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60" r:id="rId3"/>
    <p:sldId id="257" r:id="rId4"/>
    <p:sldId id="259" r:id="rId5"/>
    <p:sldId id="258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3333" autoAdjust="0"/>
  </p:normalViewPr>
  <p:slideViewPr>
    <p:cSldViewPr>
      <p:cViewPr varScale="1">
        <p:scale>
          <a:sx n="66" d="100"/>
          <a:sy n="66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301E4-A4E9-4991-8508-4C80ABA9D6B6}" type="datetimeFigureOut">
              <a:rPr lang="pt-BR" smtClean="0"/>
              <a:t>21/09/2015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459E9-D26B-4923-A349-7337E75C4127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sociedade vive hoje num ritmo extremamente acelerado, onde cada vez mais informação está disponível para nossa</a:t>
            </a:r>
            <a:r>
              <a:rPr lang="pt-B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onsulta;</a:t>
            </a:r>
            <a:r>
              <a:rPr lang="pt-B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encontramos informações relevantes a cada segundo na internet e que muitas vezes são extremamente importantes, porém pouco disso será realmente armazenado pelo nosso cérebro devido a poluição de informação que estamos expostos. </a:t>
            </a:r>
          </a:p>
          <a:p>
            <a:r>
              <a:rPr lang="pt-B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Então se torna essencial que todo aprendizado seja de fato retido e que o conhecimento se mantenha e se perpetue.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459E9-D26B-4923-A349-7337E75C4127}" type="slidenum">
              <a:rPr lang="pt-BR" smtClean="0"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sociedade vive hoje num ritmo extremamente acelerado, onde cada vez mais informação está disponível para nossa</a:t>
            </a:r>
            <a:r>
              <a:rPr lang="pt-B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onsulta;</a:t>
            </a:r>
            <a:r>
              <a:rPr lang="pt-B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encontramos informações relevantes a cada segundo na internet e que muitas vezes são extremamente importantes, porém pouco disso será realmente armazenado pelo nosso cérebro devido a poluição de informação que estamos expostos. </a:t>
            </a:r>
          </a:p>
          <a:p>
            <a:r>
              <a:rPr lang="pt-B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Então se torna essencial que todo aprendizado seja de fato retido e que o conhecimento se mantenha e se perpetue.</a:t>
            </a:r>
          </a:p>
          <a:p>
            <a:r>
              <a:rPr lang="pt-B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 nesse contexto de otimização do aprendizado que em 1946 o prof. Edgar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Dale</a:t>
            </a:r>
            <a:r>
              <a:rPr lang="pt-B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 partir de pesquisas sobre retenção de informação, ao usar diferentes métodos de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aprendizadem</a:t>
            </a:r>
            <a:r>
              <a:rPr lang="pt-B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criou a PIRÂMIDE DE APRENDIZAGEM.</a:t>
            </a:r>
          </a:p>
          <a:p>
            <a:r>
              <a:rPr lang="pt-B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 Segundo Edgar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Dale</a:t>
            </a:r>
            <a:r>
              <a:rPr lang="pt-B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depois de duas semanas somos capazes de reter até 30% do que aprendemos através de métodos passivos, ou seja, palestra, leitura, audiovisual ou uma demonstração; ou seja, nas aulas como são dadas hoje em dia somos capazes de reter apenas 30% do que o prof. Nos ensina.</a:t>
            </a:r>
          </a:p>
          <a:p>
            <a:r>
              <a:rPr lang="pt-B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 outro lado segundo a pirâmide 90% do conhecimento é retido através do ensino às outras pessoas.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459E9-D26B-4923-A349-7337E75C4127}" type="slidenum">
              <a:rPr lang="pt-BR" smtClean="0"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Romper com o modelo atual de aprendizado, onde um professor é responsável pelo conhecimento da classe. Onde uma pessoa é o único dono do conhecimento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Isso também remete a uma atitude profundamente altruísta, o que significa estar disposto a contribuir com o conhecimentos dos outros, o que sempre estará atrelado ao nosso próprio conhecimento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459E9-D26B-4923-A349-7337E75C4127}" type="slidenum">
              <a:rPr lang="pt-BR" smtClean="0"/>
              <a:t>5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ítulo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16" name="Espaço Reservado para Data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977D-C934-4036-8B8B-DB976A666641}" type="datetimeFigureOut">
              <a:rPr lang="pt-BR" smtClean="0"/>
              <a:t>21/09/2015</a:t>
            </a:fld>
            <a:endParaRPr lang="pt-BR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49627452-B42E-427C-84A7-91544839694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977D-C934-4036-8B8B-DB976A666641}" type="datetimeFigureOut">
              <a:rPr lang="pt-BR" smtClean="0"/>
              <a:t>21/09/2015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7452-B42E-427C-84A7-91544839694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977D-C934-4036-8B8B-DB976A666641}" type="datetimeFigureOut">
              <a:rPr lang="pt-BR" smtClean="0"/>
              <a:t>21/09/2015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7452-B42E-427C-84A7-91544839694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7" name="Espaço Reservado para Conteúdo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977D-C934-4036-8B8B-DB976A666641}" type="datetimeFigureOut">
              <a:rPr lang="pt-BR" smtClean="0"/>
              <a:t>21/09/2015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49627452-B42E-427C-84A7-91544839694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9" name="Espaço Reservado para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977D-C934-4036-8B8B-DB976A666641}" type="datetimeFigureOut">
              <a:rPr lang="pt-BR" smtClean="0"/>
              <a:t>21/09/2015</a:t>
            </a:fld>
            <a:endParaRPr lang="pt-BR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7452-B42E-427C-84A7-915448396940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977D-C934-4036-8B8B-DB976A666641}" type="datetimeFigureOut">
              <a:rPr lang="pt-BR" smtClean="0"/>
              <a:t>21/09/2015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7452-B42E-427C-84A7-91544839694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ítulo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25" name="Espaço Reservado para Texto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977D-C934-4036-8B8B-DB976A666641}" type="datetimeFigureOut">
              <a:rPr lang="pt-BR" smtClean="0"/>
              <a:t>21/09/2015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49627452-B42E-427C-84A7-915448396940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977D-C934-4036-8B8B-DB976A666641}" type="datetimeFigureOut">
              <a:rPr lang="pt-BR" smtClean="0"/>
              <a:t>21/09/2015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7452-B42E-427C-84A7-91544839694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977D-C934-4036-8B8B-DB976A666641}" type="datetimeFigureOut">
              <a:rPr lang="pt-BR" smtClean="0"/>
              <a:t>21/09/2015</a:t>
            </a:fld>
            <a:endParaRPr lang="pt-BR"/>
          </a:p>
        </p:txBody>
      </p:sp>
      <p:sp>
        <p:nvSpPr>
          <p:cNvPr id="24" name="Espaço Reservado para Rodapé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7452-B42E-427C-84A7-91544839694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ítulo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977D-C934-4036-8B8B-DB976A666641}" type="datetimeFigureOut">
              <a:rPr lang="pt-BR" smtClean="0"/>
              <a:t>21/09/2015</a:t>
            </a:fld>
            <a:endParaRPr lang="pt-BR"/>
          </a:p>
        </p:txBody>
      </p:sp>
      <p:sp>
        <p:nvSpPr>
          <p:cNvPr id="29" name="Espaço Reservado para Rodapé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7452-B42E-427C-84A7-91544839694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Imagem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977D-C934-4036-8B8B-DB976A666641}" type="datetimeFigureOut">
              <a:rPr lang="pt-BR" smtClean="0"/>
              <a:t>21/09/2015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7452-B42E-427C-84A7-915448396940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ítulo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C1E977D-C934-4036-8B8B-DB976A666641}" type="datetimeFigureOut">
              <a:rPr lang="pt-BR" smtClean="0"/>
              <a:t>21/09/2015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49627452-B42E-427C-84A7-91544839694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Espaço Reservado para Título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Nome do projeto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O Contexto</a:t>
            </a:r>
            <a:endParaRPr lang="pt-BR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7158" y="285728"/>
            <a:ext cx="8458200" cy="1222375"/>
          </a:xfrm>
        </p:spPr>
        <p:txBody>
          <a:bodyPr/>
          <a:lstStyle/>
          <a:p>
            <a:r>
              <a:rPr lang="pt-BR" dirty="0" smtClean="0"/>
              <a:t> Sociedade Atual e a poluição de informação</a:t>
            </a:r>
            <a:endParaRPr lang="pt-BR" dirty="0"/>
          </a:p>
        </p:txBody>
      </p:sp>
      <p:pic>
        <p:nvPicPr>
          <p:cNvPr id="7" name="Imagem 6" descr="inf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85918" y="1643050"/>
            <a:ext cx="5214974" cy="372498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7158" y="428604"/>
            <a:ext cx="8458200" cy="1222375"/>
          </a:xfrm>
        </p:spPr>
        <p:txBody>
          <a:bodyPr/>
          <a:lstStyle/>
          <a:p>
            <a:r>
              <a:rPr lang="pt-BR" dirty="0" smtClean="0"/>
              <a:t>O Contexto</a:t>
            </a:r>
            <a:endParaRPr lang="pt-BR" dirty="0"/>
          </a:p>
        </p:txBody>
      </p:sp>
      <p:pic>
        <p:nvPicPr>
          <p:cNvPr id="5" name="Imagem 4" descr="piramide2-620x344.jpg"/>
          <p:cNvPicPr>
            <a:picLocks noChangeAspect="1"/>
          </p:cNvPicPr>
          <p:nvPr/>
        </p:nvPicPr>
        <p:blipFill>
          <a:blip r:embed="rId3"/>
          <a:srcRect l="2018" r="4164" b="10909"/>
          <a:stretch>
            <a:fillRect/>
          </a:stretch>
        </p:blipFill>
        <p:spPr>
          <a:xfrm>
            <a:off x="857224" y="2285992"/>
            <a:ext cx="7050493" cy="3714776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785786" y="1428736"/>
            <a:ext cx="4598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 smtClean="0"/>
              <a:t> Sociedade Atual e a Poluição de Informação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785786" y="1785926"/>
            <a:ext cx="3046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 smtClean="0"/>
              <a:t> Otimizando a Aprendizagem</a:t>
            </a:r>
          </a:p>
          <a:p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7158" y="428604"/>
            <a:ext cx="8458200" cy="1222375"/>
          </a:xfrm>
        </p:spPr>
        <p:txBody>
          <a:bodyPr/>
          <a:lstStyle/>
          <a:p>
            <a:r>
              <a:rPr lang="pt-BR" dirty="0" smtClean="0"/>
              <a:t>A solução</a:t>
            </a:r>
            <a:endParaRPr lang="pt-BR" dirty="0"/>
          </a:p>
        </p:txBody>
      </p:sp>
      <p:pic>
        <p:nvPicPr>
          <p:cNvPr id="4" name="Imagem 3" descr="HiRes_smal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40" y="3714752"/>
            <a:ext cx="5348646" cy="2857496"/>
          </a:xfrm>
          <a:prstGeom prst="rect">
            <a:avLst/>
          </a:prstGeom>
        </p:spPr>
      </p:pic>
      <p:pic>
        <p:nvPicPr>
          <p:cNvPr id="6" name="Imagem 5" descr="HiRes_small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4" y="1214422"/>
            <a:ext cx="4216960" cy="2143140"/>
          </a:xfrm>
          <a:prstGeom prst="rect">
            <a:avLst/>
          </a:prstGeom>
        </p:spPr>
      </p:pic>
      <p:sp>
        <p:nvSpPr>
          <p:cNvPr id="7" name="Seta dobrada para cima 6"/>
          <p:cNvSpPr/>
          <p:nvPr/>
        </p:nvSpPr>
        <p:spPr>
          <a:xfrm rot="5400000">
            <a:off x="1214414" y="3929066"/>
            <a:ext cx="964413" cy="153591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gem">
  <a:themeElements>
    <a:clrScheme name="Viagem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gem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Viagem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100</TotalTime>
  <Words>328</Words>
  <Application>Microsoft Office PowerPoint</Application>
  <PresentationFormat>Apresentação na tela (4:3)</PresentationFormat>
  <Paragraphs>18</Paragraphs>
  <Slides>5</Slides>
  <Notes>3</Notes>
  <HiddenSlides>2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Viagem</vt:lpstr>
      <vt:lpstr>Nome do projeto</vt:lpstr>
      <vt:lpstr>O Contexto</vt:lpstr>
      <vt:lpstr> Sociedade Atual e a poluição de informação</vt:lpstr>
      <vt:lpstr>O Contexto</vt:lpstr>
      <vt:lpstr>A solução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Familia</dc:creator>
  <cp:lastModifiedBy>Familia</cp:lastModifiedBy>
  <cp:revision>11</cp:revision>
  <dcterms:created xsi:type="dcterms:W3CDTF">2015-09-22T01:28:20Z</dcterms:created>
  <dcterms:modified xsi:type="dcterms:W3CDTF">2015-09-22T03:08:57Z</dcterms:modified>
</cp:coreProperties>
</file>