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85" r:id="rId4"/>
    <p:sldId id="261" r:id="rId5"/>
    <p:sldId id="276" r:id="rId6"/>
    <p:sldId id="277" r:id="rId7"/>
    <p:sldId id="284" r:id="rId8"/>
    <p:sldId id="293" r:id="rId9"/>
    <p:sldId id="286" r:id="rId10"/>
    <p:sldId id="287" r:id="rId11"/>
    <p:sldId id="289" r:id="rId12"/>
    <p:sldId id="290" r:id="rId13"/>
    <p:sldId id="291" r:id="rId14"/>
    <p:sldId id="288" r:id="rId15"/>
    <p:sldId id="283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25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00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633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9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8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76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0242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182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087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9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505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043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174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102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80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43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870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73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3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77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525514-F216-4FE9-AFCA-E54FA6E4D80E}" type="datetimeFigureOut">
              <a:rPr lang="es-CL" smtClean="0"/>
              <a:t>06-06-2016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1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38" y="1064523"/>
            <a:ext cx="7543800" cy="111290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Sistema Pañol</a:t>
            </a:r>
            <a:br>
              <a:rPr lang="es-CL" dirty="0" smtClean="0"/>
            </a:br>
            <a:r>
              <a:rPr lang="es-CL" dirty="0" smtClean="0"/>
              <a:t>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672224"/>
          </a:xfrm>
        </p:spPr>
        <p:txBody>
          <a:bodyPr>
            <a:noAutofit/>
          </a:bodyPr>
          <a:lstStyle/>
          <a:p>
            <a:r>
              <a:rPr lang="es-CL" sz="1200" b="1" dirty="0" smtClean="0"/>
              <a:t>Integrantes:</a:t>
            </a:r>
            <a:br>
              <a:rPr lang="es-CL" sz="1200" b="1" dirty="0" smtClean="0"/>
            </a:br>
            <a:r>
              <a:rPr lang="es-CL" sz="1200" b="1" dirty="0" smtClean="0"/>
              <a:t/>
            </a:r>
            <a:br>
              <a:rPr lang="es-CL" sz="1200" b="1" dirty="0" smtClean="0"/>
            </a:br>
            <a:r>
              <a:rPr lang="es-CL" sz="1200" b="1" dirty="0"/>
              <a:t/>
            </a:r>
            <a:br>
              <a:rPr lang="es-CL" sz="1200" b="1" dirty="0"/>
            </a:br>
            <a:r>
              <a:rPr lang="es-CL" sz="1200" b="1" dirty="0" smtClean="0"/>
              <a:t>CARLOS ROJAS</a:t>
            </a:r>
          </a:p>
          <a:p>
            <a:r>
              <a:rPr lang="es-CL" sz="1200" b="1" dirty="0" smtClean="0"/>
              <a:t>MIGUEL PASTÉN</a:t>
            </a:r>
          </a:p>
          <a:p>
            <a:r>
              <a:rPr lang="es-CL" sz="1200" b="1" dirty="0" smtClean="0"/>
              <a:t>DANILO ÁLVAREZ (JEFE PROYECTO)</a:t>
            </a:r>
            <a:endParaRPr lang="es-CL" sz="1200" b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6" b="31563"/>
          <a:stretch/>
        </p:blipFill>
        <p:spPr>
          <a:xfrm>
            <a:off x="2137837" y="2177430"/>
            <a:ext cx="4918202" cy="20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Creación Producto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143" t="13574" r="16927" b="42326"/>
          <a:stretch/>
        </p:blipFill>
        <p:spPr>
          <a:xfrm>
            <a:off x="723331" y="1845734"/>
            <a:ext cx="764342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7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Listado Producto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" y="1928601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4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Listado Solicitudes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" y="1928601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Próximos </a:t>
            </a:r>
            <a:r>
              <a:rPr lang="es-CL" dirty="0" smtClean="0"/>
              <a:t>Pasos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73384"/>
              </p:ext>
            </p:extLst>
          </p:nvPr>
        </p:nvGraphicFramePr>
        <p:xfrm>
          <a:off x="495753" y="2224585"/>
          <a:ext cx="8198211" cy="2565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532"/>
                <a:gridCol w="855381"/>
                <a:gridCol w="5210403"/>
                <a:gridCol w="1308895"/>
              </a:tblGrid>
              <a:tr h="3426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smtClean="0">
                          <a:effectLst/>
                        </a:rPr>
                        <a:t>Iteración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ID Caso de Uso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Descripción y trazabilidad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Actores involucrados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395215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        3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CU5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Administrar Préstamos. RF8, RF9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Coordinador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Pañolero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74102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Generar Ticket de Respaldo de Préstamos y Devolución. RF10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Bloquear a alumnos Morosos automáticamente según regla que determine el equipo de desarrollo. RF14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Sistema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9401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CU6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Generar Alertas automáticas de Usuarios Morosos. RF11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Generar Alertas automáticas por déficit de stock. RF12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59282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CU7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Generar reportes Detallados. RF 13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Jefe Carrera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5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186" y="1815152"/>
            <a:ext cx="7897959" cy="1842447"/>
          </a:xfrm>
        </p:spPr>
        <p:txBody>
          <a:bodyPr>
            <a:normAutofit/>
          </a:bodyPr>
          <a:lstStyle/>
          <a:p>
            <a:pPr algn="ctr"/>
            <a:r>
              <a:rPr lang="es-CL" sz="5400" dirty="0" smtClean="0"/>
              <a:t>Gracias por su</a:t>
            </a:r>
            <a:br>
              <a:rPr lang="es-CL" sz="5400" dirty="0" smtClean="0"/>
            </a:br>
            <a:r>
              <a:rPr lang="es-CL" sz="5400" dirty="0" smtClean="0"/>
              <a:t>Atención</a:t>
            </a: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252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49725" y="193770"/>
            <a:ext cx="8631846" cy="849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4000" dirty="0" smtClean="0"/>
              <a:t>Carta Gantt</a:t>
            </a:r>
            <a:endParaRPr lang="es-CL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315" t="14692" r="41085" b="9376"/>
          <a:stretch/>
        </p:blipFill>
        <p:spPr>
          <a:xfrm>
            <a:off x="662234" y="1043217"/>
            <a:ext cx="7706577" cy="50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83" y="204716"/>
            <a:ext cx="7543800" cy="573206"/>
          </a:xfrm>
        </p:spPr>
        <p:txBody>
          <a:bodyPr>
            <a:normAutofit/>
          </a:bodyPr>
          <a:lstStyle/>
          <a:p>
            <a:r>
              <a:rPr lang="es-CL" sz="3200" dirty="0" smtClean="0"/>
              <a:t>Plan de Acción Casos de Uso</a:t>
            </a:r>
            <a:endParaRPr lang="es-CL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3387" y="18454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4730"/>
              </p:ext>
            </p:extLst>
          </p:nvPr>
        </p:nvGraphicFramePr>
        <p:xfrm>
          <a:off x="627176" y="1514901"/>
          <a:ext cx="8198211" cy="3169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532"/>
                <a:gridCol w="855381"/>
                <a:gridCol w="5210403"/>
                <a:gridCol w="1308895"/>
              </a:tblGrid>
              <a:tr h="2431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smtClean="0">
                          <a:effectLst/>
                        </a:rPr>
                        <a:t>Iteración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ID Caso de Uso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Descripción y trazabilidad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Actores involucrados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534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       1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CU3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Administrar Inventario </a:t>
                      </a:r>
                      <a:r>
                        <a:rPr lang="es-ES" sz="1000" dirty="0" smtClean="0">
                          <a:effectLst/>
                        </a:rPr>
                        <a:t>Pañol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 smtClean="0">
                          <a:effectLst/>
                        </a:rPr>
                        <a:t>Creación de Producto (agregadas al proyecto no solicitadas)</a:t>
                      </a:r>
                      <a:br>
                        <a:rPr lang="es-ES" sz="1000" dirty="0" smtClean="0">
                          <a:effectLst/>
                        </a:rPr>
                      </a:br>
                      <a:r>
                        <a:rPr lang="es-ES" sz="1000" dirty="0" smtClean="0">
                          <a:effectLst/>
                        </a:rPr>
                        <a:t>Creación de Categoría (Agregadas al proyecto</a:t>
                      </a:r>
                      <a:r>
                        <a:rPr lang="es-ES" sz="1000" baseline="0" dirty="0" smtClean="0">
                          <a:effectLst/>
                        </a:rPr>
                        <a:t> no solicitadas</a:t>
                      </a:r>
                      <a:r>
                        <a:rPr lang="es-ES" sz="1000" dirty="0" smtClean="0">
                          <a:effectLst/>
                        </a:rPr>
                        <a:t>)</a:t>
                      </a:r>
                      <a:endParaRPr lang="es-CL" sz="10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RF </a:t>
                      </a:r>
                      <a:r>
                        <a:rPr lang="es-ES" sz="1000" dirty="0">
                          <a:effectLst/>
                        </a:rPr>
                        <a:t>4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Jefe Carrera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37732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        2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CU4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u="none" dirty="0">
                          <a:effectLst/>
                        </a:rPr>
                        <a:t>Administrar Solicitudes  a </a:t>
                      </a:r>
                      <a:r>
                        <a:rPr lang="es-ES" sz="1000" u="none" dirty="0" smtClean="0">
                          <a:effectLst/>
                        </a:rPr>
                        <a:t>Pañol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7 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Alumno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Docente 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32829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Crear Solicitudes por medio del Sistema Web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5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3773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Consultar Solicitudes por medio del Sistema Web y de Escritorio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6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8630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Validar y Editar Solicitudes para registrarlas como Préstamo RF 7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Alumno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Docente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2358" y="368489"/>
            <a:ext cx="7543800" cy="573206"/>
          </a:xfrm>
        </p:spPr>
        <p:txBody>
          <a:bodyPr>
            <a:normAutofit/>
          </a:bodyPr>
          <a:lstStyle/>
          <a:p>
            <a:pPr algn="ctr"/>
            <a:r>
              <a:rPr lang="es-CL" sz="3200" dirty="0" smtClean="0"/>
              <a:t>Modelo Lógico Base de Datos</a:t>
            </a:r>
            <a:endParaRPr lang="es-CL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3387" y="18454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65" y="1037230"/>
            <a:ext cx="7874786" cy="5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2358" y="368489"/>
            <a:ext cx="7543800" cy="573206"/>
          </a:xfrm>
        </p:spPr>
        <p:txBody>
          <a:bodyPr>
            <a:normAutofit/>
          </a:bodyPr>
          <a:lstStyle/>
          <a:p>
            <a:pPr algn="ctr"/>
            <a:r>
              <a:rPr lang="es-CL" sz="3200" dirty="0" smtClean="0"/>
              <a:t>Modelo Relacional Base de Datos</a:t>
            </a:r>
            <a:endParaRPr lang="es-CL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3387" y="18454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4" y="941695"/>
            <a:ext cx="84486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2" y="562781"/>
            <a:ext cx="2257881" cy="55258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1009934" y="114620"/>
            <a:ext cx="140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Iteración 1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676031" y="114620"/>
            <a:ext cx="140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Iteración 2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1157" r="82010" b="15459"/>
          <a:stretch/>
        </p:blipFill>
        <p:spPr>
          <a:xfrm>
            <a:off x="6208524" y="562781"/>
            <a:ext cx="2340732" cy="5368208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138985" y="2885860"/>
            <a:ext cx="2306472" cy="72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5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 de prueba Base de datos</a:t>
            </a:r>
            <a:endParaRPr lang="es-CL" dirty="0"/>
          </a:p>
        </p:txBody>
      </p:sp>
      <p:pic>
        <p:nvPicPr>
          <p:cNvPr id="1027" name="Imagen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52" y="2302934"/>
            <a:ext cx="68580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52" y="3417359"/>
            <a:ext cx="28860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52" y="5150909"/>
            <a:ext cx="69532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52" y="18457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plan de prueba se hará mediante consultas SQL.</a:t>
            </a:r>
            <a:endParaRPr kumimoji="0" lang="es-CL" altLang="es-C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_ SELECT * FROM Producto;</a:t>
            </a:r>
            <a:endParaRPr kumimoji="0" lang="es-CL" altLang="es-C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052" y="29601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2_ SELECT * FROM categoría;</a:t>
            </a:r>
            <a:endParaRPr kumimoji="0" lang="es-CL" altLang="es-C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052" y="46937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3_ SELECT * FROM producto JOIN categoria on producto.ID_CATEGORIA = categoria.ID_CATEGORIA;</a:t>
            </a:r>
            <a:endParaRPr kumimoji="0" lang="es-CL" altLang="es-C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27052" y="6284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41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59" y="204717"/>
            <a:ext cx="7543800" cy="836609"/>
          </a:xfrm>
        </p:spPr>
        <p:txBody>
          <a:bodyPr/>
          <a:lstStyle/>
          <a:p>
            <a:r>
              <a:rPr lang="es-CL" dirty="0" smtClean="0"/>
              <a:t>Estado avance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0129" y="1368063"/>
            <a:ext cx="7543801" cy="4800726"/>
          </a:xfrm>
        </p:spPr>
        <p:txBody>
          <a:bodyPr>
            <a:normAutofit fontScale="92500" lnSpcReduction="10000"/>
          </a:bodyPr>
          <a:lstStyle/>
          <a:p>
            <a:r>
              <a:rPr lang="es-CL" b="1" dirty="0" smtClean="0"/>
              <a:t>Tareas completadas:</a:t>
            </a:r>
          </a:p>
          <a:p>
            <a:pPr marL="0" indent="0">
              <a:buNone/>
            </a:pPr>
            <a:r>
              <a:rPr lang="es-CL" dirty="0" smtClean="0"/>
              <a:t>Modificación Base de datos creando tabla “</a:t>
            </a:r>
            <a:r>
              <a:rPr lang="es-CL" dirty="0" err="1" smtClean="0"/>
              <a:t>Login</a:t>
            </a:r>
            <a:r>
              <a:rPr lang="es-CL" dirty="0" smtClean="0"/>
              <a:t>” aparte de “Usuario”.</a:t>
            </a:r>
          </a:p>
          <a:p>
            <a:pPr marL="0" indent="0">
              <a:buNone/>
            </a:pPr>
            <a:r>
              <a:rPr lang="es-CL" dirty="0" smtClean="0"/>
              <a:t>Asignar </a:t>
            </a:r>
            <a:r>
              <a:rPr lang="es-CL" dirty="0" err="1" smtClean="0"/>
              <a:t>primary</a:t>
            </a:r>
            <a:r>
              <a:rPr lang="es-CL" dirty="0" smtClean="0"/>
              <a:t> </a:t>
            </a:r>
            <a:r>
              <a:rPr lang="es-CL" dirty="0" err="1" smtClean="0"/>
              <a:t>key</a:t>
            </a:r>
            <a:r>
              <a:rPr lang="es-CL" dirty="0" smtClean="0"/>
              <a:t> a tablas de “solicitudes”, “prestamos” y “encabezados”</a:t>
            </a:r>
            <a:br>
              <a:rPr lang="es-CL" dirty="0" smtClean="0"/>
            </a:br>
            <a:r>
              <a:rPr lang="es-CL" dirty="0" smtClean="0"/>
              <a:t>Generación Base de datos con nuevo script e </a:t>
            </a:r>
            <a:r>
              <a:rPr lang="es-CL" dirty="0" err="1" smtClean="0"/>
              <a:t>inserts</a:t>
            </a:r>
            <a:r>
              <a:rPr lang="es-CL" dirty="0" smtClean="0"/>
              <a:t> de la tabla categoría, producto y solicitud.</a:t>
            </a:r>
            <a:br>
              <a:rPr lang="es-CL" dirty="0" smtClean="0"/>
            </a:br>
            <a:r>
              <a:rPr lang="es-CL" dirty="0"/>
              <a:t>Validación de </a:t>
            </a:r>
            <a:r>
              <a:rPr lang="es-CL" dirty="0" err="1" smtClean="0"/>
              <a:t>Login</a:t>
            </a:r>
            <a:r>
              <a:rPr lang="es-CL" dirty="0"/>
              <a:t> </a:t>
            </a:r>
            <a:r>
              <a:rPr lang="es-CL" dirty="0" smtClean="0"/>
              <a:t>con nueva estructura</a:t>
            </a:r>
            <a:r>
              <a:rPr lang="es-CL" dirty="0"/>
              <a:t/>
            </a:r>
            <a:br>
              <a:rPr lang="es-CL" dirty="0"/>
            </a:br>
            <a:r>
              <a:rPr lang="es-CL" dirty="0" err="1" smtClean="0"/>
              <a:t>Mockups</a:t>
            </a:r>
            <a:r>
              <a:rPr lang="es-CL" dirty="0" smtClean="0"/>
              <a:t> final.</a:t>
            </a:r>
            <a:br>
              <a:rPr lang="es-CL" dirty="0" smtClean="0"/>
            </a:b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/>
            </a:r>
            <a:br>
              <a:rPr lang="es-CL" dirty="0" smtClean="0"/>
            </a:br>
            <a:r>
              <a:rPr lang="es-CL" b="1" dirty="0" smtClean="0"/>
              <a:t>Tarea no realizadas:</a:t>
            </a: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Solo ambiente web para crear solicitudes. Ya esta conectada esta parte a la sesión con la base de datos.</a:t>
            </a:r>
          </a:p>
          <a:p>
            <a:pPr marL="0" indent="0">
              <a:buNone/>
            </a:pPr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b="1" dirty="0" smtClean="0"/>
              <a:t>Plan </a:t>
            </a:r>
            <a:r>
              <a:rPr lang="es-CL" b="1" dirty="0" smtClean="0"/>
              <a:t>de </a:t>
            </a:r>
            <a:r>
              <a:rPr lang="es-CL" b="1" dirty="0" smtClean="0"/>
              <a:t>recuperación y mejoras: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Ambiente web </a:t>
            </a:r>
            <a:r>
              <a:rPr lang="es-CL" dirty="0"/>
              <a:t>Solicitudes.</a:t>
            </a:r>
            <a:br>
              <a:rPr lang="es-CL" dirty="0"/>
            </a:br>
            <a:r>
              <a:rPr lang="es-CL" dirty="0"/>
              <a:t>Crear Préstamo web y en BD.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94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Riesgos y problemas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Riesgos:</a:t>
            </a:r>
            <a:br>
              <a:rPr lang="es-CL" dirty="0" smtClean="0"/>
            </a:br>
            <a:r>
              <a:rPr lang="es-CL" dirty="0" smtClean="0"/>
              <a:t>Cambiar estructura de capas y base de datos.</a:t>
            </a:r>
            <a:br>
              <a:rPr lang="es-CL" dirty="0" smtClean="0"/>
            </a:br>
            <a:r>
              <a:rPr lang="es-CL" dirty="0" smtClean="0"/>
              <a:t>Tiempos para completar 2 iteración.</a:t>
            </a:r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Problemas:</a:t>
            </a:r>
            <a:br>
              <a:rPr lang="es-CL" dirty="0" smtClean="0"/>
            </a:br>
            <a:r>
              <a:rPr lang="es-CL" dirty="0" smtClean="0"/>
              <a:t>Ajuste de tiempos realizando de cero la aplicación eliminando capa “EJB” dado que al utilizar a la vez </a:t>
            </a:r>
            <a:r>
              <a:rPr lang="es-CL" dirty="0" err="1" smtClean="0"/>
              <a:t>Hibernate</a:t>
            </a:r>
            <a:r>
              <a:rPr lang="es-CL" dirty="0" smtClean="0"/>
              <a:t> nos daba </a:t>
            </a:r>
            <a:r>
              <a:rPr lang="es-CL" dirty="0" smtClean="0"/>
              <a:t>problemas redundancia.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Alcanzamos a hacer </a:t>
            </a:r>
            <a:r>
              <a:rPr lang="es-CL" dirty="0" smtClean="0"/>
              <a:t>90% pero </a:t>
            </a:r>
            <a:r>
              <a:rPr lang="es-CL" dirty="0" smtClean="0"/>
              <a:t>con tiempo y esfuerzos ajustados.</a:t>
            </a:r>
          </a:p>
          <a:p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15915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392</TotalTime>
  <Words>270</Words>
  <Application>Microsoft Office PowerPoint</Application>
  <PresentationFormat>Presentación en pantalla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 2</vt:lpstr>
      <vt:lpstr>HDOfficeLightV0</vt:lpstr>
      <vt:lpstr>Retrospección</vt:lpstr>
      <vt:lpstr>Sistema Pañol Iteración 2</vt:lpstr>
      <vt:lpstr>Presentación de PowerPoint</vt:lpstr>
      <vt:lpstr>Plan de Acción Casos de Uso</vt:lpstr>
      <vt:lpstr>Modelo Lógico Base de Datos</vt:lpstr>
      <vt:lpstr>Modelo Relacional Base de Datos</vt:lpstr>
      <vt:lpstr>Presentación de PowerPoint</vt:lpstr>
      <vt:lpstr>Plan de prueba Base de datos</vt:lpstr>
      <vt:lpstr>Estado avance proyecto</vt:lpstr>
      <vt:lpstr>Riesgos y problemas</vt:lpstr>
      <vt:lpstr>Creación Producto</vt:lpstr>
      <vt:lpstr>Listado Producto</vt:lpstr>
      <vt:lpstr>Listado Solicitudes</vt:lpstr>
      <vt:lpstr>Próximos Pasos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Pañol DUOC</dc:title>
  <dc:creator>Carlos Rojas</dc:creator>
  <cp:lastModifiedBy>Carlos Rojas</cp:lastModifiedBy>
  <cp:revision>67</cp:revision>
  <dcterms:created xsi:type="dcterms:W3CDTF">2016-05-03T14:20:26Z</dcterms:created>
  <dcterms:modified xsi:type="dcterms:W3CDTF">2016-06-06T22:44:47Z</dcterms:modified>
</cp:coreProperties>
</file>