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14" r:id="rId2"/>
    <p:sldId id="526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650"/>
    <a:srgbClr val="46171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BA17-C28E-4911-BBDC-D2A8B3F9E6D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3C213-C30D-4925-A836-3DCC35C69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1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6" indent="0" algn="ctr">
              <a:buNone/>
              <a:defRPr sz="2000"/>
            </a:lvl2pPr>
            <a:lvl3pPr marL="914433" indent="0" algn="ctr">
              <a:buNone/>
              <a:defRPr sz="1801"/>
            </a:lvl3pPr>
            <a:lvl4pPr marL="1371653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2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1"/>
            </a:lvl2pPr>
            <a:lvl3pPr marL="914433" indent="0">
              <a:buNone/>
              <a:defRPr sz="1200"/>
            </a:lvl3pPr>
            <a:lvl4pPr marL="1371653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2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3" indent="0">
              <a:buNone/>
              <a:defRPr sz="2400"/>
            </a:lvl3pPr>
            <a:lvl4pPr marL="1371653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2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1"/>
            </a:lvl2pPr>
            <a:lvl3pPr marL="914433" indent="0">
              <a:buNone/>
              <a:defRPr sz="1200"/>
            </a:lvl3pPr>
            <a:lvl4pPr marL="1371653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2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456397" y="1416855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6096000" y="4874092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959553" y="2633164"/>
            <a:ext cx="4" cy="187071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680506" y="3172208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680505" y="3982933"/>
            <a:ext cx="1526101" cy="393020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2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5">
                <a:defRPr/>
              </a:pPr>
              <a:r>
                <a:rPr lang="pt-BR" sz="1801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984585" y="3468224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302323" y="654858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959554" y="2661195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505217" y="247021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5032811" y="3026068"/>
            <a:ext cx="3138494" cy="828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chemeClr val="bg1"/>
                </a:solidFill>
                <a:latin typeface="Bell MT"/>
              </a:rPr>
              <a:t>Piruvato</a:t>
            </a:r>
          </a:p>
          <a:p>
            <a:pPr algn="ctr" defTabSz="914445">
              <a:defRPr/>
            </a:pPr>
            <a:r>
              <a:rPr lang="pt-BR" sz="2398" b="1" spc="-4" dirty="0" err="1">
                <a:solidFill>
                  <a:schemeClr val="bg1"/>
                </a:solidFill>
                <a:latin typeface="Bell MT"/>
              </a:rPr>
              <a:t>carboxilase</a:t>
            </a:r>
            <a:endParaRPr lang="pt-BR" sz="2398" b="1" spc="-4" dirty="0">
              <a:solidFill>
                <a:schemeClr val="bg1"/>
              </a:solidFill>
              <a:latin typeface="Bell M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835374" y="2264193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836792" y="226419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553017" y="2495575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4037294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863073" y="147982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4241446" y="251078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754153" y="1901023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962153" y="242505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967798" y="253230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289055" y="223938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525215" y="2264194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533368" y="1456300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4168976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254C52-C48D-4B56-8D8C-CA91A48E83C1}"/>
              </a:ext>
            </a:extLst>
          </p:cNvPr>
          <p:cNvSpPr txBox="1"/>
          <p:nvPr/>
        </p:nvSpPr>
        <p:spPr>
          <a:xfrm>
            <a:off x="2777422" y="5283337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641856D-077C-470B-951D-72D6D0366D34}"/>
              </a:ext>
            </a:extLst>
          </p:cNvPr>
          <p:cNvSpPr txBox="1"/>
          <p:nvPr/>
        </p:nvSpPr>
        <p:spPr>
          <a:xfrm>
            <a:off x="3778842" y="5283338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40C7F90-C611-4592-93A8-118DE4513E6A}"/>
              </a:ext>
            </a:extLst>
          </p:cNvPr>
          <p:cNvCxnSpPr>
            <a:cxnSpLocks/>
          </p:cNvCxnSpPr>
          <p:nvPr/>
        </p:nvCxnSpPr>
        <p:spPr>
          <a:xfrm>
            <a:off x="3495064" y="549108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35AE9A5-3188-4809-8EF3-3878456FFEB4}"/>
              </a:ext>
            </a:extLst>
          </p:cNvPr>
          <p:cNvCxnSpPr>
            <a:cxnSpLocks/>
          </p:cNvCxnSpPr>
          <p:nvPr/>
        </p:nvCxnSpPr>
        <p:spPr>
          <a:xfrm>
            <a:off x="411454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558F1AA-FCF7-4A86-9F73-3000CEA31268}"/>
              </a:ext>
            </a:extLst>
          </p:cNvPr>
          <p:cNvSpPr txBox="1"/>
          <p:nvPr/>
        </p:nvSpPr>
        <p:spPr>
          <a:xfrm>
            <a:off x="3805121" y="4498971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E5E366F-5765-4BC5-9A29-86BDBAD3CA19}"/>
              </a:ext>
            </a:extLst>
          </p:cNvPr>
          <p:cNvCxnSpPr>
            <a:cxnSpLocks/>
          </p:cNvCxnSpPr>
          <p:nvPr/>
        </p:nvCxnSpPr>
        <p:spPr>
          <a:xfrm>
            <a:off x="4183492" y="55299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4AFCD2D-191F-48B9-8CCD-2D39150B1799}"/>
              </a:ext>
            </a:extLst>
          </p:cNvPr>
          <p:cNvCxnSpPr>
            <a:cxnSpLocks/>
          </p:cNvCxnSpPr>
          <p:nvPr/>
        </p:nvCxnSpPr>
        <p:spPr>
          <a:xfrm>
            <a:off x="4696206" y="4920164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6BAABA6-16BA-4093-93A8-8D003D0098D7}"/>
              </a:ext>
            </a:extLst>
          </p:cNvPr>
          <p:cNvCxnSpPr>
            <a:cxnSpLocks/>
          </p:cNvCxnSpPr>
          <p:nvPr/>
        </p:nvCxnSpPr>
        <p:spPr>
          <a:xfrm>
            <a:off x="4904201" y="544420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C56910A-87FD-4859-AFE0-2FA566464B27}"/>
              </a:ext>
            </a:extLst>
          </p:cNvPr>
          <p:cNvCxnSpPr>
            <a:cxnSpLocks/>
          </p:cNvCxnSpPr>
          <p:nvPr/>
        </p:nvCxnSpPr>
        <p:spPr>
          <a:xfrm>
            <a:off x="4909846" y="555144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D02E407-A404-4F0E-A6A2-ABB483F61735}"/>
              </a:ext>
            </a:extLst>
          </p:cNvPr>
          <p:cNvSpPr txBox="1"/>
          <p:nvPr/>
        </p:nvSpPr>
        <p:spPr>
          <a:xfrm>
            <a:off x="5231105" y="525852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0FF2AFB-D8EF-4512-B345-973A5F5F7DA0}"/>
              </a:ext>
            </a:extLst>
          </p:cNvPr>
          <p:cNvSpPr txBox="1"/>
          <p:nvPr/>
        </p:nvSpPr>
        <p:spPr>
          <a:xfrm>
            <a:off x="4467269" y="5283338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5B86D7F-4E6B-4407-BB6A-87E023998A6D}"/>
              </a:ext>
            </a:extLst>
          </p:cNvPr>
          <p:cNvSpPr txBox="1"/>
          <p:nvPr/>
        </p:nvSpPr>
        <p:spPr>
          <a:xfrm>
            <a:off x="4475416" y="4475443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078A7A7-E929-4F69-A460-DDB5AE42335F}"/>
              </a:ext>
            </a:extLst>
          </p:cNvPr>
          <p:cNvSpPr txBox="1"/>
          <p:nvPr/>
        </p:nvSpPr>
        <p:spPr>
          <a:xfrm>
            <a:off x="1616409" y="5283333"/>
            <a:ext cx="1012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OOC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E13077E-8A5F-404F-A5CD-F8D1590D8438}"/>
              </a:ext>
            </a:extLst>
          </p:cNvPr>
          <p:cNvCxnSpPr>
            <a:cxnSpLocks/>
          </p:cNvCxnSpPr>
          <p:nvPr/>
        </p:nvCxnSpPr>
        <p:spPr>
          <a:xfrm>
            <a:off x="2513291" y="551445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C3F3E87-8A08-4035-905E-85277047AE36}"/>
              </a:ext>
            </a:extLst>
          </p:cNvPr>
          <p:cNvCxnSpPr>
            <a:cxnSpLocks/>
          </p:cNvCxnSpPr>
          <p:nvPr/>
        </p:nvCxnSpPr>
        <p:spPr>
          <a:xfrm>
            <a:off x="399635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520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8º reação</a:t>
            </a:r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1DA7D552-32F5-45FF-B606-E0CEBA070764}"/>
              </a:ext>
            </a:extLst>
          </p:cNvPr>
          <p:cNvSpPr/>
          <p:nvPr/>
        </p:nvSpPr>
        <p:spPr>
          <a:xfrm>
            <a:off x="1907825" y="3737268"/>
            <a:ext cx="1561068" cy="1267179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1A6A051-10B5-4750-84BD-6ADE7A47B112}"/>
              </a:ext>
            </a:extLst>
          </p:cNvPr>
          <p:cNvCxnSpPr>
            <a:cxnSpLocks/>
          </p:cNvCxnSpPr>
          <p:nvPr/>
        </p:nvCxnSpPr>
        <p:spPr>
          <a:xfrm>
            <a:off x="3468892" y="384951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5F9E76-BEB8-49E8-B961-6CB58E5E2250}"/>
              </a:ext>
            </a:extLst>
          </p:cNvPr>
          <p:cNvSpPr txBox="1"/>
          <p:nvPr/>
        </p:nvSpPr>
        <p:spPr>
          <a:xfrm>
            <a:off x="2449318" y="3618677"/>
            <a:ext cx="478085" cy="461345"/>
          </a:xfrm>
          <a:prstGeom prst="rect">
            <a:avLst/>
          </a:prstGeom>
          <a:solidFill>
            <a:srgbClr val="2E4650"/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D23AD5-8396-480F-8B1B-D09B380D167B}"/>
              </a:ext>
            </a:extLst>
          </p:cNvPr>
          <p:cNvSpPr txBox="1"/>
          <p:nvPr/>
        </p:nvSpPr>
        <p:spPr>
          <a:xfrm>
            <a:off x="3171297" y="3429000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774C9E-BCE1-45AC-9218-374A6FA2340A}"/>
              </a:ext>
            </a:extLst>
          </p:cNvPr>
          <p:cNvSpPr txBox="1"/>
          <p:nvPr/>
        </p:nvSpPr>
        <p:spPr>
          <a:xfrm>
            <a:off x="3251486" y="4646559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53EFC6-B09D-462A-A48B-D5FE81500DA1}"/>
              </a:ext>
            </a:extLst>
          </p:cNvPr>
          <p:cNvCxnSpPr>
            <a:cxnSpLocks/>
          </p:cNvCxnSpPr>
          <p:nvPr/>
        </p:nvCxnSpPr>
        <p:spPr>
          <a:xfrm>
            <a:off x="3168852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18FB64-0640-4353-9535-EAC32C6761BA}"/>
              </a:ext>
            </a:extLst>
          </p:cNvPr>
          <p:cNvSpPr txBox="1"/>
          <p:nvPr/>
        </p:nvSpPr>
        <p:spPr>
          <a:xfrm>
            <a:off x="2743200" y="421043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052620-8E22-4E9F-9ABA-757DB3511885}"/>
              </a:ext>
            </a:extLst>
          </p:cNvPr>
          <p:cNvSpPr txBox="1"/>
          <p:nvPr/>
        </p:nvSpPr>
        <p:spPr>
          <a:xfrm>
            <a:off x="3013024" y="542031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677B31-D817-4553-9A53-99E056EFC76D}"/>
              </a:ext>
            </a:extLst>
          </p:cNvPr>
          <p:cNvCxnSpPr>
            <a:cxnSpLocks/>
          </p:cNvCxnSpPr>
          <p:nvPr/>
        </p:nvCxnSpPr>
        <p:spPr>
          <a:xfrm>
            <a:off x="2215145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30CEC92-1112-422A-A838-914936A0E370}"/>
              </a:ext>
            </a:extLst>
          </p:cNvPr>
          <p:cNvCxnSpPr>
            <a:cxnSpLocks/>
          </p:cNvCxnSpPr>
          <p:nvPr/>
        </p:nvCxnSpPr>
        <p:spPr>
          <a:xfrm>
            <a:off x="1907820" y="378860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DBADDB-0C43-4F1A-ACC9-FAD02D935B36}"/>
              </a:ext>
            </a:extLst>
          </p:cNvPr>
          <p:cNvSpPr txBox="1"/>
          <p:nvPr/>
        </p:nvSpPr>
        <p:spPr>
          <a:xfrm>
            <a:off x="1311166" y="3387845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lang="pt-BR" sz="2398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E15DBD-B38C-45AD-B6B9-EE887876AC65}"/>
              </a:ext>
            </a:extLst>
          </p:cNvPr>
          <p:cNvSpPr txBox="1"/>
          <p:nvPr/>
        </p:nvSpPr>
        <p:spPr>
          <a:xfrm>
            <a:off x="1979911" y="5439350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E39679-5A3B-4A89-AC83-C35629AB47DF}"/>
              </a:ext>
            </a:extLst>
          </p:cNvPr>
          <p:cNvSpPr txBox="1"/>
          <p:nvPr/>
        </p:nvSpPr>
        <p:spPr>
          <a:xfrm>
            <a:off x="2069054" y="418489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AD5F9A-41EB-48B6-BA34-1E2DAA92E3D5}"/>
              </a:ext>
            </a:extLst>
          </p:cNvPr>
          <p:cNvSpPr txBox="1"/>
          <p:nvPr/>
        </p:nvSpPr>
        <p:spPr>
          <a:xfrm>
            <a:off x="1731977" y="457820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8DDC07F-4FE8-4DBE-8AEC-B0CF9A68BF87}"/>
              </a:ext>
            </a:extLst>
          </p:cNvPr>
          <p:cNvCxnSpPr>
            <a:cxnSpLocks/>
          </p:cNvCxnSpPr>
          <p:nvPr/>
        </p:nvCxnSpPr>
        <p:spPr>
          <a:xfrm>
            <a:off x="4269887" y="365445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DFC58A02-90DB-47F0-9941-B4FA28C89C2C}"/>
              </a:ext>
            </a:extLst>
          </p:cNvPr>
          <p:cNvSpPr/>
          <p:nvPr/>
        </p:nvSpPr>
        <p:spPr>
          <a:xfrm>
            <a:off x="4592778" y="3464452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529E612-E024-4FEB-A9D4-60BA48A78A99}"/>
              </a:ext>
            </a:extLst>
          </p:cNvPr>
          <p:cNvCxnSpPr>
            <a:cxnSpLocks/>
          </p:cNvCxnSpPr>
          <p:nvPr/>
        </p:nvCxnSpPr>
        <p:spPr>
          <a:xfrm>
            <a:off x="1142920" y="3608236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227881C-0C25-4AAD-8BD9-8C126C0A8884}"/>
              </a:ext>
            </a:extLst>
          </p:cNvPr>
          <p:cNvSpPr/>
          <p:nvPr/>
        </p:nvSpPr>
        <p:spPr>
          <a:xfrm>
            <a:off x="771853" y="3404194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DE6EE2F-44F2-4393-9FCB-436AE9D9CB07}"/>
              </a:ext>
            </a:extLst>
          </p:cNvPr>
          <p:cNvSpPr/>
          <p:nvPr/>
        </p:nvSpPr>
        <p:spPr>
          <a:xfrm>
            <a:off x="3251488" y="1383997"/>
            <a:ext cx="3709931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Aldolase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7263073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9º reação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29C3B44-771C-4E6D-A791-E1E05AF038DE}"/>
              </a:ext>
            </a:extLst>
          </p:cNvPr>
          <p:cNvSpPr/>
          <p:nvPr/>
        </p:nvSpPr>
        <p:spPr>
          <a:xfrm>
            <a:off x="1907825" y="3737268"/>
            <a:ext cx="1561068" cy="1267179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A3FEE5F-B99F-49B8-89BE-001F48853C1A}"/>
              </a:ext>
            </a:extLst>
          </p:cNvPr>
          <p:cNvCxnSpPr>
            <a:cxnSpLocks/>
          </p:cNvCxnSpPr>
          <p:nvPr/>
        </p:nvCxnSpPr>
        <p:spPr>
          <a:xfrm>
            <a:off x="3468892" y="384951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741C4B-75CA-4E52-9D55-E14215DC9F66}"/>
              </a:ext>
            </a:extLst>
          </p:cNvPr>
          <p:cNvSpPr txBox="1"/>
          <p:nvPr/>
        </p:nvSpPr>
        <p:spPr>
          <a:xfrm>
            <a:off x="2449318" y="3618677"/>
            <a:ext cx="478085" cy="461345"/>
          </a:xfrm>
          <a:prstGeom prst="rect">
            <a:avLst/>
          </a:prstGeom>
          <a:solidFill>
            <a:srgbClr val="2E4650"/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A8190C-E472-4A53-849E-4D5C8D6FA698}"/>
              </a:ext>
            </a:extLst>
          </p:cNvPr>
          <p:cNvSpPr txBox="1"/>
          <p:nvPr/>
        </p:nvSpPr>
        <p:spPr>
          <a:xfrm>
            <a:off x="3171297" y="3429004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7ED126-6E96-4FBA-A6D3-42A218F24F82}"/>
              </a:ext>
            </a:extLst>
          </p:cNvPr>
          <p:cNvSpPr txBox="1"/>
          <p:nvPr/>
        </p:nvSpPr>
        <p:spPr>
          <a:xfrm>
            <a:off x="3251486" y="4646559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EFA90-AD3F-4A56-A681-5A0D5AA5675F}"/>
              </a:ext>
            </a:extLst>
          </p:cNvPr>
          <p:cNvCxnSpPr>
            <a:cxnSpLocks/>
          </p:cNvCxnSpPr>
          <p:nvPr/>
        </p:nvCxnSpPr>
        <p:spPr>
          <a:xfrm>
            <a:off x="3168852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CBDA73-C1BC-4089-AB6A-74984D70D309}"/>
              </a:ext>
            </a:extLst>
          </p:cNvPr>
          <p:cNvSpPr txBox="1"/>
          <p:nvPr/>
        </p:nvSpPr>
        <p:spPr>
          <a:xfrm>
            <a:off x="2743200" y="421043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2A4EE22-5EE4-4F10-94CE-9A3FEF6EA897}"/>
              </a:ext>
            </a:extLst>
          </p:cNvPr>
          <p:cNvSpPr txBox="1"/>
          <p:nvPr/>
        </p:nvSpPr>
        <p:spPr>
          <a:xfrm>
            <a:off x="3013024" y="542031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6740847-1BC6-4146-A8D7-8F4E2E792C8A}"/>
              </a:ext>
            </a:extLst>
          </p:cNvPr>
          <p:cNvCxnSpPr>
            <a:cxnSpLocks/>
          </p:cNvCxnSpPr>
          <p:nvPr/>
        </p:nvCxnSpPr>
        <p:spPr>
          <a:xfrm>
            <a:off x="2215145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AF5AC6C-0B9E-4D9D-A2D3-C0210A8BE5E5}"/>
              </a:ext>
            </a:extLst>
          </p:cNvPr>
          <p:cNvCxnSpPr>
            <a:cxnSpLocks/>
          </p:cNvCxnSpPr>
          <p:nvPr/>
        </p:nvCxnSpPr>
        <p:spPr>
          <a:xfrm>
            <a:off x="1907820" y="378860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7A083-15DD-4DC2-90FE-51A6038986B6}"/>
              </a:ext>
            </a:extLst>
          </p:cNvPr>
          <p:cNvSpPr txBox="1"/>
          <p:nvPr/>
        </p:nvSpPr>
        <p:spPr>
          <a:xfrm>
            <a:off x="1311166" y="3387845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lang="pt-BR" sz="2398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6E6CBC-AA8F-45C6-8F74-12865515EDBB}"/>
              </a:ext>
            </a:extLst>
          </p:cNvPr>
          <p:cNvSpPr txBox="1"/>
          <p:nvPr/>
        </p:nvSpPr>
        <p:spPr>
          <a:xfrm>
            <a:off x="1979911" y="5439350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115C32-3881-4652-98D2-9626598563AC}"/>
              </a:ext>
            </a:extLst>
          </p:cNvPr>
          <p:cNvSpPr txBox="1"/>
          <p:nvPr/>
        </p:nvSpPr>
        <p:spPr>
          <a:xfrm>
            <a:off x="2069054" y="418489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74E2EB-865B-40A7-A6B0-DB041DF6D24A}"/>
              </a:ext>
            </a:extLst>
          </p:cNvPr>
          <p:cNvSpPr txBox="1"/>
          <p:nvPr/>
        </p:nvSpPr>
        <p:spPr>
          <a:xfrm>
            <a:off x="1731977" y="457820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5124A1-D3D7-4D87-B046-15082A901E9E}"/>
              </a:ext>
            </a:extLst>
          </p:cNvPr>
          <p:cNvCxnSpPr>
            <a:cxnSpLocks/>
          </p:cNvCxnSpPr>
          <p:nvPr/>
        </p:nvCxnSpPr>
        <p:spPr>
          <a:xfrm>
            <a:off x="1142920" y="3608236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1E8F3BC-EB70-4B24-84AA-4EC00A3BD13B}"/>
              </a:ext>
            </a:extLst>
          </p:cNvPr>
          <p:cNvSpPr/>
          <p:nvPr/>
        </p:nvSpPr>
        <p:spPr>
          <a:xfrm>
            <a:off x="771853" y="3404194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77200D2E-A393-4E41-8949-8E05816752F2}"/>
              </a:ext>
            </a:extLst>
          </p:cNvPr>
          <p:cNvSpPr/>
          <p:nvPr/>
        </p:nvSpPr>
        <p:spPr>
          <a:xfrm rot="10800000">
            <a:off x="7666379" y="2422911"/>
            <a:ext cx="1209524" cy="683260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3D8ECB-89F3-46F8-9E4E-D6E97E0C9616}"/>
              </a:ext>
            </a:extLst>
          </p:cNvPr>
          <p:cNvSpPr/>
          <p:nvPr/>
        </p:nvSpPr>
        <p:spPr>
          <a:xfrm>
            <a:off x="8338843" y="2957116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stomShape 3">
            <a:extLst>
              <a:ext uri="{FF2B5EF4-FFF2-40B4-BE49-F238E27FC236}">
                <a16:creationId xmlns:a16="http://schemas.microsoft.com/office/drawing/2014/main" id="{5E411FB2-AB63-4014-B9FC-39DCD66F558D}"/>
              </a:ext>
            </a:extLst>
          </p:cNvPr>
          <p:cNvSpPr/>
          <p:nvPr/>
        </p:nvSpPr>
        <p:spPr>
          <a:xfrm>
            <a:off x="3804359" y="1158279"/>
            <a:ext cx="349908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rgbClr val="FF0000"/>
                </a:solidFill>
                <a:latin typeface="Bell MT"/>
              </a:rPr>
              <a:t>Frutose-1,6-bifosfatase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2C93F02-CB2E-4622-BB0E-4F2D8183B3D3}"/>
              </a:ext>
            </a:extLst>
          </p:cNvPr>
          <p:cNvSpPr/>
          <p:nvPr/>
        </p:nvSpPr>
        <p:spPr>
          <a:xfrm rot="10800000">
            <a:off x="7675197" y="1177041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B46594-6981-4504-86DE-B9E6882BE9DC}"/>
              </a:ext>
            </a:extLst>
          </p:cNvPr>
          <p:cNvSpPr txBox="1"/>
          <p:nvPr/>
        </p:nvSpPr>
        <p:spPr>
          <a:xfrm>
            <a:off x="8070928" y="98276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451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10º reação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D7747C8-EDB6-4717-9EE6-979D19544D67}"/>
              </a:ext>
            </a:extLst>
          </p:cNvPr>
          <p:cNvSpPr/>
          <p:nvPr/>
        </p:nvSpPr>
        <p:spPr>
          <a:xfrm>
            <a:off x="1580902" y="3828577"/>
            <a:ext cx="2076700" cy="1623957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F84590-47AE-475F-BEA0-1BD734D98657}"/>
              </a:ext>
            </a:extLst>
          </p:cNvPr>
          <p:cNvSpPr txBox="1"/>
          <p:nvPr/>
        </p:nvSpPr>
        <p:spPr>
          <a:xfrm>
            <a:off x="2960021" y="3597748"/>
            <a:ext cx="478085" cy="461345"/>
          </a:xfrm>
          <a:prstGeom prst="rect">
            <a:avLst/>
          </a:prstGeom>
          <a:solidFill>
            <a:srgbClr val="2E4650"/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A13066A-0FD9-4493-ABD0-F56BF37AEF47}"/>
              </a:ext>
            </a:extLst>
          </p:cNvPr>
          <p:cNvCxnSpPr>
            <a:cxnSpLocks/>
          </p:cNvCxnSpPr>
          <p:nvPr/>
        </p:nvCxnSpPr>
        <p:spPr>
          <a:xfrm>
            <a:off x="2006551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E67BA7-63A4-4811-B3CE-0E36197C88A4}"/>
              </a:ext>
            </a:extLst>
          </p:cNvPr>
          <p:cNvSpPr txBox="1"/>
          <p:nvPr/>
        </p:nvSpPr>
        <p:spPr>
          <a:xfrm>
            <a:off x="1850720" y="477361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40D5F-C1F5-43C5-B49A-B481C5E67E5A}"/>
              </a:ext>
            </a:extLst>
          </p:cNvPr>
          <p:cNvSpPr txBox="1"/>
          <p:nvPr/>
        </p:nvSpPr>
        <p:spPr>
          <a:xfrm>
            <a:off x="1850720" y="597346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B4CB1B-8E48-4475-A728-22320190E0F2}"/>
              </a:ext>
            </a:extLst>
          </p:cNvPr>
          <p:cNvCxnSpPr>
            <a:cxnSpLocks/>
          </p:cNvCxnSpPr>
          <p:nvPr/>
        </p:nvCxnSpPr>
        <p:spPr>
          <a:xfrm>
            <a:off x="3271817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A46532-B060-4177-BFE5-C0F6D7821E68}"/>
              </a:ext>
            </a:extLst>
          </p:cNvPr>
          <p:cNvSpPr txBox="1"/>
          <p:nvPr/>
        </p:nvSpPr>
        <p:spPr>
          <a:xfrm>
            <a:off x="3109479" y="593590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E408FC-7937-4849-BD89-DB9F38987DB2}"/>
              </a:ext>
            </a:extLst>
          </p:cNvPr>
          <p:cNvSpPr txBox="1"/>
          <p:nvPr/>
        </p:nvSpPr>
        <p:spPr>
          <a:xfrm>
            <a:off x="3082055" y="477361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DE85E4F-2A98-484B-B370-95777845E8D3}"/>
              </a:ext>
            </a:extLst>
          </p:cNvPr>
          <p:cNvCxnSpPr>
            <a:cxnSpLocks/>
          </p:cNvCxnSpPr>
          <p:nvPr/>
        </p:nvCxnSpPr>
        <p:spPr>
          <a:xfrm>
            <a:off x="3670050" y="4189520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610FF3-C4CD-4326-A168-8FC16756FD85}"/>
              </a:ext>
            </a:extLst>
          </p:cNvPr>
          <p:cNvSpPr txBox="1"/>
          <p:nvPr/>
        </p:nvSpPr>
        <p:spPr>
          <a:xfrm>
            <a:off x="3507710" y="499087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5E0B31-40C6-44CD-9B8E-CD12CA1E1206}"/>
              </a:ext>
            </a:extLst>
          </p:cNvPr>
          <p:cNvSpPr txBox="1"/>
          <p:nvPr/>
        </p:nvSpPr>
        <p:spPr>
          <a:xfrm>
            <a:off x="3480286" y="382857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8B96005-C42B-4802-8D10-6861FD75C4F4}"/>
              </a:ext>
            </a:extLst>
          </p:cNvPr>
          <p:cNvCxnSpPr>
            <a:cxnSpLocks/>
          </p:cNvCxnSpPr>
          <p:nvPr/>
        </p:nvCxnSpPr>
        <p:spPr>
          <a:xfrm>
            <a:off x="1564507" y="420309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41A76D-5594-4B5D-9102-DF744AE43900}"/>
              </a:ext>
            </a:extLst>
          </p:cNvPr>
          <p:cNvSpPr txBox="1"/>
          <p:nvPr/>
        </p:nvSpPr>
        <p:spPr>
          <a:xfrm>
            <a:off x="1149202" y="5034238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F3D116-0A57-4E02-8FA1-A57011E10E84}"/>
              </a:ext>
            </a:extLst>
          </p:cNvPr>
          <p:cNvSpPr txBox="1"/>
          <p:nvPr/>
        </p:nvSpPr>
        <p:spPr>
          <a:xfrm>
            <a:off x="1374743" y="3842155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E9FE946-7941-4D59-ADF7-45425199ED8D}"/>
              </a:ext>
            </a:extLst>
          </p:cNvPr>
          <p:cNvCxnSpPr>
            <a:cxnSpLocks/>
          </p:cNvCxnSpPr>
          <p:nvPr/>
        </p:nvCxnSpPr>
        <p:spPr>
          <a:xfrm>
            <a:off x="1990281" y="3329534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E694F-61F3-49AC-8BDA-D3046E8DF062}"/>
              </a:ext>
            </a:extLst>
          </p:cNvPr>
          <p:cNvSpPr txBox="1"/>
          <p:nvPr/>
        </p:nvSpPr>
        <p:spPr>
          <a:xfrm>
            <a:off x="1374748" y="2955610"/>
            <a:ext cx="136101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lang="pt-BR" sz="2398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2AA359B-173F-4B95-BABA-BB5A7E8605D9}"/>
              </a:ext>
            </a:extLst>
          </p:cNvPr>
          <p:cNvSpPr txBox="1"/>
          <p:nvPr/>
        </p:nvSpPr>
        <p:spPr>
          <a:xfrm>
            <a:off x="1834453" y="4168450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C149113-9A33-4FD2-B7CF-C3B57D0B90E7}"/>
              </a:ext>
            </a:extLst>
          </p:cNvPr>
          <p:cNvCxnSpPr>
            <a:cxnSpLocks/>
          </p:cNvCxnSpPr>
          <p:nvPr/>
        </p:nvCxnSpPr>
        <p:spPr>
          <a:xfrm>
            <a:off x="1262307" y="319198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F624C1D-5F10-44DF-8D93-4DE24B2A8DAE}"/>
              </a:ext>
            </a:extLst>
          </p:cNvPr>
          <p:cNvSpPr/>
          <p:nvPr/>
        </p:nvSpPr>
        <p:spPr>
          <a:xfrm>
            <a:off x="891242" y="2987932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C8B690A2-4698-4FEE-9D43-B635F4B3E518}"/>
              </a:ext>
            </a:extLst>
          </p:cNvPr>
          <p:cNvSpPr/>
          <p:nvPr/>
        </p:nvSpPr>
        <p:spPr>
          <a:xfrm>
            <a:off x="3804359" y="1158279"/>
            <a:ext cx="349908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Fosfo</a:t>
            </a: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-hexose </a:t>
            </a: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isomerase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9012464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11º reação</a:t>
            </a: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3F06487-9FEE-4302-A906-511D8B59679C}"/>
              </a:ext>
            </a:extLst>
          </p:cNvPr>
          <p:cNvSpPr/>
          <p:nvPr/>
        </p:nvSpPr>
        <p:spPr>
          <a:xfrm>
            <a:off x="1580902" y="3828577"/>
            <a:ext cx="2076700" cy="1623957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DFA339-0217-4F71-A13F-89CC6ED78E53}"/>
              </a:ext>
            </a:extLst>
          </p:cNvPr>
          <p:cNvSpPr txBox="1"/>
          <p:nvPr/>
        </p:nvSpPr>
        <p:spPr>
          <a:xfrm>
            <a:off x="2960021" y="3597748"/>
            <a:ext cx="478085" cy="461345"/>
          </a:xfrm>
          <a:prstGeom prst="rect">
            <a:avLst/>
          </a:prstGeom>
          <a:solidFill>
            <a:srgbClr val="2E4650"/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B217EF-2C05-4690-8525-666E137819A1}"/>
              </a:ext>
            </a:extLst>
          </p:cNvPr>
          <p:cNvCxnSpPr>
            <a:cxnSpLocks/>
          </p:cNvCxnSpPr>
          <p:nvPr/>
        </p:nvCxnSpPr>
        <p:spPr>
          <a:xfrm>
            <a:off x="2006551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1AD243-E745-4197-A485-AC58EE3EFE6D}"/>
              </a:ext>
            </a:extLst>
          </p:cNvPr>
          <p:cNvSpPr txBox="1"/>
          <p:nvPr/>
        </p:nvSpPr>
        <p:spPr>
          <a:xfrm>
            <a:off x="1850720" y="477361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0C9ACA-6E29-47DD-8B60-A0F48C96B488}"/>
              </a:ext>
            </a:extLst>
          </p:cNvPr>
          <p:cNvSpPr txBox="1"/>
          <p:nvPr/>
        </p:nvSpPr>
        <p:spPr>
          <a:xfrm>
            <a:off x="1850720" y="597346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F17890-3AAF-407E-8781-69C961D48C7F}"/>
              </a:ext>
            </a:extLst>
          </p:cNvPr>
          <p:cNvCxnSpPr>
            <a:cxnSpLocks/>
          </p:cNvCxnSpPr>
          <p:nvPr/>
        </p:nvCxnSpPr>
        <p:spPr>
          <a:xfrm>
            <a:off x="3271817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F992B-7CD1-486D-8B2E-3D6CF07CD817}"/>
              </a:ext>
            </a:extLst>
          </p:cNvPr>
          <p:cNvSpPr txBox="1"/>
          <p:nvPr/>
        </p:nvSpPr>
        <p:spPr>
          <a:xfrm>
            <a:off x="3109479" y="593590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616E96B-F2A3-420C-A120-762F5E8310B8}"/>
              </a:ext>
            </a:extLst>
          </p:cNvPr>
          <p:cNvSpPr txBox="1"/>
          <p:nvPr/>
        </p:nvSpPr>
        <p:spPr>
          <a:xfrm>
            <a:off x="3082055" y="477361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AF7501C-6917-4722-ABAB-8BCBD7A972E4}"/>
              </a:ext>
            </a:extLst>
          </p:cNvPr>
          <p:cNvCxnSpPr>
            <a:cxnSpLocks/>
          </p:cNvCxnSpPr>
          <p:nvPr/>
        </p:nvCxnSpPr>
        <p:spPr>
          <a:xfrm>
            <a:off x="3670050" y="4189520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05CE97-AE33-47C8-8C5E-8EC0C7388C17}"/>
              </a:ext>
            </a:extLst>
          </p:cNvPr>
          <p:cNvSpPr txBox="1"/>
          <p:nvPr/>
        </p:nvSpPr>
        <p:spPr>
          <a:xfrm>
            <a:off x="3507710" y="499087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B59274-0D74-4BF1-BA0F-67F19AE282FC}"/>
              </a:ext>
            </a:extLst>
          </p:cNvPr>
          <p:cNvSpPr txBox="1"/>
          <p:nvPr/>
        </p:nvSpPr>
        <p:spPr>
          <a:xfrm>
            <a:off x="3480286" y="382857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ACFFBFF-4D29-4C17-AEF1-362ABA4468B7}"/>
              </a:ext>
            </a:extLst>
          </p:cNvPr>
          <p:cNvCxnSpPr>
            <a:cxnSpLocks/>
          </p:cNvCxnSpPr>
          <p:nvPr/>
        </p:nvCxnSpPr>
        <p:spPr>
          <a:xfrm>
            <a:off x="1564507" y="420309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8BA4662-7302-4E11-B7CC-9C1E1DD9596D}"/>
              </a:ext>
            </a:extLst>
          </p:cNvPr>
          <p:cNvSpPr txBox="1"/>
          <p:nvPr/>
        </p:nvSpPr>
        <p:spPr>
          <a:xfrm>
            <a:off x="1149202" y="5034238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5D6C0B-EAB0-4752-875C-2C39316C6EB7}"/>
              </a:ext>
            </a:extLst>
          </p:cNvPr>
          <p:cNvSpPr txBox="1"/>
          <p:nvPr/>
        </p:nvSpPr>
        <p:spPr>
          <a:xfrm>
            <a:off x="1374743" y="3842155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E9E0946-BB59-473E-8CC9-1918458DC150}"/>
              </a:ext>
            </a:extLst>
          </p:cNvPr>
          <p:cNvCxnSpPr>
            <a:cxnSpLocks/>
          </p:cNvCxnSpPr>
          <p:nvPr/>
        </p:nvCxnSpPr>
        <p:spPr>
          <a:xfrm>
            <a:off x="1990281" y="3329534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F77E951-6C04-44CD-A41B-8B125D275AE8}"/>
              </a:ext>
            </a:extLst>
          </p:cNvPr>
          <p:cNvSpPr txBox="1"/>
          <p:nvPr/>
        </p:nvSpPr>
        <p:spPr>
          <a:xfrm>
            <a:off x="1721038" y="2935514"/>
            <a:ext cx="136101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25C76A-392D-45E1-AC46-79B0CC74CA65}"/>
              </a:ext>
            </a:extLst>
          </p:cNvPr>
          <p:cNvSpPr txBox="1"/>
          <p:nvPr/>
        </p:nvSpPr>
        <p:spPr>
          <a:xfrm>
            <a:off x="1834453" y="4168450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315D0D3E-057F-4825-8944-3E81B8F71E5C}"/>
              </a:ext>
            </a:extLst>
          </p:cNvPr>
          <p:cNvSpPr/>
          <p:nvPr/>
        </p:nvSpPr>
        <p:spPr>
          <a:xfrm>
            <a:off x="4516808" y="1201168"/>
            <a:ext cx="3138494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rgbClr val="FF0000"/>
                </a:solidFill>
                <a:latin typeface="Bell MT"/>
              </a:rPr>
              <a:t>Glicose-6-fosfatase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DB00E8-B55C-4B99-A6CF-1459FFB717E4}"/>
              </a:ext>
            </a:extLst>
          </p:cNvPr>
          <p:cNvSpPr/>
          <p:nvPr/>
        </p:nvSpPr>
        <p:spPr>
          <a:xfrm>
            <a:off x="8464746" y="3005897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0879D815-5FAB-423C-83BE-603B21D2D1C8}"/>
              </a:ext>
            </a:extLst>
          </p:cNvPr>
          <p:cNvSpPr/>
          <p:nvPr/>
        </p:nvSpPr>
        <p:spPr>
          <a:xfrm rot="10800000">
            <a:off x="7670186" y="2550542"/>
            <a:ext cx="1209524" cy="683260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E3571221-054E-47DF-822A-38DB10AB7387}"/>
              </a:ext>
            </a:extLst>
          </p:cNvPr>
          <p:cNvSpPr/>
          <p:nvPr/>
        </p:nvSpPr>
        <p:spPr>
          <a:xfrm rot="10800000">
            <a:off x="7675197" y="1177041"/>
            <a:ext cx="1209524" cy="683260"/>
          </a:xfrm>
          <a:prstGeom prst="arc">
            <a:avLst>
              <a:gd name="adj1" fmla="val 2137172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6D63EA-47EA-41C3-9247-A8699F0C78B0}"/>
              </a:ext>
            </a:extLst>
          </p:cNvPr>
          <p:cNvSpPr txBox="1"/>
          <p:nvPr/>
        </p:nvSpPr>
        <p:spPr>
          <a:xfrm>
            <a:off x="8070928" y="98276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941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456397" y="1416855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6096000" y="4874092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959553" y="2633164"/>
            <a:ext cx="4" cy="187071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680506" y="3172208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680505" y="3982933"/>
            <a:ext cx="1526101" cy="380638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2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5">
                <a:defRPr/>
              </a:pPr>
              <a:r>
                <a:rPr lang="pt-BR" sz="1801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984585" y="3468224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302323" y="654858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959554" y="2661195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505217" y="247021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5032811" y="3026068"/>
            <a:ext cx="3138494" cy="828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chemeClr val="bg1"/>
                </a:solidFill>
                <a:latin typeface="Bell MT"/>
              </a:rPr>
              <a:t>Piruvato</a:t>
            </a:r>
          </a:p>
          <a:p>
            <a:pPr algn="ctr" defTabSz="914445">
              <a:defRPr/>
            </a:pPr>
            <a:r>
              <a:rPr lang="pt-BR" sz="2398" b="1" spc="-4" dirty="0" err="1">
                <a:solidFill>
                  <a:schemeClr val="bg1"/>
                </a:solidFill>
                <a:latin typeface="Bell MT"/>
              </a:rPr>
              <a:t>carboxilase</a:t>
            </a:r>
            <a:endParaRPr lang="pt-BR" sz="2398" b="1" spc="-4" dirty="0">
              <a:solidFill>
                <a:schemeClr val="bg1"/>
              </a:solidFill>
              <a:latin typeface="Bell M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835374" y="2264193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836792" y="226419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553017" y="2495575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4037294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863073" y="147982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4241446" y="251078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754153" y="1901023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962153" y="242505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967798" y="253230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289055" y="223938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525215" y="2264194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533368" y="1456300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4168976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53669FB-153E-4661-9BA7-B8EB5875CD83}"/>
              </a:ext>
            </a:extLst>
          </p:cNvPr>
          <p:cNvSpPr txBox="1"/>
          <p:nvPr/>
        </p:nvSpPr>
        <p:spPr>
          <a:xfrm>
            <a:off x="2777422" y="5283337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1209A71-9C1A-4D22-8E35-0B5BEA2D5A73}"/>
              </a:ext>
            </a:extLst>
          </p:cNvPr>
          <p:cNvSpPr txBox="1"/>
          <p:nvPr/>
        </p:nvSpPr>
        <p:spPr>
          <a:xfrm>
            <a:off x="3778842" y="5283338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CA3CEFC-CB31-488A-8887-684BD771DDDD}"/>
              </a:ext>
            </a:extLst>
          </p:cNvPr>
          <p:cNvCxnSpPr>
            <a:cxnSpLocks/>
          </p:cNvCxnSpPr>
          <p:nvPr/>
        </p:nvCxnSpPr>
        <p:spPr>
          <a:xfrm>
            <a:off x="3495064" y="549108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5A5370E-EC85-4CD3-B708-705DC2BFF1A6}"/>
              </a:ext>
            </a:extLst>
          </p:cNvPr>
          <p:cNvCxnSpPr>
            <a:cxnSpLocks/>
          </p:cNvCxnSpPr>
          <p:nvPr/>
        </p:nvCxnSpPr>
        <p:spPr>
          <a:xfrm>
            <a:off x="411454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B647F26-4A7E-4779-8666-CE058A22A778}"/>
              </a:ext>
            </a:extLst>
          </p:cNvPr>
          <p:cNvSpPr txBox="1"/>
          <p:nvPr/>
        </p:nvSpPr>
        <p:spPr>
          <a:xfrm>
            <a:off x="3805121" y="4498971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BB3D05A6-CF4A-4745-BFA0-42AE77C867B9}"/>
              </a:ext>
            </a:extLst>
          </p:cNvPr>
          <p:cNvCxnSpPr>
            <a:cxnSpLocks/>
          </p:cNvCxnSpPr>
          <p:nvPr/>
        </p:nvCxnSpPr>
        <p:spPr>
          <a:xfrm>
            <a:off x="4183492" y="55299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457F2F8-4733-46BA-B0CA-5D3EFC8423AD}"/>
              </a:ext>
            </a:extLst>
          </p:cNvPr>
          <p:cNvCxnSpPr>
            <a:cxnSpLocks/>
          </p:cNvCxnSpPr>
          <p:nvPr/>
        </p:nvCxnSpPr>
        <p:spPr>
          <a:xfrm>
            <a:off x="4696206" y="4920164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263CED7-5939-4876-8803-DEA14CF825C9}"/>
              </a:ext>
            </a:extLst>
          </p:cNvPr>
          <p:cNvCxnSpPr>
            <a:cxnSpLocks/>
          </p:cNvCxnSpPr>
          <p:nvPr/>
        </p:nvCxnSpPr>
        <p:spPr>
          <a:xfrm>
            <a:off x="4904201" y="544420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C48F111C-D90B-4E3B-BB44-874489E62305}"/>
              </a:ext>
            </a:extLst>
          </p:cNvPr>
          <p:cNvCxnSpPr>
            <a:cxnSpLocks/>
          </p:cNvCxnSpPr>
          <p:nvPr/>
        </p:nvCxnSpPr>
        <p:spPr>
          <a:xfrm>
            <a:off x="4909846" y="555144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3DE6B4-F39A-4190-B4EF-6A85FCAF2A1B}"/>
              </a:ext>
            </a:extLst>
          </p:cNvPr>
          <p:cNvSpPr txBox="1"/>
          <p:nvPr/>
        </p:nvSpPr>
        <p:spPr>
          <a:xfrm>
            <a:off x="5231105" y="525852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7D50814-F5E8-4AF7-A346-503FE3949F59}"/>
              </a:ext>
            </a:extLst>
          </p:cNvPr>
          <p:cNvSpPr txBox="1"/>
          <p:nvPr/>
        </p:nvSpPr>
        <p:spPr>
          <a:xfrm>
            <a:off x="4467269" y="5283338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5B1C204-2F69-4081-BEDE-DA3233AA7F55}"/>
              </a:ext>
            </a:extLst>
          </p:cNvPr>
          <p:cNvSpPr txBox="1"/>
          <p:nvPr/>
        </p:nvSpPr>
        <p:spPr>
          <a:xfrm>
            <a:off x="4475416" y="4475443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F08DF64-D5AD-45D8-A881-BA485B8E8D0F}"/>
              </a:ext>
            </a:extLst>
          </p:cNvPr>
          <p:cNvSpPr txBox="1"/>
          <p:nvPr/>
        </p:nvSpPr>
        <p:spPr>
          <a:xfrm>
            <a:off x="1616409" y="5283333"/>
            <a:ext cx="1012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OOC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5E380F61-5993-4994-90C9-14863114748B}"/>
              </a:ext>
            </a:extLst>
          </p:cNvPr>
          <p:cNvCxnSpPr>
            <a:cxnSpLocks/>
          </p:cNvCxnSpPr>
          <p:nvPr/>
        </p:nvCxnSpPr>
        <p:spPr>
          <a:xfrm>
            <a:off x="2513291" y="551445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73CB53F-45BF-4775-B4BB-7DB3CE4329B6}"/>
              </a:ext>
            </a:extLst>
          </p:cNvPr>
          <p:cNvCxnSpPr>
            <a:cxnSpLocks/>
          </p:cNvCxnSpPr>
          <p:nvPr/>
        </p:nvCxnSpPr>
        <p:spPr>
          <a:xfrm>
            <a:off x="399635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41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10" y="3994499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Fosfenolpiruvato</a:t>
            </a:r>
            <a:endParaRPr lang="pt-BR" sz="3600" b="1" dirty="0">
              <a:solidFill>
                <a:srgbClr val="FFC00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2" cy="488187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192CA9-A594-4637-9224-65C67CD9C454}"/>
              </a:ext>
            </a:extLst>
          </p:cNvPr>
          <p:cNvGrpSpPr/>
          <p:nvPr/>
        </p:nvGrpSpPr>
        <p:grpSpPr>
          <a:xfrm>
            <a:off x="8431584" y="1306703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F14F852-61AB-4D70-9E3B-93D055EDD15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982C3D5-D642-4710-8312-06AC5AC3730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6B42A3C-C974-411B-AB10-C07845C8FAAA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5BF40E5-DBB2-46A9-8C56-89993738292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2B0C94-9C3E-4AE5-8D07-5C7F0B3A7410}"/>
              </a:ext>
            </a:extLst>
          </p:cNvPr>
          <p:cNvGrpSpPr/>
          <p:nvPr/>
        </p:nvGrpSpPr>
        <p:grpSpPr>
          <a:xfrm>
            <a:off x="8431582" y="2117426"/>
            <a:ext cx="1526101" cy="618059"/>
            <a:chOff x="2840714" y="6305732"/>
            <a:chExt cx="1599632" cy="403478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FA7A57A-1342-4555-883A-B45DD6871B8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35C310D4-93AA-4B99-8488-5F955FDC063A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D27D972-C0C9-4E34-B08D-DA211D020769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764E61A7-0EB7-4365-8C93-522B047B8B98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7697E8B-4C7E-4FEC-89E6-615E6C28D270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7440C0-8D89-4B3D-B5CF-905C06ED5CE3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2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5">
                <a:defRPr/>
              </a:pPr>
              <a:r>
                <a:rPr lang="pt-BR" sz="1801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5" name="Arco 34">
            <a:extLst>
              <a:ext uri="{FF2B5EF4-FFF2-40B4-BE49-F238E27FC236}">
                <a16:creationId xmlns:a16="http://schemas.microsoft.com/office/drawing/2014/main" id="{CCF44ED6-7C47-4235-BAA2-ACB540F0ED30}"/>
              </a:ext>
            </a:extLst>
          </p:cNvPr>
          <p:cNvSpPr/>
          <p:nvPr/>
        </p:nvSpPr>
        <p:spPr>
          <a:xfrm rot="10800000">
            <a:off x="7735665" y="1602719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888FE85-3F06-4CD9-8FC4-F65AC01904D1}"/>
              </a:ext>
            </a:extLst>
          </p:cNvPr>
          <p:cNvSpPr txBox="1"/>
          <p:nvPr/>
        </p:nvSpPr>
        <p:spPr>
          <a:xfrm>
            <a:off x="17966" y="108948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2º reação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57FB3-69B6-4D42-A687-CDD3BD969AE6}"/>
              </a:ext>
            </a:extLst>
          </p:cNvPr>
          <p:cNvSpPr txBox="1"/>
          <p:nvPr/>
        </p:nvSpPr>
        <p:spPr>
          <a:xfrm>
            <a:off x="2068263" y="4303677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54D804-C0CE-4FA1-A930-E3AE25235503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7331B2F-18E9-4171-9A45-5C3592C619D5}"/>
              </a:ext>
            </a:extLst>
          </p:cNvPr>
          <p:cNvCxnSpPr>
            <a:cxnSpLocks/>
          </p:cNvCxnSpPr>
          <p:nvPr/>
        </p:nvCxnSpPr>
        <p:spPr>
          <a:xfrm>
            <a:off x="2785905" y="457966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6D4E44A-1867-46CA-8498-40D7A8CD740D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8ED644-97FD-44E9-942D-158710E76A88}"/>
              </a:ext>
            </a:extLst>
          </p:cNvPr>
          <p:cNvSpPr txBox="1"/>
          <p:nvPr/>
        </p:nvSpPr>
        <p:spPr>
          <a:xfrm>
            <a:off x="3095962" y="351931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0F20AA2-002B-40CD-8252-3EE811DCB65C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4E72D66-FC79-49FE-B794-1C300C376E11}"/>
              </a:ext>
            </a:extLst>
          </p:cNvPr>
          <p:cNvCxnSpPr>
            <a:cxnSpLocks/>
          </p:cNvCxnSpPr>
          <p:nvPr/>
        </p:nvCxnSpPr>
        <p:spPr>
          <a:xfrm>
            <a:off x="2785905" y="445431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4F947E5-3C6F-48F0-9758-38F1F9B211FC}"/>
              </a:ext>
            </a:extLst>
          </p:cNvPr>
          <p:cNvSpPr/>
          <p:nvPr/>
        </p:nvSpPr>
        <p:spPr>
          <a:xfrm>
            <a:off x="3156895" y="2754091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B0797C3-6B02-40E4-A1B1-6381A6C26601}"/>
              </a:ext>
            </a:extLst>
          </p:cNvPr>
          <p:cNvCxnSpPr>
            <a:cxnSpLocks/>
          </p:cNvCxnSpPr>
          <p:nvPr/>
        </p:nvCxnSpPr>
        <p:spPr>
          <a:xfrm>
            <a:off x="3325938" y="315048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2DDD87F-F79F-4647-8914-74B57C42F320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63A3DD-5F01-4578-8095-E6A35BFF9F4E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D52E144-5DCA-4494-8391-AF684B896427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8FFB61C-A86D-4EE7-9F0D-EDD47838293F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61F02-005F-4CFF-A098-BDA69DE09D01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19F154-99CE-4C5B-B096-00EB2DC150D0}"/>
              </a:ext>
            </a:extLst>
          </p:cNvPr>
          <p:cNvSpPr txBox="1"/>
          <p:nvPr/>
        </p:nvSpPr>
        <p:spPr>
          <a:xfrm>
            <a:off x="3766257" y="3495784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5B21D6E6-154F-4360-9884-9A0872BD4015}"/>
              </a:ext>
            </a:extLst>
          </p:cNvPr>
          <p:cNvSpPr/>
          <p:nvPr/>
        </p:nvSpPr>
        <p:spPr>
          <a:xfrm>
            <a:off x="4164956" y="1158277"/>
            <a:ext cx="3138494" cy="828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 err="1">
                <a:solidFill>
                  <a:srgbClr val="FF0000"/>
                </a:solidFill>
                <a:latin typeface="Bell MT"/>
              </a:rPr>
              <a:t>Fosfenolpiruvato</a:t>
            </a:r>
            <a:r>
              <a:rPr lang="pt-BR" sz="2398" b="1" spc="-4" dirty="0">
                <a:solidFill>
                  <a:srgbClr val="FF0000"/>
                </a:solidFill>
                <a:latin typeface="Bell MT"/>
              </a:rPr>
              <a:t> </a:t>
            </a:r>
            <a:r>
              <a:rPr lang="pt-BR" sz="2398" b="1" spc="-4" dirty="0" err="1">
                <a:solidFill>
                  <a:srgbClr val="FF0000"/>
                </a:solidFill>
                <a:latin typeface="Bell MT"/>
              </a:rPr>
              <a:t>carboxicinase</a:t>
            </a:r>
            <a:endParaRPr lang="pt-BR" sz="2398" b="1" spc="-4" dirty="0">
              <a:solidFill>
                <a:srgbClr val="FF0000"/>
              </a:solidFill>
              <a:latin typeface="Bell MT"/>
            </a:endParaRPr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557AEC52-053F-4070-BE01-048B986CA870}"/>
              </a:ext>
            </a:extLst>
          </p:cNvPr>
          <p:cNvSpPr/>
          <p:nvPr/>
        </p:nvSpPr>
        <p:spPr>
          <a:xfrm rot="10800000">
            <a:off x="7666379" y="2422911"/>
            <a:ext cx="1209524" cy="683260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532BC6-5B0D-47A6-945A-938A0FD95A6C}"/>
              </a:ext>
            </a:extLst>
          </p:cNvPr>
          <p:cNvSpPr txBox="1"/>
          <p:nvPr/>
        </p:nvSpPr>
        <p:spPr>
          <a:xfrm>
            <a:off x="8141061" y="290337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60B28A0-E664-4012-A8C4-35A4E3F6EAD8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2"/>
            <a:ext cx="0" cy="488187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9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10" y="3994499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7C4162-8F49-4B00-BA75-DCE751EE57A8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3º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EB5996-A861-4D19-A720-E913599F565B}"/>
              </a:ext>
            </a:extLst>
          </p:cNvPr>
          <p:cNvSpPr txBox="1"/>
          <p:nvPr/>
        </p:nvSpPr>
        <p:spPr>
          <a:xfrm>
            <a:off x="1615873" y="4303678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1E2513-FBE0-4A88-9649-87EAE28CC56D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BA83EA-85F4-4DEB-88D9-21CAF1B92B0C}"/>
              </a:ext>
            </a:extLst>
          </p:cNvPr>
          <p:cNvCxnSpPr>
            <a:cxnSpLocks/>
          </p:cNvCxnSpPr>
          <p:nvPr/>
        </p:nvCxnSpPr>
        <p:spPr>
          <a:xfrm>
            <a:off x="2785905" y="452322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923F996-BFC3-4B41-AFA2-3DAF3AEC065E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E21-1861-42F5-A41F-D6583F5EE4C1}"/>
              </a:ext>
            </a:extLst>
          </p:cNvPr>
          <p:cNvSpPr txBox="1"/>
          <p:nvPr/>
        </p:nvSpPr>
        <p:spPr>
          <a:xfrm>
            <a:off x="3095962" y="351931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5BAB38-3F56-4084-B193-870498B36A10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0747247-A945-4F10-B6AD-E2E08B137C7B}"/>
              </a:ext>
            </a:extLst>
          </p:cNvPr>
          <p:cNvSpPr/>
          <p:nvPr/>
        </p:nvSpPr>
        <p:spPr>
          <a:xfrm>
            <a:off x="3156895" y="2754091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687B51C-DA64-403F-9C90-C845F89F3D52}"/>
              </a:ext>
            </a:extLst>
          </p:cNvPr>
          <p:cNvCxnSpPr>
            <a:cxnSpLocks/>
          </p:cNvCxnSpPr>
          <p:nvPr/>
        </p:nvCxnSpPr>
        <p:spPr>
          <a:xfrm>
            <a:off x="3325938" y="315048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F032A4-230D-4443-8A89-F927D3C82EE3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3BCC701-1508-4E40-ADA9-DB437DF62448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6670A91-B05F-4BF5-A8BD-8D382232AB61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5B6D53-6ABE-49D5-A126-A8147AE3EA40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BB606D-525D-46A1-877C-DE42E602AC21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22DB4E-201D-49D2-92D5-3CC1571AF3E0}"/>
              </a:ext>
            </a:extLst>
          </p:cNvPr>
          <p:cNvSpPr txBox="1"/>
          <p:nvPr/>
        </p:nvSpPr>
        <p:spPr>
          <a:xfrm>
            <a:off x="3766257" y="3495784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CBF975-B672-45E0-B15A-38C1CB576E66}"/>
              </a:ext>
            </a:extLst>
          </p:cNvPr>
          <p:cNvCxnSpPr>
            <a:cxnSpLocks/>
          </p:cNvCxnSpPr>
          <p:nvPr/>
        </p:nvCxnSpPr>
        <p:spPr>
          <a:xfrm>
            <a:off x="3325938" y="474053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DE606A-32C1-4951-A7E1-C3814AD98FB2}"/>
              </a:ext>
            </a:extLst>
          </p:cNvPr>
          <p:cNvSpPr txBox="1"/>
          <p:nvPr/>
        </p:nvSpPr>
        <p:spPr>
          <a:xfrm>
            <a:off x="3147916" y="5103804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9A91879D-E2F6-4D8E-984A-D657ACAACD84}"/>
              </a:ext>
            </a:extLst>
          </p:cNvPr>
          <p:cNvSpPr/>
          <p:nvPr/>
        </p:nvSpPr>
        <p:spPr>
          <a:xfrm rot="10800000">
            <a:off x="7675197" y="1177041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ADB4DD-F771-4F81-A00A-88F9ED365982}"/>
              </a:ext>
            </a:extLst>
          </p:cNvPr>
          <p:cNvSpPr txBox="1"/>
          <p:nvPr/>
        </p:nvSpPr>
        <p:spPr>
          <a:xfrm>
            <a:off x="8070928" y="98276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B75A54CA-008F-467D-9DA7-06017581DB92}"/>
              </a:ext>
            </a:extLst>
          </p:cNvPr>
          <p:cNvSpPr/>
          <p:nvPr/>
        </p:nvSpPr>
        <p:spPr>
          <a:xfrm>
            <a:off x="3937992" y="1152764"/>
            <a:ext cx="3138494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Enolase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41246208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B50771C-BB13-410E-84F4-0A09187ED4EA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10" y="3994499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97B672-30CF-428F-930F-78E930574116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4º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3277FC-9934-4D13-8639-3A28CC2FC70A}"/>
              </a:ext>
            </a:extLst>
          </p:cNvPr>
          <p:cNvSpPr txBox="1"/>
          <p:nvPr/>
        </p:nvSpPr>
        <p:spPr>
          <a:xfrm>
            <a:off x="1615873" y="4303676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CA5046-1501-4BC7-B4CF-4682E7EFEA21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7B198D-0B0D-456A-9B4D-6C5891A6AABE}"/>
              </a:ext>
            </a:extLst>
          </p:cNvPr>
          <p:cNvCxnSpPr>
            <a:cxnSpLocks/>
          </p:cNvCxnSpPr>
          <p:nvPr/>
        </p:nvCxnSpPr>
        <p:spPr>
          <a:xfrm>
            <a:off x="2785905" y="452322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CBFC1BA-5929-4125-BF6C-1B3600885586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86BEEA-2CD9-40C3-9059-65B66FA3AAD6}"/>
              </a:ext>
            </a:extLst>
          </p:cNvPr>
          <p:cNvSpPr txBox="1"/>
          <p:nvPr/>
        </p:nvSpPr>
        <p:spPr>
          <a:xfrm>
            <a:off x="3095959" y="3519313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590B56D-FDCF-4668-80FD-0A6BCE53D36A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07E2C575-41CB-4D13-89D8-357F2BC5C170}"/>
              </a:ext>
            </a:extLst>
          </p:cNvPr>
          <p:cNvSpPr/>
          <p:nvPr/>
        </p:nvSpPr>
        <p:spPr>
          <a:xfrm>
            <a:off x="1130339" y="4333218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1DBB36-B491-487A-82BB-B9BB8C14C0FA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42E4E21-3648-4F27-BEAF-0B1A5181A07E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D02E32-D496-4FD7-9527-9A6589DAC546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46A83E-EFB5-448D-B8CB-2AED1DAA1316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CBEBF-C2E3-4C93-AA8C-F40A268D2026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34F7FD-09AD-47B5-9A7F-53C0DFE5D96F}"/>
              </a:ext>
            </a:extLst>
          </p:cNvPr>
          <p:cNvSpPr txBox="1"/>
          <p:nvPr/>
        </p:nvSpPr>
        <p:spPr>
          <a:xfrm>
            <a:off x="3766257" y="3495784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DAD9109-989C-4808-8C85-A47A9F36F9D9}"/>
              </a:ext>
            </a:extLst>
          </p:cNvPr>
          <p:cNvCxnSpPr>
            <a:cxnSpLocks/>
          </p:cNvCxnSpPr>
          <p:nvPr/>
        </p:nvCxnSpPr>
        <p:spPr>
          <a:xfrm>
            <a:off x="3325938" y="474053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B9A5E0-3713-4EBA-9540-799F1E145C6D}"/>
              </a:ext>
            </a:extLst>
          </p:cNvPr>
          <p:cNvSpPr txBox="1"/>
          <p:nvPr/>
        </p:nvSpPr>
        <p:spPr>
          <a:xfrm>
            <a:off x="3147916" y="5103804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A2666553-615E-49E9-A4D2-385A30AC3180}"/>
              </a:ext>
            </a:extLst>
          </p:cNvPr>
          <p:cNvSpPr/>
          <p:nvPr/>
        </p:nvSpPr>
        <p:spPr>
          <a:xfrm>
            <a:off x="3657607" y="1152765"/>
            <a:ext cx="341887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Fosfoglicerato-mutase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4532092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086358" y="3994499"/>
            <a:ext cx="4534878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D92D242-5461-4300-AC31-89240A2FBE93}"/>
              </a:ext>
            </a:extLst>
          </p:cNvPr>
          <p:cNvGrpSpPr/>
          <p:nvPr/>
        </p:nvGrpSpPr>
        <p:grpSpPr>
          <a:xfrm>
            <a:off x="8410201" y="1317082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6E51081-4335-4406-BD0E-75CE92EF8FC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C68253E-F49E-41B6-AAF0-424CE69DF9E0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61EEA6C-2CAB-48CF-BAB2-D7267FBD2FA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2D05184-34FB-4C2F-AC79-1E9430A31404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AFAC4D-460F-4F5F-8A75-CBF0774A35DE}"/>
              </a:ext>
            </a:extLst>
          </p:cNvPr>
          <p:cNvGrpSpPr/>
          <p:nvPr/>
        </p:nvGrpSpPr>
        <p:grpSpPr>
          <a:xfrm>
            <a:off x="8410199" y="2127804"/>
            <a:ext cx="924737" cy="380006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7D9C0F6A-FE80-4F16-8A42-D48FEAAC1C6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F1487E5C-EBAC-4CD4-BADC-82327B1B376B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0248F4E-B2E5-4A33-BC29-5EB1724B5DD6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82" y="1613102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5º reação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DEA501-4B8A-4219-9FD7-F80FF5FF50E9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FACBD8-BE16-46EE-9FDD-2D4F35B5EE97}"/>
              </a:ext>
            </a:extLst>
          </p:cNvPr>
          <p:cNvSpPr txBox="1"/>
          <p:nvPr/>
        </p:nvSpPr>
        <p:spPr>
          <a:xfrm>
            <a:off x="1615873" y="4303676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564DA7-6C7C-4587-9405-28007841F02F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D793282-9652-4DBB-8B89-6E4FFF6BC5D4}"/>
              </a:ext>
            </a:extLst>
          </p:cNvPr>
          <p:cNvCxnSpPr>
            <a:cxnSpLocks/>
          </p:cNvCxnSpPr>
          <p:nvPr/>
        </p:nvCxnSpPr>
        <p:spPr>
          <a:xfrm>
            <a:off x="2785905" y="452322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AAD1902-8C8F-49B7-8C54-D09CD2391D18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819D87E-F58D-4568-93D2-2EF5283F2683}"/>
              </a:ext>
            </a:extLst>
          </p:cNvPr>
          <p:cNvSpPr txBox="1"/>
          <p:nvPr/>
        </p:nvSpPr>
        <p:spPr>
          <a:xfrm>
            <a:off x="3095959" y="3519313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2575AC1-37FF-4A9E-9E0B-E3D52B165155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9FB10C8-0BD2-43B8-AFE0-7386A85C53BA}"/>
              </a:ext>
            </a:extLst>
          </p:cNvPr>
          <p:cNvSpPr/>
          <p:nvPr/>
        </p:nvSpPr>
        <p:spPr>
          <a:xfrm>
            <a:off x="1130339" y="4333218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D69B34-25F3-49E0-9129-F7B2C1246585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2CC8B58-F728-4895-B266-3A33003964EF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5D135D4-264D-4B2D-8E42-E982F4834C91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8B533E-4C54-411F-8CBD-EE9AD6F4BD64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291BE1-D623-4AC7-BAE9-E9740ACBB10D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955629-A5B2-462C-AE98-58DFB19A0C2E}"/>
              </a:ext>
            </a:extLst>
          </p:cNvPr>
          <p:cNvSpPr txBox="1"/>
          <p:nvPr/>
        </p:nvSpPr>
        <p:spPr>
          <a:xfrm>
            <a:off x="3721103" y="3507076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CF6FBF-D719-4BFE-9A68-B1F0D9669D81}"/>
              </a:ext>
            </a:extLst>
          </p:cNvPr>
          <p:cNvCxnSpPr>
            <a:cxnSpLocks/>
          </p:cNvCxnSpPr>
          <p:nvPr/>
        </p:nvCxnSpPr>
        <p:spPr>
          <a:xfrm>
            <a:off x="3325938" y="474053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50A447-0ADB-4520-AE38-D08FCD6CC9E3}"/>
              </a:ext>
            </a:extLst>
          </p:cNvPr>
          <p:cNvSpPr txBox="1"/>
          <p:nvPr/>
        </p:nvSpPr>
        <p:spPr>
          <a:xfrm>
            <a:off x="3147916" y="5103804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1C1106A-3F2D-4360-8981-B332011AAAF3}"/>
              </a:ext>
            </a:extLst>
          </p:cNvPr>
          <p:cNvSpPr/>
          <p:nvPr/>
        </p:nvSpPr>
        <p:spPr>
          <a:xfrm>
            <a:off x="3818004" y="2786092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91A25BF-DC1A-4F4F-BFE1-48F30019EB30}"/>
              </a:ext>
            </a:extLst>
          </p:cNvPr>
          <p:cNvCxnSpPr>
            <a:cxnSpLocks/>
          </p:cNvCxnSpPr>
          <p:nvPr/>
        </p:nvCxnSpPr>
        <p:spPr>
          <a:xfrm>
            <a:off x="3987047" y="318248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stomShape 3">
            <a:extLst>
              <a:ext uri="{FF2B5EF4-FFF2-40B4-BE49-F238E27FC236}">
                <a16:creationId xmlns:a16="http://schemas.microsoft.com/office/drawing/2014/main" id="{3F438CF7-2AFC-4049-A02B-20E854B3817E}"/>
              </a:ext>
            </a:extLst>
          </p:cNvPr>
          <p:cNvSpPr/>
          <p:nvPr/>
        </p:nvSpPr>
        <p:spPr>
          <a:xfrm>
            <a:off x="3657607" y="1152765"/>
            <a:ext cx="341887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Fosfogliceratocinase</a:t>
            </a:r>
          </a:p>
        </p:txBody>
      </p:sp>
    </p:spTree>
    <p:extLst>
      <p:ext uri="{BB962C8B-B14F-4D97-AF65-F5344CB8AC3E}">
        <p14:creationId xmlns:p14="http://schemas.microsoft.com/office/powerpoint/2010/main" val="31944073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82" y="1613102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6º reação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5"/>
            <a:ext cx="555413" cy="5214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40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1401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6" y="1304235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0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6" y="2076677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0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8" y="4613528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60" y="4393987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70" y="439398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5" y="46135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4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20" y="464058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7" y="4423529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1" y="4030816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30" y="455485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2" y="466209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33" y="4369180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4" y="4393989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90" y="3597387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8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6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6" y="3005897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6" y="2550542"/>
            <a:ext cx="1209524" cy="683260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8" y="4369178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4" y="4803530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2D7F8F21-363B-4C93-AE3A-61E71B60486B}"/>
              </a:ext>
            </a:extLst>
          </p:cNvPr>
          <p:cNvSpPr/>
          <p:nvPr/>
        </p:nvSpPr>
        <p:spPr>
          <a:xfrm>
            <a:off x="1384372" y="1152765"/>
            <a:ext cx="5692112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1306449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111334" y="4158342"/>
            <a:ext cx="5855618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Didroxiacetona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7º reação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-377679" y="4369734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>
            <a:off x="-377679" y="4803532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79876E6-BE5F-4AC5-91F0-FEA5F0AA65A9}"/>
              </a:ext>
            </a:extLst>
          </p:cNvPr>
          <p:cNvCxnSpPr>
            <a:cxnSpLocks/>
          </p:cNvCxnSpPr>
          <p:nvPr/>
        </p:nvCxnSpPr>
        <p:spPr>
          <a:xfrm>
            <a:off x="6955104" y="1977389"/>
            <a:ext cx="0" cy="174472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stomShape 3">
            <a:extLst>
              <a:ext uri="{FF2B5EF4-FFF2-40B4-BE49-F238E27FC236}">
                <a16:creationId xmlns:a16="http://schemas.microsoft.com/office/drawing/2014/main" id="{DED6AD32-228B-4F3D-A20E-8E4B12568196}"/>
              </a:ext>
            </a:extLst>
          </p:cNvPr>
          <p:cNvSpPr/>
          <p:nvPr/>
        </p:nvSpPr>
        <p:spPr>
          <a:xfrm>
            <a:off x="-86620" y="3727949"/>
            <a:ext cx="3709930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Triose-fosfato-</a:t>
            </a: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isomerase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C162080-1314-44F8-983F-FC13F5942925}"/>
              </a:ext>
            </a:extLst>
          </p:cNvPr>
          <p:cNvSpPr/>
          <p:nvPr/>
        </p:nvSpPr>
        <p:spPr>
          <a:xfrm>
            <a:off x="4027300" y="913174"/>
            <a:ext cx="5855618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Glicerol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674508-69D7-4CED-A196-6B9E4ED024C1}"/>
              </a:ext>
            </a:extLst>
          </p:cNvPr>
          <p:cNvCxnSpPr>
            <a:cxnSpLocks/>
          </p:cNvCxnSpPr>
          <p:nvPr/>
        </p:nvCxnSpPr>
        <p:spPr>
          <a:xfrm flipH="1">
            <a:off x="8516073" y="5727514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0F1F1-3BC1-4444-903E-6ED9B402ABFA}"/>
              </a:ext>
            </a:extLst>
          </p:cNvPr>
          <p:cNvSpPr txBox="1"/>
          <p:nvPr/>
        </p:nvSpPr>
        <p:spPr>
          <a:xfrm>
            <a:off x="8663443" y="5507969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2F2E42-CE32-4F03-8767-2B5D59184505}"/>
              </a:ext>
            </a:extLst>
          </p:cNvPr>
          <p:cNvSpPr txBox="1"/>
          <p:nvPr/>
        </p:nvSpPr>
        <p:spPr>
          <a:xfrm>
            <a:off x="10117253" y="5507972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B2B41FD-C2CD-4025-B8DA-0CB9DBB88911}"/>
              </a:ext>
            </a:extLst>
          </p:cNvPr>
          <p:cNvCxnSpPr>
            <a:cxnSpLocks/>
          </p:cNvCxnSpPr>
          <p:nvPr/>
        </p:nvCxnSpPr>
        <p:spPr>
          <a:xfrm>
            <a:off x="9833478" y="572751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72EB7EC-F6B2-4DA9-AE09-80DAC6B4876A}"/>
              </a:ext>
            </a:extLst>
          </p:cNvPr>
          <p:cNvCxnSpPr>
            <a:cxnSpLocks/>
          </p:cNvCxnSpPr>
          <p:nvPr/>
        </p:nvCxnSpPr>
        <p:spPr>
          <a:xfrm>
            <a:off x="10521907" y="575457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5F4A8C0-44B8-436A-9C1A-8A4AD396958E}"/>
              </a:ext>
            </a:extLst>
          </p:cNvPr>
          <p:cNvSpPr/>
          <p:nvPr/>
        </p:nvSpPr>
        <p:spPr>
          <a:xfrm>
            <a:off x="8177912" y="5537515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A3084C-5262-4FE3-9FE8-D7819344AF3C}"/>
              </a:ext>
            </a:extLst>
          </p:cNvPr>
          <p:cNvSpPr txBox="1"/>
          <p:nvPr/>
        </p:nvSpPr>
        <p:spPr>
          <a:xfrm>
            <a:off x="10805680" y="5507973"/>
            <a:ext cx="127109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40985BE-6E8A-4639-8378-F6D50238237F}"/>
              </a:ext>
            </a:extLst>
          </p:cNvPr>
          <p:cNvCxnSpPr>
            <a:cxnSpLocks/>
          </p:cNvCxnSpPr>
          <p:nvPr/>
        </p:nvCxnSpPr>
        <p:spPr>
          <a:xfrm>
            <a:off x="10306603" y="592798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70F416-9FEB-4D00-9DE4-476F3DB53D9C}"/>
              </a:ext>
            </a:extLst>
          </p:cNvPr>
          <p:cNvSpPr txBox="1"/>
          <p:nvPr/>
        </p:nvSpPr>
        <p:spPr>
          <a:xfrm>
            <a:off x="10195486" y="6308101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8008AA9-EFD0-48A1-A710-229BEE49A236}"/>
              </a:ext>
            </a:extLst>
          </p:cNvPr>
          <p:cNvCxnSpPr>
            <a:cxnSpLocks/>
          </p:cNvCxnSpPr>
          <p:nvPr/>
        </p:nvCxnSpPr>
        <p:spPr>
          <a:xfrm>
            <a:off x="10409307" y="5936818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9796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827602" y="4170246"/>
            <a:ext cx="527720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82" y="1613102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5"/>
            <a:ext cx="555413" cy="5214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40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1401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6" y="1304235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0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8" y="2044970"/>
            <a:ext cx="555413" cy="5214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40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1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pt-BR" sz="1401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6" y="2076677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0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6" y="2060236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8" y="4613528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60" y="4393987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70" y="439398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5" y="46135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4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20" y="464058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7" y="4423529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1" y="4030816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30" y="455485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2" y="466209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33" y="4369180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4" y="4393989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90" y="3597387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8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6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6" y="3005897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6" y="2550542"/>
            <a:ext cx="1209524" cy="683260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8" y="4369178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4" y="4803530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E3B5D205-2E88-494C-A303-56850D3BE71A}"/>
              </a:ext>
            </a:extLst>
          </p:cNvPr>
          <p:cNvSpPr/>
          <p:nvPr/>
        </p:nvSpPr>
        <p:spPr>
          <a:xfrm>
            <a:off x="1384372" y="1152765"/>
            <a:ext cx="5692112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4156488787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242</Words>
  <Application>Microsoft Office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278</cp:revision>
  <dcterms:created xsi:type="dcterms:W3CDTF">2022-10-03T21:49:37Z</dcterms:created>
  <dcterms:modified xsi:type="dcterms:W3CDTF">2023-11-08T22:20:46Z</dcterms:modified>
</cp:coreProperties>
</file>