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439" r:id="rId3"/>
    <p:sldId id="469" r:id="rId4"/>
    <p:sldId id="470" r:id="rId5"/>
    <p:sldId id="444" r:id="rId6"/>
    <p:sldId id="442" r:id="rId7"/>
    <p:sldId id="473" r:id="rId8"/>
    <p:sldId id="472" r:id="rId9"/>
    <p:sldId id="483" r:id="rId10"/>
    <p:sldId id="474" r:id="rId11"/>
    <p:sldId id="450" r:id="rId12"/>
    <p:sldId id="451" r:id="rId13"/>
    <p:sldId id="452" r:id="rId14"/>
    <p:sldId id="475" r:id="rId15"/>
    <p:sldId id="449" r:id="rId16"/>
    <p:sldId id="440" r:id="rId17"/>
    <p:sldId id="446" r:id="rId18"/>
    <p:sldId id="476" r:id="rId19"/>
    <p:sldId id="471" r:id="rId20"/>
    <p:sldId id="477" r:id="rId21"/>
    <p:sldId id="441" r:id="rId22"/>
    <p:sldId id="478" r:id="rId23"/>
    <p:sldId id="296" r:id="rId24"/>
    <p:sldId id="479" r:id="rId25"/>
    <p:sldId id="299" r:id="rId26"/>
    <p:sldId id="258" r:id="rId27"/>
    <p:sldId id="4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4394" autoAdjust="0"/>
  </p:normalViewPr>
  <p:slideViewPr>
    <p:cSldViewPr snapToGrid="0">
      <p:cViewPr varScale="1">
        <p:scale>
          <a:sx n="74" d="100"/>
          <a:sy n="74" d="100"/>
        </p:scale>
        <p:origin x="64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FF76D-85A5-4580-A43E-1D093A737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BA2111-0D49-4E85-98E3-5D55B398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99963B-F7C0-4BA0-B47D-3596DA17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7D4B4-9C85-40AC-AD6B-ED68266E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7F0016-27E8-4175-BE73-FDA24151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69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F4ED1-7CFA-4CBE-B773-1594BBE9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A5C5E-E42F-4B79-B3C2-52CC1EA7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59FBF-6061-4F31-8564-4928E829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57A59-BA99-47D7-B060-6540003C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B02406-6B52-458A-8BB3-40DB0F8E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56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07B7F-3583-468F-BA1B-BDB7E92C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C75781-CB14-4174-B93C-3C410F617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432244-A193-4AD4-87BC-BC7D8A82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A9AAD-A226-47D3-A296-CDA1A4E8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9E3576-E74C-4E65-B46D-C3C030E2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242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77934-85DE-41F8-9F91-247BB74F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82B15B-DDE9-448D-884D-FFA9B5C23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FC0391-F49B-4587-B40A-2211D161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EC089C-C9DD-46C7-9D8D-4F90A4B3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AEF851-3876-49E7-9C67-685BE14D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E6DDC8-C3B0-4D34-BBFC-24C4F6B1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749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9D4C4-3F77-458B-AD30-E8376B93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E89252-EEA9-436A-B239-FAFB532E4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0368AE-1510-41D1-B572-5C2B06D1C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A8FC8E-12FD-48CE-B6D9-8DE6EAC5E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D21CFE-4188-4FE7-B401-646764792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50BBA2-8F14-4653-8E8C-EA033384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CADBCC-AC0A-43D1-A965-AD3697BD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BBA477-4470-4C45-AB5E-47BFC747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06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20BE7-4FED-4492-A56C-74DAC0F2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B44573-0E09-4C19-A363-E3931060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1C58F7-94FB-4C19-8EDC-052D1C12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694849-20F6-4241-A67F-0A827F2B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11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A99ACD-3719-43B3-940A-C8EDB6A5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95875F-0F01-40B9-96AF-BE2D9E1E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18266F-B98E-4D15-B32E-69F21B4A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554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3CFE7-9596-4678-9BAB-CD1297D8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63670-0913-4348-8996-8E408ACBF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7C9194-7D5B-43C6-92E4-685AB3ED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B18C1C-0BE8-47FA-9CFE-6F9066C9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2B152D-D240-4EA4-B56D-50E2D17D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8D8DE8-E3EE-4600-B607-BC1E6803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5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23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BFDA1-06FB-4787-BAD7-F63D41B2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50BE0E-3306-4E5E-87A4-5B4BE389F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AFEB67-46D9-455E-BEE0-CF123E974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B2BD3E-4DDB-43CA-9A6D-D8379C2A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BAED68-1CF2-4145-88C3-C5B198D0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975D2F-83AF-4559-890E-94704D23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774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7F726-930C-41E6-8B55-BFE9E31B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02D9E6-9B3D-436C-AEE4-D024A10C5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D972FB-3093-4ED9-A055-671D831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C356F5-8CCE-407F-87D9-4FB587C4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84223-D5ED-40B0-A0EF-512756F5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01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067AA0-C57F-45E8-BC86-8A4616E47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32ED56-2633-47CE-8040-DAF91FFD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DE3BA-8394-403A-BE58-8B937FB2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858AF-1C69-4440-BB6A-9CE8A61A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6BCB7-5BE1-46B4-845F-23BF23EA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67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6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7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F7A551-D5A0-4BF4-97AB-1A3E803C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06DFC-68F6-47C4-B9A8-A5C3D1BC8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6302E9-1245-4002-92A8-122C2220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5590C9-3974-4B6C-8329-DB11B2D9F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E331C9-5351-48E1-B72D-854F6DEC7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52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santos@ufes.br" TargetMode="External"/><Relationship Id="rId2" Type="http://schemas.openxmlformats.org/officeDocument/2006/relationships/hyperlink" Target="mailto:danilo_as@liv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529645" y="4896861"/>
            <a:ext cx="4504564" cy="969994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BDE8A47-6655-4FF9-89B6-9FDFE83C93C6}"/>
              </a:ext>
            </a:extLst>
          </p:cNvPr>
          <p:cNvSpPr/>
          <p:nvPr/>
        </p:nvSpPr>
        <p:spPr>
          <a:xfrm>
            <a:off x="932525" y="1770846"/>
            <a:ext cx="5904655" cy="6448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Cadeia Respiratória</a:t>
            </a: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07FFF02B-77A6-4CDB-9FC7-346A64BBC085}"/>
              </a:ext>
            </a:extLst>
          </p:cNvPr>
          <p:cNvSpPr/>
          <p:nvPr/>
        </p:nvSpPr>
        <p:spPr>
          <a:xfrm>
            <a:off x="1396125" y="3399818"/>
            <a:ext cx="4699875" cy="9699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Cadeia Transportadora de Elétrons</a:t>
            </a:r>
          </a:p>
        </p:txBody>
      </p:sp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1158507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72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32376F8-25BE-4EBD-826A-C4DB42B71A05}"/>
              </a:ext>
            </a:extLst>
          </p:cNvPr>
          <p:cNvCxnSpPr/>
          <p:nvPr/>
        </p:nvCxnSpPr>
        <p:spPr>
          <a:xfrm>
            <a:off x="3708400" y="1727200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C048846-08B5-4DB2-B5A6-A65009FB7ABB}"/>
              </a:ext>
            </a:extLst>
          </p:cNvPr>
          <p:cNvCxnSpPr/>
          <p:nvPr/>
        </p:nvCxnSpPr>
        <p:spPr>
          <a:xfrm>
            <a:off x="3708400" y="2242457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5371535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72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CDAEE63-FB4B-4459-9734-8F2EA983D7AA}"/>
              </a:ext>
            </a:extLst>
          </p:cNvPr>
          <p:cNvCxnSpPr>
            <a:cxnSpLocks/>
          </p:cNvCxnSpPr>
          <p:nvPr/>
        </p:nvCxnSpPr>
        <p:spPr>
          <a:xfrm>
            <a:off x="8200571" y="1447671"/>
            <a:ext cx="0" cy="120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213730E2-671A-407B-A6F6-3916D1266FAA}"/>
              </a:ext>
            </a:extLst>
          </p:cNvPr>
          <p:cNvCxnSpPr/>
          <p:nvPr/>
        </p:nvCxnSpPr>
        <p:spPr>
          <a:xfrm>
            <a:off x="7620000" y="2050143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9175774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pt-BR" sz="9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pt-BR" sz="96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D7741E7-0DA5-4E17-B00C-BACCA562BF78}"/>
              </a:ext>
            </a:extLst>
          </p:cNvPr>
          <p:cNvSpPr/>
          <p:nvPr/>
        </p:nvSpPr>
        <p:spPr>
          <a:xfrm>
            <a:off x="1158507" y="3646329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72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4168A3C-1B6A-4AE2-9252-0A3A73ED1D98}"/>
              </a:ext>
            </a:extLst>
          </p:cNvPr>
          <p:cNvCxnSpPr/>
          <p:nvPr/>
        </p:nvCxnSpPr>
        <p:spPr>
          <a:xfrm>
            <a:off x="3708400" y="4205386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3194E71-8A4D-4A75-9BEA-171DC8673422}"/>
              </a:ext>
            </a:extLst>
          </p:cNvPr>
          <p:cNvCxnSpPr/>
          <p:nvPr/>
        </p:nvCxnSpPr>
        <p:spPr>
          <a:xfrm>
            <a:off x="3708400" y="4720643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A140D6B-D962-4371-92FB-96D733FD91F5}"/>
              </a:ext>
            </a:extLst>
          </p:cNvPr>
          <p:cNvCxnSpPr>
            <a:cxnSpLocks/>
          </p:cNvCxnSpPr>
          <p:nvPr/>
        </p:nvCxnSpPr>
        <p:spPr>
          <a:xfrm>
            <a:off x="8200571" y="3925857"/>
            <a:ext cx="0" cy="120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A3A9FD73-A219-4A18-9EF0-DFED9EF32F63}"/>
              </a:ext>
            </a:extLst>
          </p:cNvPr>
          <p:cNvCxnSpPr/>
          <p:nvPr/>
        </p:nvCxnSpPr>
        <p:spPr>
          <a:xfrm>
            <a:off x="7620000" y="4528329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A453AE4-065A-4EB3-AC92-912A009A5E23}"/>
              </a:ext>
            </a:extLst>
          </p:cNvPr>
          <p:cNvSpPr txBox="1"/>
          <p:nvPr/>
        </p:nvSpPr>
        <p:spPr>
          <a:xfrm>
            <a:off x="5371535" y="4143607"/>
            <a:ext cx="2020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Próton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43CB3C9-BCC2-494E-8174-CBEB1D23C24D}"/>
              </a:ext>
            </a:extLst>
          </p:cNvPr>
          <p:cNvSpPr txBox="1"/>
          <p:nvPr/>
        </p:nvSpPr>
        <p:spPr>
          <a:xfrm>
            <a:off x="9137463" y="4143606"/>
            <a:ext cx="2020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Elétron</a:t>
            </a:r>
          </a:p>
        </p:txBody>
      </p:sp>
    </p:spTree>
    <p:extLst>
      <p:ext uri="{BB962C8B-B14F-4D97-AF65-F5344CB8AC3E}">
        <p14:creationId xmlns:p14="http://schemas.microsoft.com/office/powerpoint/2010/main" val="228363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7415984" y="2767280"/>
            <a:ext cx="1440000" cy="144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5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10494320" y="2767280"/>
            <a:ext cx="1287774" cy="1323439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pt-BR" sz="80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pt-BR" sz="8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139FE38-78F8-44DF-B86A-B9D9DF52E0A1}"/>
              </a:ext>
            </a:extLst>
          </p:cNvPr>
          <p:cNvGrpSpPr/>
          <p:nvPr/>
        </p:nvGrpSpPr>
        <p:grpSpPr>
          <a:xfrm>
            <a:off x="526626" y="2666344"/>
            <a:ext cx="2906270" cy="1443628"/>
            <a:chOff x="639754" y="4762589"/>
            <a:chExt cx="1150247" cy="52141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D70A5AF-DF25-4DBA-93E5-502F7F078474}"/>
                </a:ext>
              </a:extLst>
            </p:cNvPr>
            <p:cNvSpPr/>
            <p:nvPr/>
          </p:nvSpPr>
          <p:spPr>
            <a:xfrm>
              <a:off x="639754" y="481201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5400" dirty="0">
                  <a:solidFill>
                    <a:schemeClr val="bg1"/>
                  </a:solidFill>
                </a:rPr>
                <a:t>NAD</a:t>
              </a:r>
              <a:endParaRPr lang="pt-BR" sz="540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8F62BC8-4607-4F23-A8E1-81ED0B5A5FBB}"/>
                </a:ext>
              </a:extLst>
            </p:cNvPr>
            <p:cNvSpPr/>
            <p:nvPr/>
          </p:nvSpPr>
          <p:spPr>
            <a:xfrm>
              <a:off x="1234587" y="476258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4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431462-7002-4025-B8F3-39741E7A05C1}"/>
              </a:ext>
            </a:extLst>
          </p:cNvPr>
          <p:cNvSpPr txBox="1"/>
          <p:nvPr/>
        </p:nvSpPr>
        <p:spPr>
          <a:xfrm>
            <a:off x="9739263" y="2788630"/>
            <a:ext cx="670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486C9A9-3773-4D05-A85F-59401835EB99}"/>
              </a:ext>
            </a:extLst>
          </p:cNvPr>
          <p:cNvGrpSpPr/>
          <p:nvPr/>
        </p:nvGrpSpPr>
        <p:grpSpPr>
          <a:xfrm>
            <a:off x="9047504" y="3158962"/>
            <a:ext cx="474663" cy="537028"/>
            <a:chOff x="7620000" y="1447671"/>
            <a:chExt cx="1161143" cy="1204943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764B62F-B1AC-4FF5-9322-29B58EAC9736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42D300-FF4B-4752-AE79-3B6A70DA5193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EB76B43-30F0-4165-82D3-BF0622E6006D}"/>
              </a:ext>
            </a:extLst>
          </p:cNvPr>
          <p:cNvCxnSpPr>
            <a:cxnSpLocks/>
          </p:cNvCxnSpPr>
          <p:nvPr/>
        </p:nvCxnSpPr>
        <p:spPr>
          <a:xfrm>
            <a:off x="3635829" y="3388158"/>
            <a:ext cx="70394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08E2221B-BCC9-47DD-A42E-74AE75C080D5}"/>
              </a:ext>
            </a:extLst>
          </p:cNvPr>
          <p:cNvSpPr/>
          <p:nvPr/>
        </p:nvSpPr>
        <p:spPr>
          <a:xfrm>
            <a:off x="4510321" y="2824117"/>
            <a:ext cx="2069538" cy="1206718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NAD</a:t>
            </a:r>
            <a:r>
              <a:rPr lang="pt-BR" sz="6600" baseline="30000" dirty="0">
                <a:solidFill>
                  <a:schemeClr val="bg1"/>
                </a:solidFill>
              </a:rPr>
              <a:t>+</a:t>
            </a:r>
            <a:endParaRPr lang="pt-BR" sz="5400" baseline="30000" dirty="0">
              <a:solidFill>
                <a:schemeClr val="bg1"/>
              </a:solidFill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5109FBE-04EC-4397-8E4C-2164B79F7238}"/>
              </a:ext>
            </a:extLst>
          </p:cNvPr>
          <p:cNvGrpSpPr/>
          <p:nvPr/>
        </p:nvGrpSpPr>
        <p:grpSpPr>
          <a:xfrm>
            <a:off x="6680456" y="3158962"/>
            <a:ext cx="474663" cy="537028"/>
            <a:chOff x="7620000" y="1447671"/>
            <a:chExt cx="1161143" cy="1204943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B35D9CC-8752-4679-B0C4-013575308D2F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0BC268E6-82F8-44C3-AC35-138D382ED8FF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085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7867316" y="2744193"/>
            <a:ext cx="1260000" cy="126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4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10642128" y="2744193"/>
            <a:ext cx="1260000" cy="126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lang="pt-BR" sz="8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139FE38-78F8-44DF-B86A-B9D9DF52E0A1}"/>
              </a:ext>
            </a:extLst>
          </p:cNvPr>
          <p:cNvGrpSpPr/>
          <p:nvPr/>
        </p:nvGrpSpPr>
        <p:grpSpPr>
          <a:xfrm>
            <a:off x="526626" y="2740807"/>
            <a:ext cx="2865007" cy="1332000"/>
            <a:chOff x="639754" y="4789485"/>
            <a:chExt cx="1133916" cy="481096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D70A5AF-DF25-4DBA-93E5-502F7F078474}"/>
                </a:ext>
              </a:extLst>
            </p:cNvPr>
            <p:cNvSpPr/>
            <p:nvPr/>
          </p:nvSpPr>
          <p:spPr>
            <a:xfrm>
              <a:off x="639754" y="481201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5400" dirty="0">
                  <a:solidFill>
                    <a:prstClr val="white"/>
                  </a:solidFill>
                  <a:latin typeface="Calibri" panose="020F0502020204030204"/>
                </a:rPr>
                <a:t> F</a:t>
              </a:r>
              <a:r>
                <a:rPr kumimoji="0" lang="pt-BR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</a:t>
              </a:r>
              <a:endParaRPr kumimoji="0" lang="pt-BR" sz="5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8F62BC8-4607-4F23-A8E1-81ED0B5A5FBB}"/>
                </a:ext>
              </a:extLst>
            </p:cNvPr>
            <p:cNvSpPr/>
            <p:nvPr/>
          </p:nvSpPr>
          <p:spPr>
            <a:xfrm>
              <a:off x="1246489" y="4789485"/>
              <a:ext cx="527181" cy="4810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4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431462-7002-4025-B8F3-39741E7A05C1}"/>
              </a:ext>
            </a:extLst>
          </p:cNvPr>
          <p:cNvSpPr txBox="1"/>
          <p:nvPr/>
        </p:nvSpPr>
        <p:spPr>
          <a:xfrm>
            <a:off x="9887071" y="2896197"/>
            <a:ext cx="670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486C9A9-3773-4D05-A85F-59401835EB99}"/>
              </a:ext>
            </a:extLst>
          </p:cNvPr>
          <p:cNvGrpSpPr/>
          <p:nvPr/>
        </p:nvGrpSpPr>
        <p:grpSpPr>
          <a:xfrm>
            <a:off x="9334398" y="3138031"/>
            <a:ext cx="474663" cy="537028"/>
            <a:chOff x="7620000" y="1447671"/>
            <a:chExt cx="1161143" cy="1204943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764B62F-B1AC-4FF5-9322-29B58EAC9736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42D300-FF4B-4752-AE79-3B6A70DA5193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EB76B43-30F0-4165-82D3-BF0622E6006D}"/>
              </a:ext>
            </a:extLst>
          </p:cNvPr>
          <p:cNvCxnSpPr>
            <a:cxnSpLocks/>
          </p:cNvCxnSpPr>
          <p:nvPr/>
        </p:nvCxnSpPr>
        <p:spPr>
          <a:xfrm>
            <a:off x="3635829" y="3388158"/>
            <a:ext cx="70394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08E2221B-BCC9-47DD-A42E-74AE75C080D5}"/>
              </a:ext>
            </a:extLst>
          </p:cNvPr>
          <p:cNvSpPr/>
          <p:nvPr/>
        </p:nvSpPr>
        <p:spPr>
          <a:xfrm>
            <a:off x="4510321" y="2824117"/>
            <a:ext cx="2069538" cy="1206718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prstClr val="white"/>
                </a:solidFill>
                <a:latin typeface="Calibri" panose="020F0502020204030204"/>
              </a:rPr>
              <a:t> F</a:t>
            </a: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</a:t>
            </a:r>
            <a:endParaRPr kumimoji="0" lang="pt-BR" sz="5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5109FBE-04EC-4397-8E4C-2164B79F7238}"/>
              </a:ext>
            </a:extLst>
          </p:cNvPr>
          <p:cNvGrpSpPr/>
          <p:nvPr/>
        </p:nvGrpSpPr>
        <p:grpSpPr>
          <a:xfrm>
            <a:off x="6549609" y="3138031"/>
            <a:ext cx="474663" cy="537028"/>
            <a:chOff x="7620000" y="1447671"/>
            <a:chExt cx="1161143" cy="1204943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B35D9CC-8752-4679-B0C4-013575308D2F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0BC268E6-82F8-44C3-AC35-138D382ED8FF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7DE2B5F-E3C6-4CA1-8157-6F989B618D4D}"/>
              </a:ext>
            </a:extLst>
          </p:cNvPr>
          <p:cNvSpPr txBox="1"/>
          <p:nvPr/>
        </p:nvSpPr>
        <p:spPr>
          <a:xfrm>
            <a:off x="7112259" y="2825560"/>
            <a:ext cx="670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840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08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9"/>
          <a:stretch/>
        </p:blipFill>
        <p:spPr>
          <a:xfrm flipV="1">
            <a:off x="0" y="315986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33738" y="317415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3188442"/>
            <a:ext cx="2876550" cy="681926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2792543" y="157705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3E6A52-4B87-4619-9A9A-E49F930ADE60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7E1689A-379E-4218-B542-135102DAB941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D498200-C66C-4F6A-B823-511F68866806}"/>
              </a:ext>
            </a:extLst>
          </p:cNvPr>
          <p:cNvSpPr/>
          <p:nvPr/>
        </p:nvSpPr>
        <p:spPr>
          <a:xfrm>
            <a:off x="9399457" y="1065831"/>
            <a:ext cx="555413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813DB7-F32A-4C80-9822-972D0067105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8A23A4-AE38-43E8-B30A-F8AD8B976B86}"/>
              </a:ext>
            </a:extLst>
          </p:cNvPr>
          <p:cNvSpPr txBox="1"/>
          <p:nvPr/>
        </p:nvSpPr>
        <p:spPr>
          <a:xfrm>
            <a:off x="10171713" y="126908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Alta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BE6458-C32B-4D8B-8232-560A2F5C16AE}"/>
              </a:ext>
            </a:extLst>
          </p:cNvPr>
          <p:cNvSpPr txBox="1"/>
          <p:nvPr/>
        </p:nvSpPr>
        <p:spPr>
          <a:xfrm>
            <a:off x="10171713" y="467742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Baixa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1513820" y="547723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4017821" y="461768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05F0A4F6-3BB5-4A8F-B502-CFFC8778B9F3}"/>
              </a:ext>
            </a:extLst>
          </p:cNvPr>
          <p:cNvSpPr/>
          <p:nvPr/>
        </p:nvSpPr>
        <p:spPr>
          <a:xfrm>
            <a:off x="1513820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462628-86B6-4F6B-ADB3-667F55839DB7}"/>
              </a:ext>
            </a:extLst>
          </p:cNvPr>
          <p:cNvSpPr/>
          <p:nvPr/>
        </p:nvSpPr>
        <p:spPr>
          <a:xfrm>
            <a:off x="8993332" y="426238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A739D363-38A7-41A9-A040-FE5F877E4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21"/>
          <a:stretch/>
        </p:blipFill>
        <p:spPr>
          <a:xfrm flipV="1">
            <a:off x="10768014" y="3187777"/>
            <a:ext cx="1423986" cy="68192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974571B-E7FF-4A38-90EB-EC5E81D9ACBF}"/>
              </a:ext>
            </a:extLst>
          </p:cNvPr>
          <p:cNvCxnSpPr/>
          <p:nvPr/>
        </p:nvCxnSpPr>
        <p:spPr>
          <a:xfrm>
            <a:off x="11191740" y="1982871"/>
            <a:ext cx="0" cy="24603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0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3425156" y="763758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Fosforilação Oxidativa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49CB54F-CB3D-4A5C-969E-72211D328B7A}"/>
              </a:ext>
            </a:extLst>
          </p:cNvPr>
          <p:cNvCxnSpPr>
            <a:cxnSpLocks/>
          </p:cNvCxnSpPr>
          <p:nvPr/>
        </p:nvCxnSpPr>
        <p:spPr>
          <a:xfrm>
            <a:off x="4990128" y="3848794"/>
            <a:ext cx="3110683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07ABBB-664A-472A-B776-0A3875FBEB3C}"/>
              </a:ext>
            </a:extLst>
          </p:cNvPr>
          <p:cNvSpPr txBox="1"/>
          <p:nvPr/>
        </p:nvSpPr>
        <p:spPr>
          <a:xfrm>
            <a:off x="5144355" y="3960599"/>
            <a:ext cx="257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172AC3C-929F-4FF4-9A49-2C23F9C0129B}"/>
              </a:ext>
            </a:extLst>
          </p:cNvPr>
          <p:cNvGrpSpPr/>
          <p:nvPr/>
        </p:nvGrpSpPr>
        <p:grpSpPr>
          <a:xfrm>
            <a:off x="8621762" y="3576809"/>
            <a:ext cx="1951338" cy="614623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66190DB-8EB9-4718-AF2B-451A020DBBB7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97B4FF4-10D4-4A7F-A381-B28B91BF348B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CBA80C9-3014-45E2-96D4-866EB006D9EB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0C836F0-C627-43DE-B4D0-4A6335D4E8FE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9BE65DA-7B9F-4623-A5D7-E1450F2A4119}"/>
              </a:ext>
            </a:extLst>
          </p:cNvPr>
          <p:cNvGrpSpPr/>
          <p:nvPr/>
        </p:nvGrpSpPr>
        <p:grpSpPr>
          <a:xfrm>
            <a:off x="1898769" y="3533685"/>
            <a:ext cx="1419958" cy="584720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2F14136-7D1D-4650-9111-7BD8BB73EA02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137E4AE-AB97-4DED-806A-7D7D1F5432A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DE005BC-BBBD-4C0C-8AC7-326C5BF61E1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Elipse 19">
            <a:extLst>
              <a:ext uri="{FF2B5EF4-FFF2-40B4-BE49-F238E27FC236}">
                <a16:creationId xmlns:a16="http://schemas.microsoft.com/office/drawing/2014/main" id="{E2A5FBD6-9C5C-41D8-A3E1-806070E79DD7}"/>
              </a:ext>
            </a:extLst>
          </p:cNvPr>
          <p:cNvSpPr/>
          <p:nvPr/>
        </p:nvSpPr>
        <p:spPr>
          <a:xfrm>
            <a:off x="3991898" y="3546059"/>
            <a:ext cx="569782" cy="5847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2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73EF03A-BF52-4A44-92B4-F9483BA1FD08}"/>
              </a:ext>
            </a:extLst>
          </p:cNvPr>
          <p:cNvSpPr txBox="1"/>
          <p:nvPr/>
        </p:nvSpPr>
        <p:spPr>
          <a:xfrm>
            <a:off x="3458097" y="3576809"/>
            <a:ext cx="47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3028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9"/>
          <a:stretch/>
        </p:blipFill>
        <p:spPr>
          <a:xfrm flipV="1">
            <a:off x="0" y="315986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33738" y="317415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3188442"/>
            <a:ext cx="2876550" cy="681926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2792543" y="157705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3E6A52-4B87-4619-9A9A-E49F930ADE60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7E1689A-379E-4218-B542-135102DAB941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D498200-C66C-4F6A-B823-511F68866806}"/>
              </a:ext>
            </a:extLst>
          </p:cNvPr>
          <p:cNvSpPr/>
          <p:nvPr/>
        </p:nvSpPr>
        <p:spPr>
          <a:xfrm>
            <a:off x="9399457" y="1065831"/>
            <a:ext cx="555413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813DB7-F32A-4C80-9822-972D0067105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8A23A4-AE38-43E8-B30A-F8AD8B976B86}"/>
              </a:ext>
            </a:extLst>
          </p:cNvPr>
          <p:cNvSpPr txBox="1"/>
          <p:nvPr/>
        </p:nvSpPr>
        <p:spPr>
          <a:xfrm>
            <a:off x="10171713" y="126908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Alta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BE6458-C32B-4D8B-8232-560A2F5C16AE}"/>
              </a:ext>
            </a:extLst>
          </p:cNvPr>
          <p:cNvSpPr txBox="1"/>
          <p:nvPr/>
        </p:nvSpPr>
        <p:spPr>
          <a:xfrm>
            <a:off x="10171713" y="467742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Baixa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1513820" y="547723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4017821" y="461768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05F0A4F6-3BB5-4A8F-B502-CFFC8778B9F3}"/>
              </a:ext>
            </a:extLst>
          </p:cNvPr>
          <p:cNvSpPr/>
          <p:nvPr/>
        </p:nvSpPr>
        <p:spPr>
          <a:xfrm>
            <a:off x="1513820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462628-86B6-4F6B-ADB3-667F55839DB7}"/>
              </a:ext>
            </a:extLst>
          </p:cNvPr>
          <p:cNvSpPr/>
          <p:nvPr/>
        </p:nvSpPr>
        <p:spPr>
          <a:xfrm>
            <a:off x="8993332" y="426238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A739D363-38A7-41A9-A040-FE5F877E4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21"/>
          <a:stretch/>
        </p:blipFill>
        <p:spPr>
          <a:xfrm flipV="1">
            <a:off x="10768014" y="3187777"/>
            <a:ext cx="1423986" cy="68192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974571B-E7FF-4A38-90EB-EC5E81D9ACBF}"/>
              </a:ext>
            </a:extLst>
          </p:cNvPr>
          <p:cNvCxnSpPr/>
          <p:nvPr/>
        </p:nvCxnSpPr>
        <p:spPr>
          <a:xfrm>
            <a:off x="11191740" y="1982871"/>
            <a:ext cx="0" cy="24603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sng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83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490F22BA-69A8-4FCD-825C-6171101EDFFB}"/>
              </a:ext>
            </a:extLst>
          </p:cNvPr>
          <p:cNvSpPr/>
          <p:nvPr/>
        </p:nvSpPr>
        <p:spPr>
          <a:xfrm>
            <a:off x="9078662" y="3892913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84CBD50-1DF8-4F92-BF37-1A44A1B4C9C3}"/>
              </a:ext>
            </a:extLst>
          </p:cNvPr>
          <p:cNvSpPr/>
          <p:nvPr/>
        </p:nvSpPr>
        <p:spPr>
          <a:xfrm>
            <a:off x="9647593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2DA46AD-B5A5-4487-B799-BADA8BFBFE05}"/>
              </a:ext>
            </a:extLst>
          </p:cNvPr>
          <p:cNvSpPr/>
          <p:nvPr/>
        </p:nvSpPr>
        <p:spPr>
          <a:xfrm>
            <a:off x="8492316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7502F6E-DE12-47AF-988F-5B86111DB70A}"/>
              </a:ext>
            </a:extLst>
          </p:cNvPr>
          <p:cNvGrpSpPr/>
          <p:nvPr/>
        </p:nvGrpSpPr>
        <p:grpSpPr>
          <a:xfrm>
            <a:off x="-1" y="2685326"/>
            <a:ext cx="12172065" cy="988617"/>
            <a:chOff x="0" y="3159868"/>
            <a:chExt cx="9627230" cy="71050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318F5D3-E69D-409E-AA47-0343D9C1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681A205-6A4C-423B-8EEC-09CCF349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D6066BD-27CF-4FB6-954F-B2426FE6A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C994C4E-59D5-44C0-963D-EE9F8CC8F4E4}"/>
              </a:ext>
            </a:extLst>
          </p:cNvPr>
          <p:cNvSpPr/>
          <p:nvPr/>
        </p:nvSpPr>
        <p:spPr>
          <a:xfrm>
            <a:off x="9359804" y="263952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5FBEB20-2087-4E65-BA14-230FCCDF1278}"/>
              </a:ext>
            </a:extLst>
          </p:cNvPr>
          <p:cNvSpPr/>
          <p:nvPr/>
        </p:nvSpPr>
        <p:spPr>
          <a:xfrm>
            <a:off x="9621914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4931203-537B-4FB2-AB4D-DB08025EAB98}"/>
              </a:ext>
            </a:extLst>
          </p:cNvPr>
          <p:cNvSpPr/>
          <p:nvPr/>
        </p:nvSpPr>
        <p:spPr>
          <a:xfrm>
            <a:off x="9089670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9256345" y="138032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5" name="Fluxograma: Processo 15">
            <a:extLst>
              <a:ext uri="{FF2B5EF4-FFF2-40B4-BE49-F238E27FC236}">
                <a16:creationId xmlns:a16="http://schemas.microsoft.com/office/drawing/2014/main" id="{848B4DBD-7622-4723-B735-CCC6740E73DA}"/>
              </a:ext>
            </a:extLst>
          </p:cNvPr>
          <p:cNvSpPr/>
          <p:nvPr/>
        </p:nvSpPr>
        <p:spPr>
          <a:xfrm>
            <a:off x="9117569" y="3453997"/>
            <a:ext cx="986925" cy="11605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6543" y="3333"/>
                  <a:pt x="7531" y="6614"/>
                  <a:pt x="10000" y="10000"/>
                </a:cubicBezTo>
                <a:lnTo>
                  <a:pt x="0" y="10000"/>
                </a:lnTo>
                <a:cubicBezTo>
                  <a:pt x="2840" y="6720"/>
                  <a:pt x="2593" y="3386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6FDFA5F-3725-4CA7-90A6-5F75B48CD706}"/>
              </a:ext>
            </a:extLst>
          </p:cNvPr>
          <p:cNvSpPr/>
          <p:nvPr/>
        </p:nvSpPr>
        <p:spPr>
          <a:xfrm>
            <a:off x="8492317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5B9A7DA-BC6A-486B-9B16-44C3CE75BD80}"/>
              </a:ext>
            </a:extLst>
          </p:cNvPr>
          <p:cNvSpPr/>
          <p:nvPr/>
        </p:nvSpPr>
        <p:spPr>
          <a:xfrm>
            <a:off x="9647590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72DC269-3333-4108-B853-3696464CFD69}"/>
              </a:ext>
            </a:extLst>
          </p:cNvPr>
          <p:cNvSpPr/>
          <p:nvPr/>
        </p:nvSpPr>
        <p:spPr>
          <a:xfrm>
            <a:off x="9078661" y="4306374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EFBF7B8-44C6-4563-AD7D-2B5E272535AB}"/>
              </a:ext>
            </a:extLst>
          </p:cNvPr>
          <p:cNvSpPr/>
          <p:nvPr/>
        </p:nvSpPr>
        <p:spPr>
          <a:xfrm>
            <a:off x="9089670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2FF105F-E691-4474-BB1F-9D4A30BA89F6}"/>
              </a:ext>
            </a:extLst>
          </p:cNvPr>
          <p:cNvSpPr/>
          <p:nvPr/>
        </p:nvSpPr>
        <p:spPr>
          <a:xfrm>
            <a:off x="9621912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C7918C6-62EB-4496-92DA-1F8EAEB4470D}"/>
              </a:ext>
            </a:extLst>
          </p:cNvPr>
          <p:cNvSpPr/>
          <p:nvPr/>
        </p:nvSpPr>
        <p:spPr>
          <a:xfrm>
            <a:off x="9359804" y="295031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D7E59CD-FF7D-49FB-AE5C-2A7CABC3AC30}"/>
              </a:ext>
            </a:extLst>
          </p:cNvPr>
          <p:cNvGrpSpPr/>
          <p:nvPr/>
        </p:nvGrpSpPr>
        <p:grpSpPr>
          <a:xfrm>
            <a:off x="7700860" y="483028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F01978CD-315B-40CB-B6AD-6B5E3A49C50E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72AFDB7-3B38-4D4D-904A-4FD1077BB361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4E614834-73C5-4937-88DC-FC296A18418C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8E1956E4-1907-453D-99C4-FC06E934AAE1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5B07EEB3-3E52-4A57-96CD-93E485B5FFCD}"/>
              </a:ext>
            </a:extLst>
          </p:cNvPr>
          <p:cNvGrpSpPr/>
          <p:nvPr/>
        </p:nvGrpSpPr>
        <p:grpSpPr>
          <a:xfrm>
            <a:off x="7753711" y="4704095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15413866-5A58-4019-A7AF-51C8D4E61DE9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BA1FF41-6DA4-41C9-AD94-97220CF1915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1569AE30-EBB6-4BEA-9BD9-7F9CACEC3C0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Elipse 116">
            <a:extLst>
              <a:ext uri="{FF2B5EF4-FFF2-40B4-BE49-F238E27FC236}">
                <a16:creationId xmlns:a16="http://schemas.microsoft.com/office/drawing/2014/main" id="{00B98339-358C-486C-9A7F-D546F0C94620}"/>
              </a:ext>
            </a:extLst>
          </p:cNvPr>
          <p:cNvSpPr/>
          <p:nvPr/>
        </p:nvSpPr>
        <p:spPr>
          <a:xfrm>
            <a:off x="8477812" y="5122744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915F6597-E662-460C-A9C9-906B507A7804}"/>
              </a:ext>
            </a:extLst>
          </p:cNvPr>
          <p:cNvSpPr/>
          <p:nvPr/>
        </p:nvSpPr>
        <p:spPr>
          <a:xfrm rot="10800000">
            <a:off x="8774609" y="4122646"/>
            <a:ext cx="1438274" cy="258936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C243C09F-A6A0-40BF-A8F5-2BF39F06EE1B}"/>
              </a:ext>
            </a:extLst>
          </p:cNvPr>
          <p:cNvSpPr/>
          <p:nvPr/>
        </p:nvSpPr>
        <p:spPr>
          <a:xfrm>
            <a:off x="2879663" y="130778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F93D918F-3624-42CA-974F-1416DEEA068D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B3EC063A-50E1-46E1-83D8-3272268975C8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F00F7035-85E2-4F51-A295-1B8088866253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C54257A3-94F5-41EA-BDEF-28B6352234A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D621DC41-4E28-4707-9719-4AB475AEFC98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B5061DA0-1ED5-4590-A789-651ADFD67CA7}"/>
              </a:ext>
            </a:extLst>
          </p:cNvPr>
          <p:cNvSpPr/>
          <p:nvPr/>
        </p:nvSpPr>
        <p:spPr>
          <a:xfrm>
            <a:off x="1964134" y="186643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0041DB45-3D59-4200-8168-9E339D6F4EF6}"/>
              </a:ext>
            </a:extLst>
          </p:cNvPr>
          <p:cNvGrpSpPr/>
          <p:nvPr/>
        </p:nvGrpSpPr>
        <p:grpSpPr>
          <a:xfrm>
            <a:off x="19935" y="-21126"/>
            <a:ext cx="12172065" cy="970940"/>
            <a:chOff x="0" y="3159868"/>
            <a:chExt cx="9627230" cy="710500"/>
          </a:xfrm>
        </p:grpSpPr>
        <p:pic>
          <p:nvPicPr>
            <p:cNvPr id="95" name="Imagem 94">
              <a:extLst>
                <a:ext uri="{FF2B5EF4-FFF2-40B4-BE49-F238E27FC236}">
                  <a16:creationId xmlns:a16="http://schemas.microsoft.com/office/drawing/2014/main" id="{D1739D79-0BCB-432C-A729-B16B2FA3D5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6" name="Imagem 95">
              <a:extLst>
                <a:ext uri="{FF2B5EF4-FFF2-40B4-BE49-F238E27FC236}">
                  <a16:creationId xmlns:a16="http://schemas.microsoft.com/office/drawing/2014/main" id="{366C9C3B-01C1-415A-8730-2A113BDA6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97" name="Imagem 96">
              <a:extLst>
                <a:ext uri="{FF2B5EF4-FFF2-40B4-BE49-F238E27FC236}">
                  <a16:creationId xmlns:a16="http://schemas.microsoft.com/office/drawing/2014/main" id="{F09D6498-3159-4737-8D9E-A0712C3F8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42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400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5E-6 -3.7037E-7 L 0.00716 0.6794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3395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" dur="360" fill="hold"/>
                                        <p:tgtEl>
                                          <p:spTgt spid="1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" dur="360" fill="hold"/>
                                        <p:tgtEl>
                                          <p:spTgt spid="1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7" grpId="0" animBg="1"/>
      <p:bldP spid="117" grpId="1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Tudo acontecendo</a:t>
            </a:r>
          </a:p>
        </p:txBody>
      </p:sp>
    </p:spTree>
    <p:extLst>
      <p:ext uri="{BB962C8B-B14F-4D97-AF65-F5344CB8AC3E}">
        <p14:creationId xmlns:p14="http://schemas.microsoft.com/office/powerpoint/2010/main" val="368989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Entender alguns pontos fundamentais</a:t>
            </a:r>
          </a:p>
        </p:txBody>
      </p:sp>
    </p:spTree>
    <p:extLst>
      <p:ext uri="{BB962C8B-B14F-4D97-AF65-F5344CB8AC3E}">
        <p14:creationId xmlns:p14="http://schemas.microsoft.com/office/powerpoint/2010/main" val="840261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lipse 99">
            <a:extLst>
              <a:ext uri="{FF2B5EF4-FFF2-40B4-BE49-F238E27FC236}">
                <a16:creationId xmlns:a16="http://schemas.microsoft.com/office/drawing/2014/main" id="{9D9AFE52-309F-40D7-8B91-2145F1A187DB}"/>
              </a:ext>
            </a:extLst>
          </p:cNvPr>
          <p:cNvSpPr/>
          <p:nvPr/>
        </p:nvSpPr>
        <p:spPr>
          <a:xfrm>
            <a:off x="3501874" y="48348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3B18B29D-4FF3-4409-9BB1-113C0C66B844}"/>
              </a:ext>
            </a:extLst>
          </p:cNvPr>
          <p:cNvSpPr/>
          <p:nvPr/>
        </p:nvSpPr>
        <p:spPr>
          <a:xfrm>
            <a:off x="6411110" y="482339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62BB4AD3-C2FB-4A17-B4E4-9B938835A731}"/>
              </a:ext>
            </a:extLst>
          </p:cNvPr>
          <p:cNvSpPr/>
          <p:nvPr/>
        </p:nvSpPr>
        <p:spPr>
          <a:xfrm>
            <a:off x="9422058" y="106070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490F22BA-69A8-4FCD-825C-6171101EDFFB}"/>
              </a:ext>
            </a:extLst>
          </p:cNvPr>
          <p:cNvSpPr/>
          <p:nvPr/>
        </p:nvSpPr>
        <p:spPr>
          <a:xfrm>
            <a:off x="9078662" y="3892913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84CBD50-1DF8-4F92-BF37-1A44A1B4C9C3}"/>
              </a:ext>
            </a:extLst>
          </p:cNvPr>
          <p:cNvSpPr/>
          <p:nvPr/>
        </p:nvSpPr>
        <p:spPr>
          <a:xfrm>
            <a:off x="9647593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2DA46AD-B5A5-4487-B799-BADA8BFBFE05}"/>
              </a:ext>
            </a:extLst>
          </p:cNvPr>
          <p:cNvSpPr/>
          <p:nvPr/>
        </p:nvSpPr>
        <p:spPr>
          <a:xfrm>
            <a:off x="8492316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7502F6E-DE12-47AF-988F-5B86111DB70A}"/>
              </a:ext>
            </a:extLst>
          </p:cNvPr>
          <p:cNvGrpSpPr/>
          <p:nvPr/>
        </p:nvGrpSpPr>
        <p:grpSpPr>
          <a:xfrm>
            <a:off x="-1" y="2685326"/>
            <a:ext cx="12172065" cy="1185042"/>
            <a:chOff x="0" y="3159868"/>
            <a:chExt cx="9627230" cy="71050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318F5D3-E69D-409E-AA47-0343D9C1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681A205-6A4C-423B-8EEC-09CCF349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D6066BD-27CF-4FB6-954F-B2426FE6A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C994C4E-59D5-44C0-963D-EE9F8CC8F4E4}"/>
              </a:ext>
            </a:extLst>
          </p:cNvPr>
          <p:cNvSpPr/>
          <p:nvPr/>
        </p:nvSpPr>
        <p:spPr>
          <a:xfrm>
            <a:off x="9359804" y="263952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5FBEB20-2087-4E65-BA14-230FCCDF1278}"/>
              </a:ext>
            </a:extLst>
          </p:cNvPr>
          <p:cNvSpPr/>
          <p:nvPr/>
        </p:nvSpPr>
        <p:spPr>
          <a:xfrm>
            <a:off x="9621914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4931203-537B-4FB2-AB4D-DB08025EAB98}"/>
              </a:ext>
            </a:extLst>
          </p:cNvPr>
          <p:cNvSpPr/>
          <p:nvPr/>
        </p:nvSpPr>
        <p:spPr>
          <a:xfrm>
            <a:off x="9089670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5F63B092-095A-4395-B68B-36C52528D5DA}"/>
              </a:ext>
            </a:extLst>
          </p:cNvPr>
          <p:cNvSpPr/>
          <p:nvPr/>
        </p:nvSpPr>
        <p:spPr>
          <a:xfrm rot="5400000">
            <a:off x="319360" y="2764930"/>
            <a:ext cx="1423747" cy="1122282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orma Livre: Forma 66">
            <a:extLst>
              <a:ext uri="{FF2B5EF4-FFF2-40B4-BE49-F238E27FC236}">
                <a16:creationId xmlns:a16="http://schemas.microsoft.com/office/drawing/2014/main" id="{836DDAE7-C71C-4DE0-860E-AA238210C82C}"/>
              </a:ext>
            </a:extLst>
          </p:cNvPr>
          <p:cNvSpPr/>
          <p:nvPr/>
        </p:nvSpPr>
        <p:spPr>
          <a:xfrm>
            <a:off x="254428" y="3884660"/>
            <a:ext cx="853049" cy="428646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</a:t>
            </a:r>
            <a:r>
              <a: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3611095" y="122264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514732" y="159235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2701462" y="456268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16947896-080B-4BDB-BFB5-17B26F8378F1}"/>
              </a:ext>
            </a:extLst>
          </p:cNvPr>
          <p:cNvSpPr/>
          <p:nvPr/>
        </p:nvSpPr>
        <p:spPr>
          <a:xfrm rot="5400000">
            <a:off x="2928361" y="3000120"/>
            <a:ext cx="1732773" cy="1011578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ângulo: Cantos Arredondados 47">
            <a:extLst>
              <a:ext uri="{FF2B5EF4-FFF2-40B4-BE49-F238E27FC236}">
                <a16:creationId xmlns:a16="http://schemas.microsoft.com/office/drawing/2014/main" id="{7DBC1966-4F79-4629-BFCC-7DC7100306B1}"/>
              </a:ext>
            </a:extLst>
          </p:cNvPr>
          <p:cNvSpPr/>
          <p:nvPr/>
        </p:nvSpPr>
        <p:spPr>
          <a:xfrm rot="5400000">
            <a:off x="5909696" y="2717139"/>
            <a:ext cx="1460022" cy="1304788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FAE717A-F078-44D6-80BD-3EA45B0670AF}"/>
              </a:ext>
            </a:extLst>
          </p:cNvPr>
          <p:cNvSpPr/>
          <p:nvPr/>
        </p:nvSpPr>
        <p:spPr>
          <a:xfrm>
            <a:off x="1401567" y="2849315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B7EE7F54-4278-4518-ABAA-4F4449CE56CB}"/>
              </a:ext>
            </a:extLst>
          </p:cNvPr>
          <p:cNvSpPr/>
          <p:nvPr/>
        </p:nvSpPr>
        <p:spPr>
          <a:xfrm>
            <a:off x="4217325" y="277465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173817B-E813-4EC2-A3C8-2D3AC25AC317}"/>
              </a:ext>
            </a:extLst>
          </p:cNvPr>
          <p:cNvSpPr/>
          <p:nvPr/>
        </p:nvSpPr>
        <p:spPr>
          <a:xfrm>
            <a:off x="362311" y="5600781"/>
            <a:ext cx="995394" cy="435846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</a:rPr>
              <a:t>NAD</a:t>
            </a:r>
            <a:endParaRPr lang="pt-BR" baseline="30000" dirty="0">
              <a:solidFill>
                <a:schemeClr val="bg1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957144" y="55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66975DE0-6869-4A37-A8F5-F4962A5CE20A}"/>
              </a:ext>
            </a:extLst>
          </p:cNvPr>
          <p:cNvSpPr/>
          <p:nvPr/>
        </p:nvSpPr>
        <p:spPr>
          <a:xfrm>
            <a:off x="860008" y="383827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9A07E2B0-9DE3-4A42-8641-97690BE4EF25}"/>
              </a:ext>
            </a:extLst>
          </p:cNvPr>
          <p:cNvGrpSpPr/>
          <p:nvPr/>
        </p:nvGrpSpPr>
        <p:grpSpPr>
          <a:xfrm>
            <a:off x="753873" y="3813358"/>
            <a:ext cx="677484" cy="681925"/>
            <a:chOff x="1391750" y="3407059"/>
            <a:chExt cx="677484" cy="681925"/>
          </a:xfrm>
        </p:grpSpPr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A62911BF-D39E-4FB4-A591-A5020FCD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E9FC8B27-4935-430F-BCA2-BF7BA33C5D23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5486AD5-BBE2-4334-A94B-C4A789372684}"/>
              </a:ext>
            </a:extLst>
          </p:cNvPr>
          <p:cNvGrpSpPr/>
          <p:nvPr/>
        </p:nvGrpSpPr>
        <p:grpSpPr>
          <a:xfrm>
            <a:off x="1166369" y="2605971"/>
            <a:ext cx="763846" cy="801869"/>
            <a:chOff x="1391750" y="3407059"/>
            <a:chExt cx="677484" cy="681925"/>
          </a:xfrm>
        </p:grpSpPr>
        <p:pic>
          <p:nvPicPr>
            <p:cNvPr id="79" name="Imagem 78">
              <a:extLst>
                <a:ext uri="{FF2B5EF4-FFF2-40B4-BE49-F238E27FC236}">
                  <a16:creationId xmlns:a16="http://schemas.microsoft.com/office/drawing/2014/main" id="{60072A0A-3446-4647-938E-D66C60FCD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CE7234A-886E-4239-A9F7-4DBB8C44F88B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9BEE9164-7195-43BF-A1B7-A9476D75C688}"/>
              </a:ext>
            </a:extLst>
          </p:cNvPr>
          <p:cNvGrpSpPr/>
          <p:nvPr/>
        </p:nvGrpSpPr>
        <p:grpSpPr>
          <a:xfrm>
            <a:off x="2984509" y="3488123"/>
            <a:ext cx="677484" cy="681925"/>
            <a:chOff x="1391750" y="3407059"/>
            <a:chExt cx="677484" cy="681925"/>
          </a:xfrm>
        </p:grpSpPr>
        <p:pic>
          <p:nvPicPr>
            <p:cNvPr id="82" name="Imagem 81">
              <a:extLst>
                <a:ext uri="{FF2B5EF4-FFF2-40B4-BE49-F238E27FC236}">
                  <a16:creationId xmlns:a16="http://schemas.microsoft.com/office/drawing/2014/main" id="{513CAA30-FF19-4FA4-9EB9-E038935DE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EDFA8729-32BE-42ED-824B-FD53DB8725E8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1919AB80-AA49-4D5E-B0FD-4DE0DEC1E57C}"/>
              </a:ext>
            </a:extLst>
          </p:cNvPr>
          <p:cNvGrpSpPr/>
          <p:nvPr/>
        </p:nvGrpSpPr>
        <p:grpSpPr>
          <a:xfrm>
            <a:off x="3585435" y="2872717"/>
            <a:ext cx="677484" cy="681925"/>
            <a:chOff x="1391750" y="3407059"/>
            <a:chExt cx="677484" cy="681925"/>
          </a:xfrm>
        </p:grpSpPr>
        <p:pic>
          <p:nvPicPr>
            <p:cNvPr id="90" name="Imagem 89">
              <a:extLst>
                <a:ext uri="{FF2B5EF4-FFF2-40B4-BE49-F238E27FC236}">
                  <a16:creationId xmlns:a16="http://schemas.microsoft.com/office/drawing/2014/main" id="{939DE5B3-3CF0-450D-9667-D82F2FA04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180A48EC-9F90-4CE6-85D6-B089E77986CE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C4156446-F538-482C-A3D3-9988A1D7B85C}"/>
              </a:ext>
            </a:extLst>
          </p:cNvPr>
          <p:cNvGrpSpPr/>
          <p:nvPr/>
        </p:nvGrpSpPr>
        <p:grpSpPr>
          <a:xfrm>
            <a:off x="4091800" y="2682474"/>
            <a:ext cx="677484" cy="681925"/>
            <a:chOff x="1391750" y="3407059"/>
            <a:chExt cx="677484" cy="681925"/>
          </a:xfrm>
        </p:grpSpPr>
        <p:pic>
          <p:nvPicPr>
            <p:cNvPr id="93" name="Imagem 92">
              <a:extLst>
                <a:ext uri="{FF2B5EF4-FFF2-40B4-BE49-F238E27FC236}">
                  <a16:creationId xmlns:a16="http://schemas.microsoft.com/office/drawing/2014/main" id="{A0F4B2D7-BFEB-496E-82EF-9D31AB3AE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7C5213B7-A35A-4FC4-B2D5-2E494B2B5CB0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9216039" y="177666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5" name="Fluxograma: Processo 15">
            <a:extLst>
              <a:ext uri="{FF2B5EF4-FFF2-40B4-BE49-F238E27FC236}">
                <a16:creationId xmlns:a16="http://schemas.microsoft.com/office/drawing/2014/main" id="{848B4DBD-7622-4723-B735-CCC6740E73DA}"/>
              </a:ext>
            </a:extLst>
          </p:cNvPr>
          <p:cNvSpPr/>
          <p:nvPr/>
        </p:nvSpPr>
        <p:spPr>
          <a:xfrm>
            <a:off x="9117569" y="3453997"/>
            <a:ext cx="986925" cy="11605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6543" y="3333"/>
                  <a:pt x="7531" y="6614"/>
                  <a:pt x="10000" y="10000"/>
                </a:cubicBezTo>
                <a:lnTo>
                  <a:pt x="0" y="10000"/>
                </a:lnTo>
                <a:cubicBezTo>
                  <a:pt x="2840" y="6720"/>
                  <a:pt x="2593" y="3386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6FDFA5F-3725-4CA7-90A6-5F75B48CD706}"/>
              </a:ext>
            </a:extLst>
          </p:cNvPr>
          <p:cNvSpPr/>
          <p:nvPr/>
        </p:nvSpPr>
        <p:spPr>
          <a:xfrm>
            <a:off x="8492317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5B9A7DA-BC6A-486B-9B16-44C3CE75BD80}"/>
              </a:ext>
            </a:extLst>
          </p:cNvPr>
          <p:cNvSpPr/>
          <p:nvPr/>
        </p:nvSpPr>
        <p:spPr>
          <a:xfrm>
            <a:off x="9647590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72DC269-3333-4108-B853-3696464CFD69}"/>
              </a:ext>
            </a:extLst>
          </p:cNvPr>
          <p:cNvSpPr/>
          <p:nvPr/>
        </p:nvSpPr>
        <p:spPr>
          <a:xfrm>
            <a:off x="9078661" y="4306374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EFBF7B8-44C6-4563-AD7D-2B5E272535AB}"/>
              </a:ext>
            </a:extLst>
          </p:cNvPr>
          <p:cNvSpPr/>
          <p:nvPr/>
        </p:nvSpPr>
        <p:spPr>
          <a:xfrm>
            <a:off x="9089670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2FF105F-E691-4474-BB1F-9D4A30BA89F6}"/>
              </a:ext>
            </a:extLst>
          </p:cNvPr>
          <p:cNvSpPr/>
          <p:nvPr/>
        </p:nvSpPr>
        <p:spPr>
          <a:xfrm>
            <a:off x="9621912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C7918C6-62EB-4496-92DA-1F8EAEB4470D}"/>
              </a:ext>
            </a:extLst>
          </p:cNvPr>
          <p:cNvSpPr/>
          <p:nvPr/>
        </p:nvSpPr>
        <p:spPr>
          <a:xfrm>
            <a:off x="9359804" y="295031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D7E59CD-FF7D-49FB-AE5C-2A7CABC3AC30}"/>
              </a:ext>
            </a:extLst>
          </p:cNvPr>
          <p:cNvGrpSpPr/>
          <p:nvPr/>
        </p:nvGrpSpPr>
        <p:grpSpPr>
          <a:xfrm>
            <a:off x="7700860" y="483028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F01978CD-315B-40CB-B6AD-6B5E3A49C50E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72AFDB7-3B38-4D4D-904A-4FD1077BB361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4E614834-73C5-4937-88DC-FC296A18418C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8E1956E4-1907-453D-99C4-FC06E934AAE1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5B07EEB3-3E52-4A57-96CD-93E485B5FFCD}"/>
              </a:ext>
            </a:extLst>
          </p:cNvPr>
          <p:cNvGrpSpPr/>
          <p:nvPr/>
        </p:nvGrpSpPr>
        <p:grpSpPr>
          <a:xfrm>
            <a:off x="7753711" y="4704095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15413866-5A58-4019-A7AF-51C8D4E61DE9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BA1FF41-6DA4-41C9-AD94-97220CF1915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1569AE30-EBB6-4BEA-9BD9-7F9CACEC3C0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Elipse 116">
            <a:extLst>
              <a:ext uri="{FF2B5EF4-FFF2-40B4-BE49-F238E27FC236}">
                <a16:creationId xmlns:a16="http://schemas.microsoft.com/office/drawing/2014/main" id="{00B98339-358C-486C-9A7F-D546F0C94620}"/>
              </a:ext>
            </a:extLst>
          </p:cNvPr>
          <p:cNvSpPr/>
          <p:nvPr/>
        </p:nvSpPr>
        <p:spPr>
          <a:xfrm>
            <a:off x="8477812" y="5122744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915F6597-E662-460C-A9C9-906B507A7804}"/>
              </a:ext>
            </a:extLst>
          </p:cNvPr>
          <p:cNvSpPr/>
          <p:nvPr/>
        </p:nvSpPr>
        <p:spPr>
          <a:xfrm rot="10800000">
            <a:off x="8774609" y="4122646"/>
            <a:ext cx="1438274" cy="258936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A3CCD4DC-3FFF-4733-9C1F-335D38DDB0DC}"/>
              </a:ext>
            </a:extLst>
          </p:cNvPr>
          <p:cNvGrpSpPr/>
          <p:nvPr/>
        </p:nvGrpSpPr>
        <p:grpSpPr>
          <a:xfrm>
            <a:off x="5669880" y="2732950"/>
            <a:ext cx="677484" cy="681925"/>
            <a:chOff x="1391750" y="3407059"/>
            <a:chExt cx="677484" cy="681925"/>
          </a:xfrm>
        </p:grpSpPr>
        <p:pic>
          <p:nvPicPr>
            <p:cNvPr id="139" name="Imagem 138">
              <a:extLst>
                <a:ext uri="{FF2B5EF4-FFF2-40B4-BE49-F238E27FC236}">
                  <a16:creationId xmlns:a16="http://schemas.microsoft.com/office/drawing/2014/main" id="{573E1416-6718-4BA9-ACBE-8AB67478E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A6A72962-B798-4EB4-B892-AE332106B2FB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41" name="Elipse 140">
            <a:extLst>
              <a:ext uri="{FF2B5EF4-FFF2-40B4-BE49-F238E27FC236}">
                <a16:creationId xmlns:a16="http://schemas.microsoft.com/office/drawing/2014/main" id="{1D5994AA-6A64-4593-98A1-77CC5B2D8468}"/>
              </a:ext>
            </a:extLst>
          </p:cNvPr>
          <p:cNvSpPr/>
          <p:nvPr/>
        </p:nvSpPr>
        <p:spPr>
          <a:xfrm>
            <a:off x="4447317" y="50251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72C6D3E3-3A9E-45F0-9DBB-A9A6DB3384DE}"/>
              </a:ext>
            </a:extLst>
          </p:cNvPr>
          <p:cNvGrpSpPr/>
          <p:nvPr/>
        </p:nvGrpSpPr>
        <p:grpSpPr>
          <a:xfrm>
            <a:off x="5944332" y="3552656"/>
            <a:ext cx="677484" cy="681925"/>
            <a:chOff x="1391750" y="3407059"/>
            <a:chExt cx="677484" cy="681925"/>
          </a:xfrm>
        </p:grpSpPr>
        <p:pic>
          <p:nvPicPr>
            <p:cNvPr id="145" name="Imagem 144">
              <a:extLst>
                <a:ext uri="{FF2B5EF4-FFF2-40B4-BE49-F238E27FC236}">
                  <a16:creationId xmlns:a16="http://schemas.microsoft.com/office/drawing/2014/main" id="{0BFCC358-13E6-40B2-B772-A67A64A7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D20FD5EE-78D6-452F-A947-CD5896436F98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839B4EB-9166-4E66-B866-55AD773D0F2A}"/>
              </a:ext>
            </a:extLst>
          </p:cNvPr>
          <p:cNvGrpSpPr/>
          <p:nvPr/>
        </p:nvGrpSpPr>
        <p:grpSpPr>
          <a:xfrm>
            <a:off x="5455586" y="4024152"/>
            <a:ext cx="1219788" cy="1023214"/>
            <a:chOff x="5514732" y="5526710"/>
            <a:chExt cx="1219788" cy="1023214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9A76834D-A1C1-4424-B744-411DAF38B2E3}"/>
                </a:ext>
              </a:extLst>
            </p:cNvPr>
            <p:cNvSpPr/>
            <p:nvPr/>
          </p:nvSpPr>
          <p:spPr>
            <a:xfrm>
              <a:off x="5514732" y="5546612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89F7979E-6F5A-45AF-9012-52F9BA186714}"/>
                </a:ext>
              </a:extLst>
            </p:cNvPr>
            <p:cNvSpPr/>
            <p:nvPr/>
          </p:nvSpPr>
          <p:spPr>
            <a:xfrm>
              <a:off x="6179106" y="5526710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3D087785-11D0-4272-BBE0-6A3E7610B155}"/>
                </a:ext>
              </a:extLst>
            </p:cNvPr>
            <p:cNvSpPr/>
            <p:nvPr/>
          </p:nvSpPr>
          <p:spPr>
            <a:xfrm>
              <a:off x="5761856" y="5829924"/>
              <a:ext cx="720000" cy="72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Elipse 73">
            <a:extLst>
              <a:ext uri="{FF2B5EF4-FFF2-40B4-BE49-F238E27FC236}">
                <a16:creationId xmlns:a16="http://schemas.microsoft.com/office/drawing/2014/main" id="{6D301AD0-E0F4-40D2-A8EF-2FEF19411831}"/>
              </a:ext>
            </a:extLst>
          </p:cNvPr>
          <p:cNvSpPr/>
          <p:nvPr/>
        </p:nvSpPr>
        <p:spPr>
          <a:xfrm>
            <a:off x="5256754" y="537140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600662BC-F600-4A70-BCBE-37124F474CF3}"/>
              </a:ext>
            </a:extLst>
          </p:cNvPr>
          <p:cNvSpPr/>
          <p:nvPr/>
        </p:nvSpPr>
        <p:spPr>
          <a:xfrm>
            <a:off x="6536998" y="5789849"/>
            <a:ext cx="816520" cy="78763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0" lang="pt-BR" sz="2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1C293D5C-52EB-4700-83F8-1FCA3BEF1AF5}"/>
              </a:ext>
            </a:extLst>
          </p:cNvPr>
          <p:cNvGrpSpPr/>
          <p:nvPr/>
        </p:nvGrpSpPr>
        <p:grpSpPr>
          <a:xfrm>
            <a:off x="33927" y="-19618"/>
            <a:ext cx="12172065" cy="979275"/>
            <a:chOff x="0" y="3159868"/>
            <a:chExt cx="9627230" cy="710500"/>
          </a:xfrm>
        </p:grpSpPr>
        <p:pic>
          <p:nvPicPr>
            <p:cNvPr id="77" name="Imagem 76">
              <a:extLst>
                <a:ext uri="{FF2B5EF4-FFF2-40B4-BE49-F238E27FC236}">
                  <a16:creationId xmlns:a16="http://schemas.microsoft.com/office/drawing/2014/main" id="{2DE21593-51D4-449F-8927-C006FA6C5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CF371BFC-091A-4A63-B51C-152F520A3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A1F3C15A-8291-4E15-9D29-8B8D2DD64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84" name="Elipse 83">
            <a:extLst>
              <a:ext uri="{FF2B5EF4-FFF2-40B4-BE49-F238E27FC236}">
                <a16:creationId xmlns:a16="http://schemas.microsoft.com/office/drawing/2014/main" id="{5E371450-81C7-460D-9CF5-04CC23A88480}"/>
              </a:ext>
            </a:extLst>
          </p:cNvPr>
          <p:cNvSpPr/>
          <p:nvPr/>
        </p:nvSpPr>
        <p:spPr>
          <a:xfrm>
            <a:off x="1373940" y="183229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ACECB61D-273C-4C06-BABA-435B87AB6FF0}"/>
              </a:ext>
            </a:extLst>
          </p:cNvPr>
          <p:cNvSpPr/>
          <p:nvPr/>
        </p:nvSpPr>
        <p:spPr>
          <a:xfrm>
            <a:off x="4736723" y="119509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AF446760-B36D-4FFD-A5ED-8DA5550E958B}"/>
              </a:ext>
            </a:extLst>
          </p:cNvPr>
          <p:cNvSpPr/>
          <p:nvPr/>
        </p:nvSpPr>
        <p:spPr>
          <a:xfrm>
            <a:off x="706983" y="113617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7A995914-8BF0-41F9-ACE3-79F4AAACB1F9}"/>
              </a:ext>
            </a:extLst>
          </p:cNvPr>
          <p:cNvSpPr/>
          <p:nvPr/>
        </p:nvSpPr>
        <p:spPr>
          <a:xfrm>
            <a:off x="2649672" y="11430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0829D4C7-CED9-4E7B-8D60-E564FC382CC7}"/>
              </a:ext>
            </a:extLst>
          </p:cNvPr>
          <p:cNvSpPr/>
          <p:nvPr/>
        </p:nvSpPr>
        <p:spPr>
          <a:xfrm>
            <a:off x="7585111" y="117202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C0849299-DD57-4B60-A9C5-A7968467775B}"/>
              </a:ext>
            </a:extLst>
          </p:cNvPr>
          <p:cNvSpPr/>
          <p:nvPr/>
        </p:nvSpPr>
        <p:spPr>
          <a:xfrm>
            <a:off x="8100945" y="194121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47052E34-BE63-447B-B94B-350B26943BDC}"/>
              </a:ext>
            </a:extLst>
          </p:cNvPr>
          <p:cNvSpPr/>
          <p:nvPr/>
        </p:nvSpPr>
        <p:spPr>
          <a:xfrm>
            <a:off x="11108696" y="200179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9" name="Retângulo: Cantos Arredondados 47">
            <a:extLst>
              <a:ext uri="{FF2B5EF4-FFF2-40B4-BE49-F238E27FC236}">
                <a16:creationId xmlns:a16="http://schemas.microsoft.com/office/drawing/2014/main" id="{DDA0DCBA-D2BE-4ADC-AAA7-0321522146C7}"/>
              </a:ext>
            </a:extLst>
          </p:cNvPr>
          <p:cNvSpPr/>
          <p:nvPr/>
        </p:nvSpPr>
        <p:spPr>
          <a:xfrm rot="5400000">
            <a:off x="1990816" y="3291320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273EE926-DCBE-46B3-9481-902E2A851249}"/>
              </a:ext>
            </a:extLst>
          </p:cNvPr>
          <p:cNvSpPr/>
          <p:nvPr/>
        </p:nvSpPr>
        <p:spPr>
          <a:xfrm>
            <a:off x="2228336" y="603662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A5F5E89C-A203-490E-9462-448E4E24A075}"/>
              </a:ext>
            </a:extLst>
          </p:cNvPr>
          <p:cNvGrpSpPr/>
          <p:nvPr/>
        </p:nvGrpSpPr>
        <p:grpSpPr>
          <a:xfrm>
            <a:off x="10592528" y="4636685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06315C57-108A-492E-941C-8E88D3DEDC72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91F76153-14B8-43A4-8990-C7F1B5D69FAE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C0C9EE-EC62-47DF-8FD4-40742AA713F5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48C8AA95-8E58-4ED7-BC70-268D12948AB9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340FE373-4D7E-49A2-8F4E-C7DF5EA0BDB2}"/>
              </a:ext>
            </a:extLst>
          </p:cNvPr>
          <p:cNvGrpSpPr/>
          <p:nvPr/>
        </p:nvGrpSpPr>
        <p:grpSpPr>
          <a:xfrm>
            <a:off x="10645379" y="4510494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9" name="Retângulo: Cantos Arredondados 118">
              <a:extLst>
                <a:ext uri="{FF2B5EF4-FFF2-40B4-BE49-F238E27FC236}">
                  <a16:creationId xmlns:a16="http://schemas.microsoft.com/office/drawing/2014/main" id="{BB37643D-498E-4FC8-ADE0-CD7A6B2E2EC7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3D2FCBF1-5E12-48D3-9701-3388528FCF2F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96C38791-1FB8-499F-A7C9-191A8D501F51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Elipse 121">
            <a:extLst>
              <a:ext uri="{FF2B5EF4-FFF2-40B4-BE49-F238E27FC236}">
                <a16:creationId xmlns:a16="http://schemas.microsoft.com/office/drawing/2014/main" id="{8468B630-7E08-4F42-8D01-8BA7F6F42FEB}"/>
              </a:ext>
            </a:extLst>
          </p:cNvPr>
          <p:cNvSpPr/>
          <p:nvPr/>
        </p:nvSpPr>
        <p:spPr>
          <a:xfrm>
            <a:off x="11369480" y="4929143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9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-0.00091 -0.2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00104 -0.2483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-0.00534 -0.4027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-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13 -0.1520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15209 L 0.04258 -0.1585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0.14466 0.0243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108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13776 0.0171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956 L 0.05612 -0.0962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04441 -0.0280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0299 -0.421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412 L 0.13555 -0.0002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69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13529 0.0048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412 L 0.02135 0.1215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00299 -0.4212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L 0.1013 -0.1717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-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0.06328 -0.2173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-0.07174 -0.23889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-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500" fill="hold"/>
                                        <p:tgtEl>
                                          <p:spTgt spid="14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500" fill="hold"/>
                                        <p:tgtEl>
                                          <p:spTgt spid="14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repeatCount="400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6 -7.40741E-7 L 0.03164 0.66204 " pathEditMode="relative" rAng="0" ptsTypes="AA">
                                      <p:cBhvr>
                                        <p:cTn id="147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3102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9" dur="360" fill="hold"/>
                                        <p:tgtEl>
                                          <p:spTgt spid="1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51" dur="360" fill="hold"/>
                                        <p:tgtEl>
                                          <p:spTgt spid="1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0638 0.18241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2" repeatCount="400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91667E-6 -2.59259E-6 L -0.01549 0.69283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3463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70" dur="360" fill="hold"/>
                                        <p:tgtEl>
                                          <p:spTgt spid="1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72" dur="360" fill="hold"/>
                                        <p:tgtEl>
                                          <p:spTgt spid="1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1.66667E-6 3.7037E-7 L -0.00677 0.21157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96" grpId="0" animBg="1"/>
      <p:bldP spid="67" grpId="0" animBg="1"/>
      <p:bldP spid="67" grpId="1" animBg="1"/>
      <p:bldP spid="65" grpId="0" animBg="1"/>
      <p:bldP spid="66" grpId="0" animBg="1"/>
      <p:bldP spid="68" grpId="0" animBg="1"/>
      <p:bldP spid="68" grpId="1" animBg="1"/>
      <p:bldP spid="68" grpId="2" animBg="1"/>
      <p:bldP spid="28" grpId="0" animBg="1"/>
      <p:bldP spid="28" grpId="1" animBg="1"/>
      <p:bldP spid="28" grpId="2" animBg="1"/>
      <p:bldP spid="70" grpId="0" animBg="1"/>
      <p:bldP spid="70" grpId="1" animBg="1"/>
      <p:bldP spid="23" grpId="0" animBg="1"/>
      <p:bldP spid="117" grpId="0" animBg="1"/>
      <p:bldP spid="117" grpId="1" animBg="1"/>
      <p:bldP spid="2" grpId="0" animBg="1"/>
      <p:bldP spid="2" grpId="1" animBg="1"/>
      <p:bldP spid="141" grpId="0" animBg="1"/>
      <p:bldP spid="141" grpId="1" animBg="1"/>
      <p:bldP spid="141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122" grpId="0" animBg="1"/>
      <p:bldP spid="12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Contabilizando a produção </a:t>
            </a:r>
            <a:r>
              <a:rPr lang="pt-BR">
                <a:solidFill>
                  <a:schemeClr val="bg1"/>
                </a:solidFill>
                <a:latin typeface="Eras Bold ITC" panose="020B0907030504020204" pitchFamily="34" charset="0"/>
              </a:rPr>
              <a:t>de ATP</a:t>
            </a:r>
            <a:endParaRPr lang="pt-BR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rco 71">
            <a:extLst>
              <a:ext uri="{FF2B5EF4-FFF2-40B4-BE49-F238E27FC236}">
                <a16:creationId xmlns:a16="http://schemas.microsoft.com/office/drawing/2014/main" id="{AEDF7C13-CE8F-43A4-9778-E933AF3E2BE7}"/>
              </a:ext>
            </a:extLst>
          </p:cNvPr>
          <p:cNvSpPr/>
          <p:nvPr/>
        </p:nvSpPr>
        <p:spPr>
          <a:xfrm rot="15967249" flipH="1" flipV="1">
            <a:off x="828960" y="3280132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Arco 70">
            <a:extLst>
              <a:ext uri="{FF2B5EF4-FFF2-40B4-BE49-F238E27FC236}">
                <a16:creationId xmlns:a16="http://schemas.microsoft.com/office/drawing/2014/main" id="{19E5AE01-977B-45FF-B2EF-5EDE19ACE229}"/>
              </a:ext>
            </a:extLst>
          </p:cNvPr>
          <p:cNvSpPr/>
          <p:nvPr/>
        </p:nvSpPr>
        <p:spPr>
          <a:xfrm rot="17213789" flipV="1">
            <a:off x="544740" y="560420"/>
            <a:ext cx="2378596" cy="2645030"/>
          </a:xfrm>
          <a:prstGeom prst="arc">
            <a:avLst>
              <a:gd name="adj1" fmla="val 13117476"/>
              <a:gd name="adj2" fmla="val 16565748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co 85">
            <a:extLst>
              <a:ext uri="{FF2B5EF4-FFF2-40B4-BE49-F238E27FC236}">
                <a16:creationId xmlns:a16="http://schemas.microsoft.com/office/drawing/2014/main" id="{E4600B28-E2AB-4566-9BBC-616D67A6071D}"/>
              </a:ext>
            </a:extLst>
          </p:cNvPr>
          <p:cNvSpPr/>
          <p:nvPr/>
        </p:nvSpPr>
        <p:spPr>
          <a:xfrm rot="17213789" flipV="1">
            <a:off x="3439977" y="-563132"/>
            <a:ext cx="2378596" cy="2645030"/>
          </a:xfrm>
          <a:prstGeom prst="arc">
            <a:avLst>
              <a:gd name="adj1" fmla="val 13117476"/>
              <a:gd name="adj2" fmla="val 16565748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eta: para a Direita 35">
            <a:extLst>
              <a:ext uri="{FF2B5EF4-FFF2-40B4-BE49-F238E27FC236}">
                <a16:creationId xmlns:a16="http://schemas.microsoft.com/office/drawing/2014/main" id="{8C435305-6092-4191-BF92-DAF3A4814A0A}"/>
              </a:ext>
            </a:extLst>
          </p:cNvPr>
          <p:cNvSpPr/>
          <p:nvPr/>
        </p:nvSpPr>
        <p:spPr>
          <a:xfrm>
            <a:off x="2174250" y="2801146"/>
            <a:ext cx="161761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Glicólise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E74039B-2384-43D4-B57E-7FCC0A32A898}"/>
              </a:ext>
            </a:extLst>
          </p:cNvPr>
          <p:cNvSpPr/>
          <p:nvPr/>
        </p:nvSpPr>
        <p:spPr>
          <a:xfrm>
            <a:off x="7336305" y="784935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4A43B594-874D-469A-B85D-58ABC51F1E96}"/>
              </a:ext>
            </a:extLst>
          </p:cNvPr>
          <p:cNvSpPr/>
          <p:nvPr/>
        </p:nvSpPr>
        <p:spPr>
          <a:xfrm rot="17213789" flipV="1">
            <a:off x="7890483" y="-639839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406DD4-34C4-48AA-9D75-E9319BCD1B87}"/>
              </a:ext>
            </a:extLst>
          </p:cNvPr>
          <p:cNvSpPr/>
          <p:nvPr/>
        </p:nvSpPr>
        <p:spPr>
          <a:xfrm>
            <a:off x="7336305" y="3881438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2789FA06-E0DD-4640-B693-FE3CD318B32A}"/>
              </a:ext>
            </a:extLst>
          </p:cNvPr>
          <p:cNvSpPr/>
          <p:nvPr/>
        </p:nvSpPr>
        <p:spPr>
          <a:xfrm rot="17213789" flipV="1">
            <a:off x="7890483" y="2456664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D39AD0F-FD42-4641-AA0A-5B507756B6BD}"/>
              </a:ext>
            </a:extLst>
          </p:cNvPr>
          <p:cNvGrpSpPr/>
          <p:nvPr/>
        </p:nvGrpSpPr>
        <p:grpSpPr>
          <a:xfrm>
            <a:off x="4008984" y="1874085"/>
            <a:ext cx="778950" cy="266670"/>
            <a:chOff x="349234" y="1298193"/>
            <a:chExt cx="778950" cy="26667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E2CA4C5-4A3F-463F-BB49-E34C685862A3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2E6C07F-B413-46EB-B072-DE782DAC0AEC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C2098D5-F8A7-4866-8372-5610351068BA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AA7410E-7031-4691-9DE8-E29D270F04DF}"/>
              </a:ext>
            </a:extLst>
          </p:cNvPr>
          <p:cNvGrpSpPr/>
          <p:nvPr/>
        </p:nvGrpSpPr>
        <p:grpSpPr>
          <a:xfrm>
            <a:off x="3975030" y="4541370"/>
            <a:ext cx="778950" cy="266670"/>
            <a:chOff x="349234" y="1298193"/>
            <a:chExt cx="778950" cy="26667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DA2DA45-DA5D-4891-BB1C-86C1DC42D370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AF47884-699B-48F2-81B9-4673F551C737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DDBCA93-7AE2-4907-8611-5A46820D82B4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Arco 27">
            <a:extLst>
              <a:ext uri="{FF2B5EF4-FFF2-40B4-BE49-F238E27FC236}">
                <a16:creationId xmlns:a16="http://schemas.microsoft.com/office/drawing/2014/main" id="{65A6C47B-7A2A-4791-A48F-60E063EA9DE2}"/>
              </a:ext>
            </a:extLst>
          </p:cNvPr>
          <p:cNvSpPr/>
          <p:nvPr/>
        </p:nvSpPr>
        <p:spPr>
          <a:xfrm rot="17213789" flipV="1">
            <a:off x="2050036" y="399118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8B84E50B-AAD9-4816-82D0-755B3480C5A9}"/>
              </a:ext>
            </a:extLst>
          </p:cNvPr>
          <p:cNvSpPr/>
          <p:nvPr/>
        </p:nvSpPr>
        <p:spPr>
          <a:xfrm rot="15967249" flipH="1" flipV="1">
            <a:off x="3529022" y="4313952"/>
            <a:ext cx="1902469" cy="2635029"/>
          </a:xfrm>
          <a:prstGeom prst="arc">
            <a:avLst>
              <a:gd name="adj1" fmla="val 13117476"/>
              <a:gd name="adj2" fmla="val 1669264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291F1D56-CE40-4C13-9833-DB39621D891B}"/>
              </a:ext>
            </a:extLst>
          </p:cNvPr>
          <p:cNvGrpSpPr/>
          <p:nvPr/>
        </p:nvGrpSpPr>
        <p:grpSpPr>
          <a:xfrm>
            <a:off x="10187537" y="607759"/>
            <a:ext cx="1714193" cy="4442031"/>
            <a:chOff x="10187537" y="607759"/>
            <a:chExt cx="1714193" cy="4442031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B4E34B7A-21E3-44BB-B82B-15ED2C933459}"/>
                </a:ext>
              </a:extLst>
            </p:cNvPr>
            <p:cNvSpPr/>
            <p:nvPr/>
          </p:nvSpPr>
          <p:spPr>
            <a:xfrm>
              <a:off x="10751483" y="3731278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DD85909-62CD-4DE6-80AC-1A33E1C8A5EC}"/>
                </a:ext>
              </a:extLst>
            </p:cNvPr>
            <p:cNvSpPr/>
            <p:nvPr/>
          </p:nvSpPr>
          <p:spPr>
            <a:xfrm>
              <a:off x="11346316" y="3681851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83EC92F-2AB9-4B8C-B7C2-DE55F25F1CC9}"/>
                </a:ext>
              </a:extLst>
            </p:cNvPr>
            <p:cNvSpPr/>
            <p:nvPr/>
          </p:nvSpPr>
          <p:spPr>
            <a:xfrm>
              <a:off x="10751483" y="4577803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7DBC359-2A96-46BC-B76B-E88DC2A104CC}"/>
                </a:ext>
              </a:extLst>
            </p:cNvPr>
            <p:cNvSpPr/>
            <p:nvPr/>
          </p:nvSpPr>
          <p:spPr>
            <a:xfrm>
              <a:off x="11346316" y="4528376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7ABFBA6-3EC7-4A11-8525-4C33118C5FB1}"/>
                </a:ext>
              </a:extLst>
            </p:cNvPr>
            <p:cNvSpPr/>
            <p:nvPr/>
          </p:nvSpPr>
          <p:spPr>
            <a:xfrm>
              <a:off x="10654980" y="65718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D884969-D2BD-4E13-B4D2-D80C54195AF7}"/>
                </a:ext>
              </a:extLst>
            </p:cNvPr>
            <p:cNvSpPr/>
            <p:nvPr/>
          </p:nvSpPr>
          <p:spPr>
            <a:xfrm>
              <a:off x="11249813" y="60775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0E401E88-C89E-4A7D-BFAA-577EAFF90B81}"/>
                </a:ext>
              </a:extLst>
            </p:cNvPr>
            <p:cNvSpPr/>
            <p:nvPr/>
          </p:nvSpPr>
          <p:spPr>
            <a:xfrm>
              <a:off x="10654980" y="1503711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88D497C-96AB-4A73-87C3-0514D4BB4865}"/>
                </a:ext>
              </a:extLst>
            </p:cNvPr>
            <p:cNvSpPr/>
            <p:nvPr/>
          </p:nvSpPr>
          <p:spPr>
            <a:xfrm>
              <a:off x="11249813" y="1454284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1D971C0-C972-4133-8E97-C1A577D2B0C3}"/>
                </a:ext>
              </a:extLst>
            </p:cNvPr>
            <p:cNvSpPr txBox="1"/>
            <p:nvPr/>
          </p:nvSpPr>
          <p:spPr>
            <a:xfrm>
              <a:off x="10187537" y="64677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16F2DB45-6B02-4A3D-B352-6E16BC791C81}"/>
                </a:ext>
              </a:extLst>
            </p:cNvPr>
            <p:cNvSpPr txBox="1"/>
            <p:nvPr/>
          </p:nvSpPr>
          <p:spPr>
            <a:xfrm>
              <a:off x="10316479" y="37513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3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46ECC57A-9DDD-44A6-B526-236159F67932}"/>
                </a:ext>
              </a:extLst>
            </p:cNvPr>
            <p:cNvSpPr txBox="1"/>
            <p:nvPr/>
          </p:nvSpPr>
          <p:spPr>
            <a:xfrm>
              <a:off x="10209252" y="1545755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878A79E-099F-4D40-9F8F-F7A5F69E3556}"/>
                </a:ext>
              </a:extLst>
            </p:cNvPr>
            <p:cNvSpPr txBox="1"/>
            <p:nvPr/>
          </p:nvSpPr>
          <p:spPr>
            <a:xfrm>
              <a:off x="10346645" y="456516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4" name="Arco 33">
            <a:extLst>
              <a:ext uri="{FF2B5EF4-FFF2-40B4-BE49-F238E27FC236}">
                <a16:creationId xmlns:a16="http://schemas.microsoft.com/office/drawing/2014/main" id="{872A5F16-30AD-46DE-B894-6442B88EE328}"/>
              </a:ext>
            </a:extLst>
          </p:cNvPr>
          <p:cNvSpPr/>
          <p:nvPr/>
        </p:nvSpPr>
        <p:spPr>
          <a:xfrm rot="1807674" flipV="1">
            <a:off x="7376186" y="468239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0F23FE9A-F1DC-48EC-93C5-2A28AA37AEFA}"/>
              </a:ext>
            </a:extLst>
          </p:cNvPr>
          <p:cNvSpPr/>
          <p:nvPr/>
        </p:nvSpPr>
        <p:spPr>
          <a:xfrm rot="1807674" flipV="1">
            <a:off x="7382596" y="3592062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501D132-A7EC-4B62-82BC-EF082F7866FB}"/>
              </a:ext>
            </a:extLst>
          </p:cNvPr>
          <p:cNvGrpSpPr/>
          <p:nvPr/>
        </p:nvGrpSpPr>
        <p:grpSpPr>
          <a:xfrm>
            <a:off x="418492" y="3231668"/>
            <a:ext cx="1570509" cy="275885"/>
            <a:chOff x="418492" y="3231668"/>
            <a:chExt cx="1570509" cy="275885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D89E20B-9525-4E48-AAAA-C6C866925756}"/>
                </a:ext>
              </a:extLst>
            </p:cNvPr>
            <p:cNvGrpSpPr/>
            <p:nvPr/>
          </p:nvGrpSpPr>
          <p:grpSpPr>
            <a:xfrm>
              <a:off x="418492" y="3231668"/>
              <a:ext cx="778950" cy="266670"/>
              <a:chOff x="349234" y="1298193"/>
              <a:chExt cx="778950" cy="266670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3603ACD0-69EF-4F0E-A866-05AE2AC9DBC9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327147F3-5365-4F14-9AA7-FF5ACCF0CD9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33429DFC-2996-4E16-B7DE-6484DE8692A0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98567FD3-CB38-4BC9-9A26-09E2DCF25EAF}"/>
                </a:ext>
              </a:extLst>
            </p:cNvPr>
            <p:cNvGrpSpPr/>
            <p:nvPr/>
          </p:nvGrpSpPr>
          <p:grpSpPr>
            <a:xfrm>
              <a:off x="1210051" y="3240883"/>
              <a:ext cx="778950" cy="266670"/>
              <a:chOff x="349234" y="1298193"/>
              <a:chExt cx="778950" cy="266670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2BA568F5-A77C-4C2E-BB44-450DD79633BE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24479A1B-1CDA-4E69-A3B1-26506BF390B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19E1BF1-7EB3-4D6B-81AC-89BE51E237DF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48F3A35-35D8-49D3-B7E8-A763162BC7B2}"/>
              </a:ext>
            </a:extLst>
          </p:cNvPr>
          <p:cNvGrpSpPr/>
          <p:nvPr/>
        </p:nvGrpSpPr>
        <p:grpSpPr>
          <a:xfrm>
            <a:off x="4943968" y="1713035"/>
            <a:ext cx="764415" cy="618113"/>
            <a:chOff x="4197915" y="3047509"/>
            <a:chExt cx="893277" cy="590550"/>
          </a:xfrm>
        </p:grpSpPr>
        <p:sp>
          <p:nvSpPr>
            <p:cNvPr id="57" name="Seta: Entalhada para a Direita 56">
              <a:extLst>
                <a:ext uri="{FF2B5EF4-FFF2-40B4-BE49-F238E27FC236}">
                  <a16:creationId xmlns:a16="http://schemas.microsoft.com/office/drawing/2014/main" id="{2621B2B3-5D38-411D-9ED4-E1C51FAF1655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Seta: Entalhada para a Direita 57">
              <a:extLst>
                <a:ext uri="{FF2B5EF4-FFF2-40B4-BE49-F238E27FC236}">
                  <a16:creationId xmlns:a16="http://schemas.microsoft.com/office/drawing/2014/main" id="{52663905-EC06-4629-A877-32A64314446A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Seta: Entalhada para a Direita 58">
              <a:extLst>
                <a:ext uri="{FF2B5EF4-FFF2-40B4-BE49-F238E27FC236}">
                  <a16:creationId xmlns:a16="http://schemas.microsoft.com/office/drawing/2014/main" id="{D386ADBA-2AC4-452C-BAA4-69B8711D3CF3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C767602-7C37-461E-B756-E591733A6315}"/>
              </a:ext>
            </a:extLst>
          </p:cNvPr>
          <p:cNvGrpSpPr/>
          <p:nvPr/>
        </p:nvGrpSpPr>
        <p:grpSpPr>
          <a:xfrm>
            <a:off x="4862546" y="4364146"/>
            <a:ext cx="809127" cy="685644"/>
            <a:chOff x="4197915" y="3047509"/>
            <a:chExt cx="893277" cy="590550"/>
          </a:xfrm>
        </p:grpSpPr>
        <p:sp>
          <p:nvSpPr>
            <p:cNvPr id="61" name="Seta: Entalhada para a Direita 60">
              <a:extLst>
                <a:ext uri="{FF2B5EF4-FFF2-40B4-BE49-F238E27FC236}">
                  <a16:creationId xmlns:a16="http://schemas.microsoft.com/office/drawing/2014/main" id="{BC53FCF5-BC07-4101-8792-2B219E22270B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Seta: Entalhada para a Direita 61">
              <a:extLst>
                <a:ext uri="{FF2B5EF4-FFF2-40B4-BE49-F238E27FC236}">
                  <a16:creationId xmlns:a16="http://schemas.microsoft.com/office/drawing/2014/main" id="{42E32AEE-DA4C-4BD9-9D55-4A67714E31D1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Seta: Entalhada para a Direita 62">
              <a:extLst>
                <a:ext uri="{FF2B5EF4-FFF2-40B4-BE49-F238E27FC236}">
                  <a16:creationId xmlns:a16="http://schemas.microsoft.com/office/drawing/2014/main" id="{3A1BC8C3-5D8C-445C-A726-7820B90DAE0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A2AEBF16-7A2D-444B-8A8D-0D2BB7106700}"/>
              </a:ext>
            </a:extLst>
          </p:cNvPr>
          <p:cNvGrpSpPr/>
          <p:nvPr/>
        </p:nvGrpSpPr>
        <p:grpSpPr>
          <a:xfrm>
            <a:off x="5887049" y="1750476"/>
            <a:ext cx="1325085" cy="461665"/>
            <a:chOff x="5887049" y="1750476"/>
            <a:chExt cx="1325085" cy="461665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FACB0324-ECC5-4A1A-AA5C-88CC1314440C}"/>
                </a:ext>
              </a:extLst>
            </p:cNvPr>
            <p:cNvGrpSpPr/>
            <p:nvPr/>
          </p:nvGrpSpPr>
          <p:grpSpPr>
            <a:xfrm>
              <a:off x="5887049" y="1874084"/>
              <a:ext cx="518963" cy="257456"/>
              <a:chOff x="349234" y="1298193"/>
              <a:chExt cx="518963" cy="257456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663660A4-E3FF-4C3B-BA84-2EEC65150F08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B7E0F422-89A8-49C5-803D-D2F5812A6D6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F0313934-D9AC-4AB2-A7E3-5E59A36A3BBE}"/>
                </a:ext>
              </a:extLst>
            </p:cNvPr>
            <p:cNvSpPr txBox="1"/>
            <p:nvPr/>
          </p:nvSpPr>
          <p:spPr>
            <a:xfrm>
              <a:off x="6342584" y="1750476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 err="1">
                  <a:solidFill>
                    <a:prstClr val="white"/>
                  </a:solidFill>
                  <a:latin typeface="Eras Bold ITC" panose="020B0907030504020204" pitchFamily="34" charset="0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8CBDE34-174F-4842-8F5C-AA4977DCAFCE}"/>
              </a:ext>
            </a:extLst>
          </p:cNvPr>
          <p:cNvGrpSpPr/>
          <p:nvPr/>
        </p:nvGrpSpPr>
        <p:grpSpPr>
          <a:xfrm>
            <a:off x="5850340" y="4445303"/>
            <a:ext cx="1354657" cy="461665"/>
            <a:chOff x="5850340" y="4445303"/>
            <a:chExt cx="1354657" cy="461665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D4D5FF2B-368C-452C-9FE4-C852152AE09F}"/>
                </a:ext>
              </a:extLst>
            </p:cNvPr>
            <p:cNvGrpSpPr/>
            <p:nvPr/>
          </p:nvGrpSpPr>
          <p:grpSpPr>
            <a:xfrm>
              <a:off x="5850340" y="4550585"/>
              <a:ext cx="518963" cy="257456"/>
              <a:chOff x="349234" y="1298193"/>
              <a:chExt cx="518963" cy="257456"/>
            </a:xfrm>
          </p:grpSpPr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3070E24D-0D0E-4188-BA06-E395759261E5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14BB6E2C-7FD7-4E46-9750-A1D7E5983E6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23B4142-F0CC-4EFC-B9C5-798800DD2EBF}"/>
                </a:ext>
              </a:extLst>
            </p:cNvPr>
            <p:cNvSpPr txBox="1"/>
            <p:nvPr/>
          </p:nvSpPr>
          <p:spPr>
            <a:xfrm>
              <a:off x="6335447" y="4445303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 err="1">
                  <a:solidFill>
                    <a:prstClr val="white"/>
                  </a:solidFill>
                  <a:latin typeface="Eras Bold ITC" panose="020B0907030504020204" pitchFamily="34" charset="0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FF0EF19-D9E6-4171-961A-7ABA8817E1E9}"/>
              </a:ext>
            </a:extLst>
          </p:cNvPr>
          <p:cNvGrpSpPr/>
          <p:nvPr/>
        </p:nvGrpSpPr>
        <p:grpSpPr>
          <a:xfrm>
            <a:off x="4782907" y="370658"/>
            <a:ext cx="1617690" cy="521414"/>
            <a:chOff x="4782907" y="370658"/>
            <a:chExt cx="1617690" cy="521414"/>
          </a:xfrm>
        </p:grpSpPr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07945754-1810-4692-B5FC-8FF879BDBF47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C2146F79-3909-4294-A508-D47D61677FFD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10B94801-A80B-4E7C-9CF3-90AE0F9CB8A9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Arco 86">
            <a:extLst>
              <a:ext uri="{FF2B5EF4-FFF2-40B4-BE49-F238E27FC236}">
                <a16:creationId xmlns:a16="http://schemas.microsoft.com/office/drawing/2014/main" id="{ACFACA3B-49AF-4AD2-B9F4-EA91126FD3D6}"/>
              </a:ext>
            </a:extLst>
          </p:cNvPr>
          <p:cNvSpPr/>
          <p:nvPr/>
        </p:nvSpPr>
        <p:spPr>
          <a:xfrm rot="15967249" flipH="1" flipV="1">
            <a:off x="2316308" y="3438619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54BB9E0-68D1-4FF6-B767-48169E721589}"/>
              </a:ext>
            </a:extLst>
          </p:cNvPr>
          <p:cNvGrpSpPr/>
          <p:nvPr/>
        </p:nvGrpSpPr>
        <p:grpSpPr>
          <a:xfrm>
            <a:off x="4928139" y="5830029"/>
            <a:ext cx="1617690" cy="521414"/>
            <a:chOff x="4928139" y="5830029"/>
            <a:chExt cx="1617690" cy="521414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F67F1BC9-FE18-4037-8702-F4C399675723}"/>
                </a:ext>
              </a:extLst>
            </p:cNvPr>
            <p:cNvSpPr/>
            <p:nvPr/>
          </p:nvSpPr>
          <p:spPr>
            <a:xfrm>
              <a:off x="5395582" y="587945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18D66299-B2BE-433F-AA37-1429C8B551EB}"/>
                </a:ext>
              </a:extLst>
            </p:cNvPr>
            <p:cNvSpPr/>
            <p:nvPr/>
          </p:nvSpPr>
          <p:spPr>
            <a:xfrm>
              <a:off x="5990415" y="583002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4C13B344-61C4-4760-B634-AA655212C1FE}"/>
                </a:ext>
              </a:extLst>
            </p:cNvPr>
            <p:cNvSpPr txBox="1"/>
            <p:nvPr/>
          </p:nvSpPr>
          <p:spPr>
            <a:xfrm>
              <a:off x="4928139" y="586904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42D9413-491C-4722-B010-85632CE59C1B}"/>
              </a:ext>
            </a:extLst>
          </p:cNvPr>
          <p:cNvGrpSpPr/>
          <p:nvPr/>
        </p:nvGrpSpPr>
        <p:grpSpPr>
          <a:xfrm>
            <a:off x="1960488" y="1471090"/>
            <a:ext cx="1617690" cy="521414"/>
            <a:chOff x="4782907" y="370658"/>
            <a:chExt cx="1617690" cy="521414"/>
          </a:xfrm>
        </p:grpSpPr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54F176A4-39C7-4964-BEAF-3E45E2E9851E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5C80D2E6-42A6-40BF-ABBF-DA9FBC23EFE5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D26A9E8-F52B-4570-B688-FC06C47CEC80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8053C452-34AB-45AB-A70D-001F92E2A4E8}"/>
              </a:ext>
            </a:extLst>
          </p:cNvPr>
          <p:cNvGrpSpPr/>
          <p:nvPr/>
        </p:nvGrpSpPr>
        <p:grpSpPr>
          <a:xfrm>
            <a:off x="2017449" y="4600358"/>
            <a:ext cx="1617690" cy="521414"/>
            <a:chOff x="4928139" y="5830029"/>
            <a:chExt cx="1617690" cy="521414"/>
          </a:xfrm>
        </p:grpSpPr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39E1505D-C747-4192-B876-AD3C4853A02C}"/>
                </a:ext>
              </a:extLst>
            </p:cNvPr>
            <p:cNvSpPr/>
            <p:nvPr/>
          </p:nvSpPr>
          <p:spPr>
            <a:xfrm>
              <a:off x="5395582" y="587945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84B3EB2E-BAE5-4F26-B155-0F38B9D8F1A9}"/>
                </a:ext>
              </a:extLst>
            </p:cNvPr>
            <p:cNvSpPr/>
            <p:nvPr/>
          </p:nvSpPr>
          <p:spPr>
            <a:xfrm>
              <a:off x="5990415" y="583002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184BA7DA-0740-4372-BCA7-C628C416C97C}"/>
                </a:ext>
              </a:extLst>
            </p:cNvPr>
            <p:cNvSpPr txBox="1"/>
            <p:nvPr/>
          </p:nvSpPr>
          <p:spPr>
            <a:xfrm>
              <a:off x="4928139" y="586904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49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1" grpId="0" animBg="1"/>
      <p:bldP spid="86" grpId="0" animBg="1"/>
      <p:bldP spid="2" grpId="0" animBg="1"/>
      <p:bldP spid="4" grpId="0" animBg="1"/>
      <p:bldP spid="6" grpId="0" animBg="1"/>
      <p:bldP spid="10" grpId="0" animBg="1"/>
      <p:bldP spid="11" grpId="0" animBg="1"/>
      <p:bldP spid="28" grpId="0" animBg="1"/>
      <p:bldP spid="29" grpId="0" animBg="1"/>
      <p:bldP spid="8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Arco 70">
            <a:extLst>
              <a:ext uri="{FF2B5EF4-FFF2-40B4-BE49-F238E27FC236}">
                <a16:creationId xmlns:a16="http://schemas.microsoft.com/office/drawing/2014/main" id="{19E5AE01-977B-45FF-B2EF-5EDE19ACE229}"/>
              </a:ext>
            </a:extLst>
          </p:cNvPr>
          <p:cNvSpPr/>
          <p:nvPr/>
        </p:nvSpPr>
        <p:spPr>
          <a:xfrm rot="17213789" flipV="1">
            <a:off x="544740" y="560420"/>
            <a:ext cx="2378596" cy="2645030"/>
          </a:xfrm>
          <a:prstGeom prst="arc">
            <a:avLst>
              <a:gd name="adj1" fmla="val 13117476"/>
              <a:gd name="adj2" fmla="val 16911660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eta: para a Direita 35">
            <a:extLst>
              <a:ext uri="{FF2B5EF4-FFF2-40B4-BE49-F238E27FC236}">
                <a16:creationId xmlns:a16="http://schemas.microsoft.com/office/drawing/2014/main" id="{8C435305-6092-4191-BF92-DAF3A4814A0A}"/>
              </a:ext>
            </a:extLst>
          </p:cNvPr>
          <p:cNvSpPr/>
          <p:nvPr/>
        </p:nvSpPr>
        <p:spPr>
          <a:xfrm>
            <a:off x="2174250" y="2801146"/>
            <a:ext cx="161761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Glicólise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E74039B-2384-43D4-B57E-7FCC0A32A898}"/>
              </a:ext>
            </a:extLst>
          </p:cNvPr>
          <p:cNvSpPr/>
          <p:nvPr/>
        </p:nvSpPr>
        <p:spPr>
          <a:xfrm>
            <a:off x="7336305" y="784935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4A43B594-874D-469A-B85D-58ABC51F1E96}"/>
              </a:ext>
            </a:extLst>
          </p:cNvPr>
          <p:cNvSpPr/>
          <p:nvPr/>
        </p:nvSpPr>
        <p:spPr>
          <a:xfrm rot="17213789" flipV="1">
            <a:off x="7890483" y="-639839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406DD4-34C4-48AA-9D75-E9319BCD1B87}"/>
              </a:ext>
            </a:extLst>
          </p:cNvPr>
          <p:cNvSpPr/>
          <p:nvPr/>
        </p:nvSpPr>
        <p:spPr>
          <a:xfrm>
            <a:off x="7336305" y="3881438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2789FA06-E0DD-4640-B693-FE3CD318B32A}"/>
              </a:ext>
            </a:extLst>
          </p:cNvPr>
          <p:cNvSpPr/>
          <p:nvPr/>
        </p:nvSpPr>
        <p:spPr>
          <a:xfrm rot="17213789" flipV="1">
            <a:off x="7890483" y="2456664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D39AD0F-FD42-4641-AA0A-5B507756B6BD}"/>
              </a:ext>
            </a:extLst>
          </p:cNvPr>
          <p:cNvGrpSpPr/>
          <p:nvPr/>
        </p:nvGrpSpPr>
        <p:grpSpPr>
          <a:xfrm>
            <a:off x="4008984" y="1874085"/>
            <a:ext cx="778950" cy="266670"/>
            <a:chOff x="349234" y="1298193"/>
            <a:chExt cx="778950" cy="26667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E2CA4C5-4A3F-463F-BB49-E34C685862A3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2E6C07F-B413-46EB-B072-DE782DAC0AEC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C2098D5-F8A7-4866-8372-5610351068BA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AA7410E-7031-4691-9DE8-E29D270F04DF}"/>
              </a:ext>
            </a:extLst>
          </p:cNvPr>
          <p:cNvGrpSpPr/>
          <p:nvPr/>
        </p:nvGrpSpPr>
        <p:grpSpPr>
          <a:xfrm>
            <a:off x="3975030" y="4541370"/>
            <a:ext cx="778950" cy="266670"/>
            <a:chOff x="349234" y="1298193"/>
            <a:chExt cx="778950" cy="26667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DA2DA45-DA5D-4891-BB1C-86C1DC42D370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AF47884-699B-48F2-81B9-4673F551C737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DDBCA93-7AE2-4907-8611-5A46820D82B4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Arco 27">
            <a:extLst>
              <a:ext uri="{FF2B5EF4-FFF2-40B4-BE49-F238E27FC236}">
                <a16:creationId xmlns:a16="http://schemas.microsoft.com/office/drawing/2014/main" id="{65A6C47B-7A2A-4791-A48F-60E063EA9DE2}"/>
              </a:ext>
            </a:extLst>
          </p:cNvPr>
          <p:cNvSpPr/>
          <p:nvPr/>
        </p:nvSpPr>
        <p:spPr>
          <a:xfrm rot="17213789" flipV="1">
            <a:off x="2050036" y="399118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872A5F16-30AD-46DE-B894-6442B88EE328}"/>
              </a:ext>
            </a:extLst>
          </p:cNvPr>
          <p:cNvSpPr/>
          <p:nvPr/>
        </p:nvSpPr>
        <p:spPr>
          <a:xfrm rot="1807674" flipV="1">
            <a:off x="7376186" y="468239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0F23FE9A-F1DC-48EC-93C5-2A28AA37AEFA}"/>
              </a:ext>
            </a:extLst>
          </p:cNvPr>
          <p:cNvSpPr/>
          <p:nvPr/>
        </p:nvSpPr>
        <p:spPr>
          <a:xfrm rot="1807674" flipV="1">
            <a:off x="7382596" y="3592062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501D132-A7EC-4B62-82BC-EF082F7866FB}"/>
              </a:ext>
            </a:extLst>
          </p:cNvPr>
          <p:cNvGrpSpPr/>
          <p:nvPr/>
        </p:nvGrpSpPr>
        <p:grpSpPr>
          <a:xfrm>
            <a:off x="418492" y="3231668"/>
            <a:ext cx="1570509" cy="275885"/>
            <a:chOff x="418492" y="3231668"/>
            <a:chExt cx="1570509" cy="275885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D89E20B-9525-4E48-AAAA-C6C866925756}"/>
                </a:ext>
              </a:extLst>
            </p:cNvPr>
            <p:cNvGrpSpPr/>
            <p:nvPr/>
          </p:nvGrpSpPr>
          <p:grpSpPr>
            <a:xfrm>
              <a:off x="418492" y="3231668"/>
              <a:ext cx="778950" cy="266670"/>
              <a:chOff x="349234" y="1298193"/>
              <a:chExt cx="778950" cy="266670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3603ACD0-69EF-4F0E-A866-05AE2AC9DBC9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327147F3-5365-4F14-9AA7-FF5ACCF0CD9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33429DFC-2996-4E16-B7DE-6484DE8692A0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98567FD3-CB38-4BC9-9A26-09E2DCF25EAF}"/>
                </a:ext>
              </a:extLst>
            </p:cNvPr>
            <p:cNvGrpSpPr/>
            <p:nvPr/>
          </p:nvGrpSpPr>
          <p:grpSpPr>
            <a:xfrm>
              <a:off x="1210051" y="3240883"/>
              <a:ext cx="778950" cy="266670"/>
              <a:chOff x="349234" y="1298193"/>
              <a:chExt cx="778950" cy="266670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2BA568F5-A77C-4C2E-BB44-450DD79633BE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24479A1B-1CDA-4E69-A3B1-26506BF390B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19E1BF1-7EB3-4D6B-81AC-89BE51E237DF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48F3A35-35D8-49D3-B7E8-A763162BC7B2}"/>
              </a:ext>
            </a:extLst>
          </p:cNvPr>
          <p:cNvGrpSpPr/>
          <p:nvPr/>
        </p:nvGrpSpPr>
        <p:grpSpPr>
          <a:xfrm>
            <a:off x="4943968" y="1713035"/>
            <a:ext cx="764415" cy="618113"/>
            <a:chOff x="4197915" y="3047509"/>
            <a:chExt cx="893277" cy="590550"/>
          </a:xfrm>
        </p:grpSpPr>
        <p:sp>
          <p:nvSpPr>
            <p:cNvPr id="57" name="Seta: Entalhada para a Direita 56">
              <a:extLst>
                <a:ext uri="{FF2B5EF4-FFF2-40B4-BE49-F238E27FC236}">
                  <a16:creationId xmlns:a16="http://schemas.microsoft.com/office/drawing/2014/main" id="{2621B2B3-5D38-411D-9ED4-E1C51FAF1655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Seta: Entalhada para a Direita 57">
              <a:extLst>
                <a:ext uri="{FF2B5EF4-FFF2-40B4-BE49-F238E27FC236}">
                  <a16:creationId xmlns:a16="http://schemas.microsoft.com/office/drawing/2014/main" id="{52663905-EC06-4629-A877-32A64314446A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Seta: Entalhada para a Direita 58">
              <a:extLst>
                <a:ext uri="{FF2B5EF4-FFF2-40B4-BE49-F238E27FC236}">
                  <a16:creationId xmlns:a16="http://schemas.microsoft.com/office/drawing/2014/main" id="{D386ADBA-2AC4-452C-BAA4-69B8711D3CF3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C767602-7C37-461E-B756-E591733A6315}"/>
              </a:ext>
            </a:extLst>
          </p:cNvPr>
          <p:cNvGrpSpPr/>
          <p:nvPr/>
        </p:nvGrpSpPr>
        <p:grpSpPr>
          <a:xfrm>
            <a:off x="4862546" y="4364146"/>
            <a:ext cx="809127" cy="685644"/>
            <a:chOff x="4197915" y="3047509"/>
            <a:chExt cx="893277" cy="590550"/>
          </a:xfrm>
        </p:grpSpPr>
        <p:sp>
          <p:nvSpPr>
            <p:cNvPr id="61" name="Seta: Entalhada para a Direita 60">
              <a:extLst>
                <a:ext uri="{FF2B5EF4-FFF2-40B4-BE49-F238E27FC236}">
                  <a16:creationId xmlns:a16="http://schemas.microsoft.com/office/drawing/2014/main" id="{BC53FCF5-BC07-4101-8792-2B219E22270B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Seta: Entalhada para a Direita 61">
              <a:extLst>
                <a:ext uri="{FF2B5EF4-FFF2-40B4-BE49-F238E27FC236}">
                  <a16:creationId xmlns:a16="http://schemas.microsoft.com/office/drawing/2014/main" id="{42E32AEE-DA4C-4BD9-9D55-4A67714E31D1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Seta: Entalhada para a Direita 62">
              <a:extLst>
                <a:ext uri="{FF2B5EF4-FFF2-40B4-BE49-F238E27FC236}">
                  <a16:creationId xmlns:a16="http://schemas.microsoft.com/office/drawing/2014/main" id="{3A1BC8C3-5D8C-445C-A726-7820B90DAE0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A2AEBF16-7A2D-444B-8A8D-0D2BB7106700}"/>
              </a:ext>
            </a:extLst>
          </p:cNvPr>
          <p:cNvGrpSpPr/>
          <p:nvPr/>
        </p:nvGrpSpPr>
        <p:grpSpPr>
          <a:xfrm>
            <a:off x="5887049" y="1750476"/>
            <a:ext cx="1325085" cy="461665"/>
            <a:chOff x="5887049" y="1750476"/>
            <a:chExt cx="1325085" cy="461665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FACB0324-ECC5-4A1A-AA5C-88CC1314440C}"/>
                </a:ext>
              </a:extLst>
            </p:cNvPr>
            <p:cNvGrpSpPr/>
            <p:nvPr/>
          </p:nvGrpSpPr>
          <p:grpSpPr>
            <a:xfrm>
              <a:off x="5887049" y="1874084"/>
              <a:ext cx="518963" cy="257456"/>
              <a:chOff x="349234" y="1298193"/>
              <a:chExt cx="518963" cy="257456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663660A4-E3FF-4C3B-BA84-2EEC65150F08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B7E0F422-89A8-49C5-803D-D2F5812A6D6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F0313934-D9AC-4AB2-A7E3-5E59A36A3BBE}"/>
                </a:ext>
              </a:extLst>
            </p:cNvPr>
            <p:cNvSpPr txBox="1"/>
            <p:nvPr/>
          </p:nvSpPr>
          <p:spPr>
            <a:xfrm>
              <a:off x="6342584" y="1750476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8CBDE34-174F-4842-8F5C-AA4977DCAFCE}"/>
              </a:ext>
            </a:extLst>
          </p:cNvPr>
          <p:cNvGrpSpPr/>
          <p:nvPr/>
        </p:nvGrpSpPr>
        <p:grpSpPr>
          <a:xfrm>
            <a:off x="5850340" y="4445303"/>
            <a:ext cx="1354657" cy="461665"/>
            <a:chOff x="5850340" y="4445303"/>
            <a:chExt cx="1354657" cy="461665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D4D5FF2B-368C-452C-9FE4-C852152AE09F}"/>
                </a:ext>
              </a:extLst>
            </p:cNvPr>
            <p:cNvGrpSpPr/>
            <p:nvPr/>
          </p:nvGrpSpPr>
          <p:grpSpPr>
            <a:xfrm>
              <a:off x="5850340" y="4550585"/>
              <a:ext cx="518963" cy="257456"/>
              <a:chOff x="349234" y="1298193"/>
              <a:chExt cx="518963" cy="257456"/>
            </a:xfrm>
          </p:grpSpPr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3070E24D-0D0E-4188-BA06-E395759261E5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14BB6E2C-7FD7-4E46-9750-A1D7E5983E6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23B4142-F0CC-4EFC-B9C5-798800DD2EBF}"/>
                </a:ext>
              </a:extLst>
            </p:cNvPr>
            <p:cNvSpPr txBox="1"/>
            <p:nvPr/>
          </p:nvSpPr>
          <p:spPr>
            <a:xfrm>
              <a:off x="6335447" y="4445303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Arco 86">
            <a:extLst>
              <a:ext uri="{FF2B5EF4-FFF2-40B4-BE49-F238E27FC236}">
                <a16:creationId xmlns:a16="http://schemas.microsoft.com/office/drawing/2014/main" id="{ACFACA3B-49AF-4AD2-B9F4-EA91126FD3D6}"/>
              </a:ext>
            </a:extLst>
          </p:cNvPr>
          <p:cNvSpPr/>
          <p:nvPr/>
        </p:nvSpPr>
        <p:spPr>
          <a:xfrm rot="15967249" flipH="1" flipV="1">
            <a:off x="2316308" y="3438619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1712171-B9B7-4F79-9DA0-6B64DC4A731E}"/>
              </a:ext>
            </a:extLst>
          </p:cNvPr>
          <p:cNvGrpSpPr/>
          <p:nvPr/>
        </p:nvGrpSpPr>
        <p:grpSpPr>
          <a:xfrm>
            <a:off x="10056455" y="3727354"/>
            <a:ext cx="1601157" cy="461665"/>
            <a:chOff x="10056455" y="3727354"/>
            <a:chExt cx="1601157" cy="461665"/>
          </a:xfrm>
        </p:grpSpPr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63536999-1EC8-4E91-9B76-E8BD022AC32E}"/>
                </a:ext>
              </a:extLst>
            </p:cNvPr>
            <p:cNvGrpSpPr/>
            <p:nvPr/>
          </p:nvGrpSpPr>
          <p:grpSpPr>
            <a:xfrm>
              <a:off x="10495961" y="3779179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id="{BA2FF3FD-E3B7-4880-8704-F54CDCC153CF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6140CC92-E1EF-442E-84B6-A788DFA0697E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57004B33-21B6-4652-B090-61BE94601011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43C950C6-9FF1-462B-AECB-2E554BB46E8D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D9D22A7A-ED24-4B9D-8A8A-D80907356650}"/>
                </a:ext>
              </a:extLst>
            </p:cNvPr>
            <p:cNvSpPr txBox="1"/>
            <p:nvPr/>
          </p:nvSpPr>
          <p:spPr>
            <a:xfrm>
              <a:off x="10056455" y="372735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051E91A-6D6A-4A00-A668-EC3C0B439768}"/>
              </a:ext>
            </a:extLst>
          </p:cNvPr>
          <p:cNvGrpSpPr/>
          <p:nvPr/>
        </p:nvGrpSpPr>
        <p:grpSpPr>
          <a:xfrm>
            <a:off x="10037938" y="652926"/>
            <a:ext cx="1619674" cy="461665"/>
            <a:chOff x="10037938" y="652926"/>
            <a:chExt cx="1619674" cy="461665"/>
          </a:xfrm>
        </p:grpSpPr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01864BEA-5DBE-4198-9507-F26EAB8DFF98}"/>
                </a:ext>
              </a:extLst>
            </p:cNvPr>
            <p:cNvGrpSpPr/>
            <p:nvPr/>
          </p:nvGrpSpPr>
          <p:grpSpPr>
            <a:xfrm>
              <a:off x="10495961" y="682676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2482C78B-03A6-4C3E-9A9C-42322611EF82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CB98051A-F273-4BF1-B276-543CE8D4B11A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A07A14A7-3256-44F7-BB4B-20A64A3A6BB1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3E664C96-7F98-4677-BD8D-FA78CC5D5C1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0C526692-8917-41A9-A9BB-1EE834E9F3A4}"/>
                </a:ext>
              </a:extLst>
            </p:cNvPr>
            <p:cNvSpPr txBox="1"/>
            <p:nvPr/>
          </p:nvSpPr>
          <p:spPr>
            <a:xfrm>
              <a:off x="10037938" y="652926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5B8F910-9295-4B81-B97F-B1AAECAB72B6}"/>
              </a:ext>
            </a:extLst>
          </p:cNvPr>
          <p:cNvGrpSpPr/>
          <p:nvPr/>
        </p:nvGrpSpPr>
        <p:grpSpPr>
          <a:xfrm>
            <a:off x="1960488" y="1510104"/>
            <a:ext cx="1634146" cy="461665"/>
            <a:chOff x="1960488" y="1510104"/>
            <a:chExt cx="1634146" cy="461665"/>
          </a:xfrm>
        </p:grpSpPr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D26A9E8-F52B-4570-B688-FC06C47CEC80}"/>
                </a:ext>
              </a:extLst>
            </p:cNvPr>
            <p:cNvSpPr txBox="1"/>
            <p:nvPr/>
          </p:nvSpPr>
          <p:spPr>
            <a:xfrm>
              <a:off x="1960488" y="151010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534F4337-357F-478D-BC6F-605A246A7B03}"/>
                </a:ext>
              </a:extLst>
            </p:cNvPr>
            <p:cNvGrpSpPr/>
            <p:nvPr/>
          </p:nvGrpSpPr>
          <p:grpSpPr>
            <a:xfrm>
              <a:off x="2432983" y="1565766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17FEF6AA-C2EC-4398-9391-C6FC7D779073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969145A7-29BD-47C9-8A9A-2E6617C8BE25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0C99E530-7ACC-4E8B-88C9-532C4CFBADA2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CA558A64-2CCB-499B-88A6-E82296BD5D05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417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24C0ED34-B878-4A1B-9CE1-7F5C89E6B2AB}"/>
              </a:ext>
            </a:extLst>
          </p:cNvPr>
          <p:cNvGrpSpPr/>
          <p:nvPr/>
        </p:nvGrpSpPr>
        <p:grpSpPr>
          <a:xfrm>
            <a:off x="3228872" y="1040886"/>
            <a:ext cx="1617690" cy="521414"/>
            <a:chOff x="4782907" y="370658"/>
            <a:chExt cx="1617690" cy="521414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9B4E18A-E51B-4374-AADD-B5B7C15FDAAA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8D100DE-6A47-47E4-B6AD-DB26FE88ABE1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39748E3-34E5-4496-B52A-DF84560CD25C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8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F4B15B7-0529-4AE8-8292-F85F43A4EBFA}"/>
              </a:ext>
            </a:extLst>
          </p:cNvPr>
          <p:cNvGrpSpPr/>
          <p:nvPr/>
        </p:nvGrpSpPr>
        <p:grpSpPr>
          <a:xfrm>
            <a:off x="9842023" y="116178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AAE61C3-A81E-4E1C-8801-5D3A2500CE43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F6903C0-FBF8-4505-B288-DF249B9A5B13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E76E6ED-A9F2-43D0-AB80-6976306B3C89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89E5B5E-A49D-46B1-869D-47C6D4FE1ED2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0254667-2149-4E63-B080-ABCEDF757031}"/>
              </a:ext>
            </a:extLst>
          </p:cNvPr>
          <p:cNvSpPr txBox="1"/>
          <p:nvPr/>
        </p:nvSpPr>
        <p:spPr>
          <a:xfrm>
            <a:off x="9101506" y="1116444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noProof="0" dirty="0">
                <a:solidFill>
                  <a:prstClr val="white"/>
                </a:solidFill>
                <a:latin typeface="Eras Bold ITC" panose="020B0907030504020204" pitchFamily="34" charset="0"/>
              </a:rPr>
              <a:t>25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45ECFC0-865C-476F-A74E-FD52F5C9A3A7}"/>
              </a:ext>
            </a:extLst>
          </p:cNvPr>
          <p:cNvGrpSpPr/>
          <p:nvPr/>
        </p:nvGrpSpPr>
        <p:grpSpPr>
          <a:xfrm>
            <a:off x="894085" y="1052207"/>
            <a:ext cx="1617690" cy="521414"/>
            <a:chOff x="4782907" y="370658"/>
            <a:chExt cx="1617690" cy="521414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04C642DD-1273-4D20-A1DE-6F9B13E04881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5463D3A-FD7F-4104-899D-12E05F2D49D1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D241044-0B8A-445A-B83D-0FFE219D9795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58EAD75-55D0-43D3-A27B-E8383B7B3E8F}"/>
              </a:ext>
            </a:extLst>
          </p:cNvPr>
          <p:cNvSpPr txBox="1"/>
          <p:nvPr/>
        </p:nvSpPr>
        <p:spPr>
          <a:xfrm>
            <a:off x="2629996" y="1082081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83A84B0-E1A0-4875-8EA9-25056E681D2A}"/>
              </a:ext>
            </a:extLst>
          </p:cNvPr>
          <p:cNvSpPr txBox="1"/>
          <p:nvPr/>
        </p:nvSpPr>
        <p:spPr>
          <a:xfrm>
            <a:off x="8634205" y="114387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AFB695-9EA0-4A83-ADF4-01875AE15E04}"/>
              </a:ext>
            </a:extLst>
          </p:cNvPr>
          <p:cNvSpPr txBox="1"/>
          <p:nvPr/>
        </p:nvSpPr>
        <p:spPr>
          <a:xfrm>
            <a:off x="5362949" y="1137107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08C83D9-D0D0-43D5-8C38-4340AAB67E3C}"/>
              </a:ext>
            </a:extLst>
          </p:cNvPr>
          <p:cNvGrpSpPr/>
          <p:nvPr/>
        </p:nvGrpSpPr>
        <p:grpSpPr>
          <a:xfrm>
            <a:off x="5662956" y="1099987"/>
            <a:ext cx="1805762" cy="521414"/>
            <a:chOff x="4594835" y="370658"/>
            <a:chExt cx="1805762" cy="521414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CE9B374A-33E9-4323-8C60-0986CD780621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4A7F9C1-7414-47AB-9529-6536FD61E163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04C04CE1-F65A-4E8A-B875-F41E810498AC}"/>
                </a:ext>
              </a:extLst>
            </p:cNvPr>
            <p:cNvSpPr txBox="1"/>
            <p:nvPr/>
          </p:nvSpPr>
          <p:spPr>
            <a:xfrm>
              <a:off x="4594835" y="395535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10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DEC1A20C-CB51-46A3-A861-82CCB1BB9F48}"/>
              </a:ext>
            </a:extLst>
          </p:cNvPr>
          <p:cNvGrpSpPr/>
          <p:nvPr/>
        </p:nvGrpSpPr>
        <p:grpSpPr>
          <a:xfrm>
            <a:off x="5334475" y="1910930"/>
            <a:ext cx="2092042" cy="521414"/>
            <a:chOff x="5334475" y="1910930"/>
            <a:chExt cx="2092042" cy="521414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CF6E58A-2B1E-472C-8E37-E58AC10A7BE1}"/>
                </a:ext>
              </a:extLst>
            </p:cNvPr>
            <p:cNvSpPr txBox="1"/>
            <p:nvPr/>
          </p:nvSpPr>
          <p:spPr>
            <a:xfrm>
              <a:off x="5334475" y="193514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=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00958C7-68A2-4149-A289-FC0E4C1A6A46}"/>
                </a:ext>
              </a:extLst>
            </p:cNvPr>
            <p:cNvSpPr txBox="1"/>
            <p:nvPr/>
          </p:nvSpPr>
          <p:spPr>
            <a:xfrm>
              <a:off x="5620755" y="1922897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FC088FC5-25C8-4E98-8377-BF2963C091E4}"/>
                </a:ext>
              </a:extLst>
            </p:cNvPr>
            <p:cNvSpPr/>
            <p:nvPr/>
          </p:nvSpPr>
          <p:spPr>
            <a:xfrm>
              <a:off x="6276270" y="1960357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6AFA9FCB-7120-42D4-B3DE-EEC8BFEBF7B3}"/>
                </a:ext>
              </a:extLst>
            </p:cNvPr>
            <p:cNvSpPr/>
            <p:nvPr/>
          </p:nvSpPr>
          <p:spPr>
            <a:xfrm>
              <a:off x="6871103" y="1910930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D2C798D5-F88A-4285-98D7-86E92E748A3D}"/>
              </a:ext>
            </a:extLst>
          </p:cNvPr>
          <p:cNvGrpSpPr/>
          <p:nvPr/>
        </p:nvGrpSpPr>
        <p:grpSpPr>
          <a:xfrm>
            <a:off x="9809133" y="201413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9BC36D6A-1DCD-40AD-A548-889D361BA59A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2568883C-0DD1-4DDF-AB7A-C068F35B8738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F712E97-0222-4CBF-8A57-A2AA5B65B4AD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BD84270-8D02-4831-BC2C-F8ABC6C40D5A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9469664-224F-47CA-8A6A-FAF67E9D3775}"/>
              </a:ext>
            </a:extLst>
          </p:cNvPr>
          <p:cNvSpPr txBox="1"/>
          <p:nvPr/>
        </p:nvSpPr>
        <p:spPr>
          <a:xfrm>
            <a:off x="9068616" y="1968794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3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74D4075-EABB-49D7-A760-6EDBBFF207B3}"/>
              </a:ext>
            </a:extLst>
          </p:cNvPr>
          <p:cNvSpPr txBox="1"/>
          <p:nvPr/>
        </p:nvSpPr>
        <p:spPr>
          <a:xfrm>
            <a:off x="8601315" y="199622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AA28E70-DF43-4C19-A053-50D8A4A0C0F3}"/>
              </a:ext>
            </a:extLst>
          </p:cNvPr>
          <p:cNvCxnSpPr/>
          <p:nvPr/>
        </p:nvCxnSpPr>
        <p:spPr>
          <a:xfrm>
            <a:off x="8489374" y="2863236"/>
            <a:ext cx="28302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8C44C66B-A332-470C-BB58-E19D310AC318}"/>
              </a:ext>
            </a:extLst>
          </p:cNvPr>
          <p:cNvGrpSpPr/>
          <p:nvPr/>
        </p:nvGrpSpPr>
        <p:grpSpPr>
          <a:xfrm>
            <a:off x="9865708" y="3022242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D93E8092-8831-4BDF-BF27-19FE95048B9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2ACCA9C-5B46-4422-9F6E-E55EFDF3A78F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7AB3B54-C63F-416E-B63D-76D957881998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08788A2-3D06-474C-B1B4-4300167F8128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D538A6-3B4B-46DA-9505-B8F6E9EF0E52}"/>
              </a:ext>
            </a:extLst>
          </p:cNvPr>
          <p:cNvSpPr txBox="1"/>
          <p:nvPr/>
        </p:nvSpPr>
        <p:spPr>
          <a:xfrm>
            <a:off x="9125191" y="2976900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noProof="0" dirty="0">
                <a:solidFill>
                  <a:prstClr val="white"/>
                </a:solidFill>
                <a:latin typeface="Eras Bold ITC" panose="020B0907030504020204" pitchFamily="34" charset="0"/>
              </a:rPr>
              <a:t>28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5A404C3A-31BC-417A-B079-E8682FF4255A}"/>
              </a:ext>
            </a:extLst>
          </p:cNvPr>
          <p:cNvGrpSpPr/>
          <p:nvPr/>
        </p:nvGrpSpPr>
        <p:grpSpPr>
          <a:xfrm>
            <a:off x="457781" y="4895764"/>
            <a:ext cx="1797756" cy="461665"/>
            <a:chOff x="457781" y="4895764"/>
            <a:chExt cx="1797756" cy="461665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5C314727-2832-40AE-8D8F-BBD259EA727D}"/>
                </a:ext>
              </a:extLst>
            </p:cNvPr>
            <p:cNvGrpSpPr/>
            <p:nvPr/>
          </p:nvGrpSpPr>
          <p:grpSpPr>
            <a:xfrm>
              <a:off x="1093886" y="4951428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DC6FC703-F7FB-4A41-AEF2-86B20E5C33E6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F0DB0590-2E3F-4F71-9DD5-3E7F64384B37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B205AAE4-57FC-4E32-80B3-176772A4E58C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10B6F6B8-5F0F-49A7-AEE8-4B6791D1D82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199C664-8B2C-41E5-8C15-C94FB8C0DC1A}"/>
                </a:ext>
              </a:extLst>
            </p:cNvPr>
            <p:cNvSpPr txBox="1"/>
            <p:nvPr/>
          </p:nvSpPr>
          <p:spPr>
            <a:xfrm>
              <a:off x="457781" y="4895764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BDFEA986-85E8-4CBE-8AEA-E5251D3E48EC}"/>
              </a:ext>
            </a:extLst>
          </p:cNvPr>
          <p:cNvGrpSpPr/>
          <p:nvPr/>
        </p:nvGrpSpPr>
        <p:grpSpPr>
          <a:xfrm>
            <a:off x="2351899" y="4888651"/>
            <a:ext cx="2059800" cy="461665"/>
            <a:chOff x="2351899" y="4888651"/>
            <a:chExt cx="2059800" cy="461665"/>
          </a:xfrm>
        </p:grpSpPr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C8A4C964-1534-4471-B222-601743C781A6}"/>
                </a:ext>
              </a:extLst>
            </p:cNvPr>
            <p:cNvGrpSpPr/>
            <p:nvPr/>
          </p:nvGrpSpPr>
          <p:grpSpPr>
            <a:xfrm>
              <a:off x="3250048" y="4944315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DE2033BA-D315-4732-9CCE-D1748B3078EE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7C7A9428-3BFE-4E76-B01E-90AD7AE168DB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0AE82D37-FE64-474C-98E6-D3921150D384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57BB88A3-5ABA-4340-B274-C5B2B6A9FF65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DC419D56-01E6-4E4D-BE7F-58597FDC56A5}"/>
                </a:ext>
              </a:extLst>
            </p:cNvPr>
            <p:cNvSpPr txBox="1"/>
            <p:nvPr/>
          </p:nvSpPr>
          <p:spPr>
            <a:xfrm>
              <a:off x="2613943" y="4888651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4E831700-D3D7-4614-BA9A-07709AF69E08}"/>
                </a:ext>
              </a:extLst>
            </p:cNvPr>
            <p:cNvSpPr txBox="1"/>
            <p:nvPr/>
          </p:nvSpPr>
          <p:spPr>
            <a:xfrm>
              <a:off x="2351899" y="4888651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+</a:t>
              </a:r>
            </a:p>
          </p:txBody>
        </p:sp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0A8259EF-3E22-4DD2-828A-EC9425DD293B}"/>
              </a:ext>
            </a:extLst>
          </p:cNvPr>
          <p:cNvGrpSpPr/>
          <p:nvPr/>
        </p:nvGrpSpPr>
        <p:grpSpPr>
          <a:xfrm>
            <a:off x="4885147" y="4876410"/>
            <a:ext cx="2087591" cy="473908"/>
            <a:chOff x="4885147" y="4876410"/>
            <a:chExt cx="2087591" cy="473908"/>
          </a:xfrm>
        </p:grpSpPr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5C85A3EE-B35F-4985-A298-24F9A56C086A}"/>
                </a:ext>
              </a:extLst>
            </p:cNvPr>
            <p:cNvSpPr txBox="1"/>
            <p:nvPr/>
          </p:nvSpPr>
          <p:spPr>
            <a:xfrm>
              <a:off x="4885147" y="488865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=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0E99268-584D-4491-B7C7-531F6E72A3FE}"/>
                </a:ext>
              </a:extLst>
            </p:cNvPr>
            <p:cNvSpPr txBox="1"/>
            <p:nvPr/>
          </p:nvSpPr>
          <p:spPr>
            <a:xfrm>
              <a:off x="5171427" y="4876410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4</a:t>
              </a:r>
            </a:p>
          </p:txBody>
        </p: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3EAA9DFF-BA5C-4393-81A5-D3A4B0CB5BBE}"/>
                </a:ext>
              </a:extLst>
            </p:cNvPr>
            <p:cNvGrpSpPr/>
            <p:nvPr/>
          </p:nvGrpSpPr>
          <p:grpSpPr>
            <a:xfrm>
              <a:off x="5811087" y="4944315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D972AD29-C488-4E4B-9525-C8650DB2F542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CDE91AE-508D-47E3-A3BE-17E5DFCCCD78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F20973BA-8F11-4649-86F3-ADD59D9C8D82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2606EC1D-CE63-4104-97D3-8B2B9D4A43A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71BC024-3747-478D-9587-0A67985B2954}"/>
              </a:ext>
            </a:extLst>
          </p:cNvPr>
          <p:cNvSpPr txBox="1"/>
          <p:nvPr/>
        </p:nvSpPr>
        <p:spPr>
          <a:xfrm>
            <a:off x="8634205" y="3500162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944D574-B1AF-4ED5-B822-E37E6E6ADB22}"/>
              </a:ext>
            </a:extLst>
          </p:cNvPr>
          <p:cNvSpPr txBox="1"/>
          <p:nvPr/>
        </p:nvSpPr>
        <p:spPr>
          <a:xfrm>
            <a:off x="9226048" y="3527390"/>
            <a:ext cx="6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4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2F9E3B2F-EACC-48F4-8969-EE7CB66AEF48}"/>
              </a:ext>
            </a:extLst>
          </p:cNvPr>
          <p:cNvGrpSpPr/>
          <p:nvPr/>
        </p:nvGrpSpPr>
        <p:grpSpPr>
          <a:xfrm>
            <a:off x="9865708" y="3595295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BDC19A02-F1D4-4A31-B823-AE5BCA15A91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5BFF73E-2993-4B05-8E6E-D954F71C575D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26546238-B017-4E01-A5B0-DBAEB42DC8EF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A97FE8A1-5679-46E1-A9AA-9CF6EFCBF8C6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2EEE164-8744-4A71-ADF5-413A2A21017B}"/>
              </a:ext>
            </a:extLst>
          </p:cNvPr>
          <p:cNvCxnSpPr/>
          <p:nvPr/>
        </p:nvCxnSpPr>
        <p:spPr>
          <a:xfrm>
            <a:off x="8519918" y="4275913"/>
            <a:ext cx="28302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FE73E9BE-CED6-4F5B-8F40-8B214373FF4B}"/>
              </a:ext>
            </a:extLst>
          </p:cNvPr>
          <p:cNvGrpSpPr/>
          <p:nvPr/>
        </p:nvGrpSpPr>
        <p:grpSpPr>
          <a:xfrm>
            <a:off x="9851193" y="4479441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561C3ABB-DDD5-46B4-9EE8-07D5A33FC345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26B1D1B6-402A-4D85-AEE5-952CC21AEED2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A1B7C0D0-CBA9-41F9-ADED-580F36125A31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1C758EC2-B62A-4077-988B-CDDFC9A93735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42D85F7D-27A3-4E7F-B47A-F59D5D42A055}"/>
              </a:ext>
            </a:extLst>
          </p:cNvPr>
          <p:cNvSpPr txBox="1"/>
          <p:nvPr/>
        </p:nvSpPr>
        <p:spPr>
          <a:xfrm>
            <a:off x="9110676" y="4434099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>
                <a:solidFill>
                  <a:prstClr val="white"/>
                </a:solidFill>
                <a:latin typeface="Eras Bold ITC" panose="020B0907030504020204" pitchFamily="34" charset="0"/>
              </a:rPr>
              <a:t>32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556B8358-251F-4E6C-B25E-9CF957C893C2}"/>
              </a:ext>
            </a:extLst>
          </p:cNvPr>
          <p:cNvSpPr/>
          <p:nvPr/>
        </p:nvSpPr>
        <p:spPr>
          <a:xfrm>
            <a:off x="457781" y="3852902"/>
            <a:ext cx="6856084" cy="228663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FAC0408-53C4-49EC-8D5C-7BE5FDFED10D}"/>
              </a:ext>
            </a:extLst>
          </p:cNvPr>
          <p:cNvSpPr txBox="1"/>
          <p:nvPr/>
        </p:nvSpPr>
        <p:spPr>
          <a:xfrm>
            <a:off x="868395" y="450149"/>
            <a:ext cx="174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Glicólise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0A4A5681-FAE5-47D5-AA5C-372676A74AEE}"/>
              </a:ext>
            </a:extLst>
          </p:cNvPr>
          <p:cNvSpPr txBox="1"/>
          <p:nvPr/>
        </p:nvSpPr>
        <p:spPr>
          <a:xfrm>
            <a:off x="2780985" y="169426"/>
            <a:ext cx="29004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Ciclo de Krebs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prstClr val="white"/>
                </a:solidFill>
                <a:latin typeface="Eras Bold ITC" panose="020B0907030504020204" pitchFamily="34" charset="0"/>
              </a:rPr>
              <a:t>(+ oxidação do piruvato)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FB92F32B-4FC8-45CF-83C2-9CE2B2C4F134}"/>
              </a:ext>
            </a:extLst>
          </p:cNvPr>
          <p:cNvGrpSpPr/>
          <p:nvPr/>
        </p:nvGrpSpPr>
        <p:grpSpPr>
          <a:xfrm>
            <a:off x="903800" y="1857232"/>
            <a:ext cx="1600803" cy="521414"/>
            <a:chOff x="903800" y="1857232"/>
            <a:chExt cx="1600803" cy="521414"/>
          </a:xfrm>
        </p:grpSpPr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CD21A427-13D1-40D0-97FE-6FDDEA8DBC0C}"/>
                </a:ext>
              </a:extLst>
            </p:cNvPr>
            <p:cNvSpPr txBox="1"/>
            <p:nvPr/>
          </p:nvSpPr>
          <p:spPr>
            <a:xfrm>
              <a:off x="903800" y="1879355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0EC062E1-4BA0-40FB-A995-F3B20FEBA1F0}"/>
                </a:ext>
              </a:extLst>
            </p:cNvPr>
            <p:cNvSpPr/>
            <p:nvPr/>
          </p:nvSpPr>
          <p:spPr>
            <a:xfrm>
              <a:off x="1354356" y="1906659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3AFCA6C8-A062-4211-A620-EC1A82159ED2}"/>
                </a:ext>
              </a:extLst>
            </p:cNvPr>
            <p:cNvSpPr/>
            <p:nvPr/>
          </p:nvSpPr>
          <p:spPr>
            <a:xfrm>
              <a:off x="1949189" y="1857232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56D55990-1797-4278-857C-E1C5C24E3BD8}"/>
              </a:ext>
            </a:extLst>
          </p:cNvPr>
          <p:cNvGrpSpPr/>
          <p:nvPr/>
        </p:nvGrpSpPr>
        <p:grpSpPr>
          <a:xfrm>
            <a:off x="2596726" y="1861503"/>
            <a:ext cx="2221663" cy="521414"/>
            <a:chOff x="2596726" y="1861503"/>
            <a:chExt cx="2221663" cy="521414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DE3697AE-9286-4AC1-ABD1-E09BF7E26CE2}"/>
                </a:ext>
              </a:extLst>
            </p:cNvPr>
            <p:cNvSpPr/>
            <p:nvPr/>
          </p:nvSpPr>
          <p:spPr>
            <a:xfrm>
              <a:off x="3668142" y="1910930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6F1670A-5C3B-4CB2-B0E1-7D9168AF6303}"/>
                </a:ext>
              </a:extLst>
            </p:cNvPr>
            <p:cNvSpPr/>
            <p:nvPr/>
          </p:nvSpPr>
          <p:spPr>
            <a:xfrm>
              <a:off x="4262975" y="1861503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C23EEC3-B046-446D-B263-1F9BC2F52DCE}"/>
                </a:ext>
              </a:extLst>
            </p:cNvPr>
            <p:cNvSpPr txBox="1"/>
            <p:nvPr/>
          </p:nvSpPr>
          <p:spPr>
            <a:xfrm>
              <a:off x="3190230" y="189802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73FF2F3E-DE79-45F0-B7F1-4C319CF94FBC}"/>
                </a:ext>
              </a:extLst>
            </p:cNvPr>
            <p:cNvSpPr txBox="1"/>
            <p:nvPr/>
          </p:nvSpPr>
          <p:spPr>
            <a:xfrm>
              <a:off x="2596726" y="190418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+</a:t>
              </a:r>
            </a:p>
          </p:txBody>
        </p:sp>
      </p:grp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EF9C6C46-52A8-453A-8B7D-48B087943E32}"/>
              </a:ext>
            </a:extLst>
          </p:cNvPr>
          <p:cNvSpPr txBox="1"/>
          <p:nvPr/>
        </p:nvSpPr>
        <p:spPr>
          <a:xfrm>
            <a:off x="6019546" y="438140"/>
            <a:ext cx="137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Total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F0B6D385-23FB-465A-BA13-861946668BFB}"/>
              </a:ext>
            </a:extLst>
          </p:cNvPr>
          <p:cNvSpPr txBox="1"/>
          <p:nvPr/>
        </p:nvSpPr>
        <p:spPr>
          <a:xfrm>
            <a:off x="606351" y="4097238"/>
            <a:ext cx="174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Glicólise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DB16B010-CBD8-4BB2-9789-018F90B61B13}"/>
              </a:ext>
            </a:extLst>
          </p:cNvPr>
          <p:cNvSpPr txBox="1"/>
          <p:nvPr/>
        </p:nvSpPr>
        <p:spPr>
          <a:xfrm>
            <a:off x="2338450" y="3845157"/>
            <a:ext cx="29004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Ciclo de Krebs</a:t>
            </a:r>
          </a:p>
          <a:p>
            <a:pPr lvl="0" algn="ctr">
              <a:defRPr/>
            </a:pPr>
            <a:r>
              <a:rPr lang="pt-BR" sz="1400" dirty="0">
                <a:solidFill>
                  <a:prstClr val="white"/>
                </a:solidFill>
                <a:latin typeface="Eras Bold ITC" panose="020B0907030504020204" pitchFamily="34" charset="0"/>
              </a:rPr>
              <a:t>(+ oxidação do piruvato)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5828D418-AFC5-4242-8CCF-598F0DF93717}"/>
              </a:ext>
            </a:extLst>
          </p:cNvPr>
          <p:cNvSpPr txBox="1"/>
          <p:nvPr/>
        </p:nvSpPr>
        <p:spPr>
          <a:xfrm>
            <a:off x="5319952" y="4073129"/>
            <a:ext cx="137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Total</a:t>
            </a: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40EC8B6F-EAB7-4183-842E-9433E599A784}"/>
              </a:ext>
            </a:extLst>
          </p:cNvPr>
          <p:cNvGrpSpPr/>
          <p:nvPr/>
        </p:nvGrpSpPr>
        <p:grpSpPr>
          <a:xfrm>
            <a:off x="3250048" y="5575618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54E2C58D-EFF7-439E-9311-15213EA90B77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60C36CEF-C93E-40EE-AE0A-AAF57E33ED99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E2DDB746-D696-4D79-818A-A0BD2AD36861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A51A3034-74DD-4E0B-9EDE-F9FF7BDF7D89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F03E4A9F-7270-4403-99BB-5C027B4825EF}"/>
              </a:ext>
            </a:extLst>
          </p:cNvPr>
          <p:cNvSpPr txBox="1"/>
          <p:nvPr/>
        </p:nvSpPr>
        <p:spPr>
          <a:xfrm>
            <a:off x="7581240" y="1152050"/>
            <a:ext cx="112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x   2,5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ED01D3E-1D83-454A-8524-FBD57E788490}"/>
              </a:ext>
            </a:extLst>
          </p:cNvPr>
          <p:cNvSpPr txBox="1"/>
          <p:nvPr/>
        </p:nvSpPr>
        <p:spPr>
          <a:xfrm>
            <a:off x="7518640" y="1958472"/>
            <a:ext cx="112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x   1,5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7289052F-437E-4428-885B-4E4A693CBB6A}"/>
              </a:ext>
            </a:extLst>
          </p:cNvPr>
          <p:cNvSpPr txBox="1"/>
          <p:nvPr/>
        </p:nvSpPr>
        <p:spPr>
          <a:xfrm>
            <a:off x="11163495" y="196879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9C0148C9-478A-452E-92D1-BA0B0970C82B}"/>
              </a:ext>
            </a:extLst>
          </p:cNvPr>
          <p:cNvSpPr/>
          <p:nvPr/>
        </p:nvSpPr>
        <p:spPr>
          <a:xfrm>
            <a:off x="8106374" y="4328070"/>
            <a:ext cx="3983590" cy="79990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D7CC097B-C153-4BF5-BA6A-0E004AAEC427}"/>
              </a:ext>
            </a:extLst>
          </p:cNvPr>
          <p:cNvSpPr txBox="1"/>
          <p:nvPr/>
        </p:nvSpPr>
        <p:spPr>
          <a:xfrm>
            <a:off x="2600278" y="5519954"/>
            <a:ext cx="6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8178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3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  <p:bldP spid="28" grpId="0"/>
      <p:bldP spid="45" grpId="0"/>
      <p:bldP spid="46" grpId="0"/>
      <p:bldP spid="54" grpId="0"/>
      <p:bldP spid="75" grpId="0"/>
      <p:bldP spid="76" grpId="0"/>
      <p:bldP spid="88" grpId="0"/>
      <p:bldP spid="89" grpId="0" animBg="1"/>
      <p:bldP spid="90" grpId="0"/>
      <p:bldP spid="91" grpId="0"/>
      <p:bldP spid="99" grpId="0"/>
      <p:bldP spid="100" grpId="0"/>
      <p:bldP spid="101" grpId="0"/>
      <p:bldP spid="102" grpId="0"/>
      <p:bldP spid="108" grpId="0"/>
      <p:bldP spid="109" grpId="0"/>
      <p:bldP spid="113" grpId="0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BF9D9-D455-42F5-ABA2-3A303416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Dica de livros</a:t>
            </a:r>
          </a:p>
        </p:txBody>
      </p:sp>
      <p:pic>
        <p:nvPicPr>
          <p:cNvPr id="2052" name="Picture 4" descr="Fisiologia da produção - UFV - UNIVERSIDADE FEDERAL DE VIÇOSA - Livros de  Agronomia - Magazine Luiza">
            <a:extLst>
              <a:ext uri="{FF2B5EF4-FFF2-40B4-BE49-F238E27FC236}">
                <a16:creationId xmlns:a16="http://schemas.microsoft.com/office/drawing/2014/main" id="{5559DEF5-8376-4256-84BA-4F313F241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62" y="1729920"/>
            <a:ext cx="2673621" cy="3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vros - INCIA | Cursos de Pós-Graduação em Agronomia e Agronegócios">
            <a:extLst>
              <a:ext uri="{FF2B5EF4-FFF2-40B4-BE49-F238E27FC236}">
                <a16:creationId xmlns:a16="http://schemas.microsoft.com/office/drawing/2014/main" id="{3F8299C1-D728-4DBB-8AE6-FE7854F3E1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7" t="4028" r="18081" b="5737"/>
          <a:stretch/>
        </p:blipFill>
        <p:spPr bwMode="auto">
          <a:xfrm>
            <a:off x="4820462" y="1729920"/>
            <a:ext cx="2673621" cy="3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LD Livros Técnicos">
            <a:extLst>
              <a:ext uri="{FF2B5EF4-FFF2-40B4-BE49-F238E27FC236}">
                <a16:creationId xmlns:a16="http://schemas.microsoft.com/office/drawing/2014/main" id="{87C6E061-45DE-4529-A41E-BE9026EBB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26" y="1690688"/>
            <a:ext cx="2698612" cy="38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310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7356D61-72D8-4C19-AE4A-99DADD11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Dica de conteúdo extra</a:t>
            </a:r>
          </a:p>
        </p:txBody>
      </p:sp>
      <p:pic>
        <p:nvPicPr>
          <p:cNvPr id="1026" name="Picture 2" descr="KREBS OF THRONES - PARTE 2 | Ciclo de Krebs para Ensino Superior - YouTube">
            <a:extLst>
              <a:ext uri="{FF2B5EF4-FFF2-40B4-BE49-F238E27FC236}">
                <a16:creationId xmlns:a16="http://schemas.microsoft.com/office/drawing/2014/main" id="{7DAF588B-C9A9-4726-9438-F3BC8A3DD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474" y="2194069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REBS OF THRONES - PARTE 1 | Ciclo de Krebs para Ensino Superior - YouTube">
            <a:extLst>
              <a:ext uri="{FF2B5EF4-FFF2-40B4-BE49-F238E27FC236}">
                <a16:creationId xmlns:a16="http://schemas.microsoft.com/office/drawing/2014/main" id="{AFD953F9-B969-4B64-A7A4-38C7BB686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770" y="4577766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RALHA TRANSPORTADORA DE ELÉTRONS | Cadeia Respiratória para Ensino  Superior - YouTube">
            <a:extLst>
              <a:ext uri="{FF2B5EF4-FFF2-40B4-BE49-F238E27FC236}">
                <a16:creationId xmlns:a16="http://schemas.microsoft.com/office/drawing/2014/main" id="{236F93DD-40A8-4FC2-9698-CB8844901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50" y="4577766"/>
            <a:ext cx="3342785" cy="188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LICÓLISE DE GELO E FOGO - PARTE 1 | Bioquímica para Ensino Superior -  YouTube">
            <a:extLst>
              <a:ext uri="{FF2B5EF4-FFF2-40B4-BE49-F238E27FC236}">
                <a16:creationId xmlns:a16="http://schemas.microsoft.com/office/drawing/2014/main" id="{CB6AFF65-3248-467A-A4B1-0E2C352AE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51" y="2194069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10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76922" y="1779591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76922" y="470077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76922" y="312476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76922" y="391277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76922" y="2452180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00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itocôndria Célula Biologia - Imagens grátis no Pixabay">
            <a:extLst>
              <a:ext uri="{FF2B5EF4-FFF2-40B4-BE49-F238E27FC236}">
                <a16:creationId xmlns:a16="http://schemas.microsoft.com/office/drawing/2014/main" id="{49D62226-2F03-49A8-8558-33438201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2680">
            <a:off x="2191139" y="186447"/>
            <a:ext cx="7809722" cy="598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48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tocôndria Célula Biologia - Imagens grátis no Pixabay">
            <a:extLst>
              <a:ext uri="{FF2B5EF4-FFF2-40B4-BE49-F238E27FC236}">
                <a16:creationId xmlns:a16="http://schemas.microsoft.com/office/drawing/2014/main" id="{C3E1F733-09CC-48E2-8F54-D2A4ADA0F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332" y="-17946"/>
            <a:ext cx="2998480" cy="229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3073B9E-7D06-402E-B5CE-2370ADFA1DD0}"/>
              </a:ext>
            </a:extLst>
          </p:cNvPr>
          <p:cNvCxnSpPr>
            <a:stCxn id="3" idx="7"/>
            <a:endCxn id="7" idx="3"/>
          </p:cNvCxnSpPr>
          <p:nvPr/>
        </p:nvCxnSpPr>
        <p:spPr>
          <a:xfrm>
            <a:off x="5736714" y="528339"/>
            <a:ext cx="5601455" cy="22539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30"/>
          <a:stretch/>
        </p:blipFill>
        <p:spPr>
          <a:xfrm flipV="1">
            <a:off x="8461619" y="2441354"/>
            <a:ext cx="2876550" cy="6819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03893" y="2427068"/>
            <a:ext cx="4672013" cy="6819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79"/>
          <a:stretch/>
        </p:blipFill>
        <p:spPr>
          <a:xfrm flipV="1">
            <a:off x="570155" y="437938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03893" y="439367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30"/>
          <a:stretch/>
        </p:blipFill>
        <p:spPr>
          <a:xfrm flipV="1">
            <a:off x="8461619" y="4407962"/>
            <a:ext cx="2876550" cy="68192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A26360-D8F9-453D-A155-CF5A8A7192EF}"/>
              </a:ext>
            </a:extLst>
          </p:cNvPr>
          <p:cNvSpPr txBox="1"/>
          <p:nvPr/>
        </p:nvSpPr>
        <p:spPr>
          <a:xfrm>
            <a:off x="3322656" y="3405301"/>
            <a:ext cx="527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Espaço Inter membrana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FA0BDCB9-B0DD-4391-8957-B32636B006DA}"/>
              </a:ext>
            </a:extLst>
          </p:cNvPr>
          <p:cNvGrpSpPr/>
          <p:nvPr/>
        </p:nvGrpSpPr>
        <p:grpSpPr>
          <a:xfrm>
            <a:off x="9062471" y="4317118"/>
            <a:ext cx="1646914" cy="2460340"/>
            <a:chOff x="9074774" y="2394759"/>
            <a:chExt cx="1143000" cy="2720539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490F22BA-69A8-4FCD-825C-6171101EDFFB}"/>
                </a:ext>
              </a:extLst>
            </p:cNvPr>
            <p:cNvSpPr/>
            <p:nvPr/>
          </p:nvSpPr>
          <p:spPr>
            <a:xfrm>
              <a:off x="9387627" y="3563166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B84CBD50-1DF8-4F92-BF37-1A44A1B4C9C3}"/>
                </a:ext>
              </a:extLst>
            </p:cNvPr>
            <p:cNvSpPr/>
            <p:nvPr/>
          </p:nvSpPr>
          <p:spPr>
            <a:xfrm>
              <a:off x="9691187" y="3667335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F2DA46AD-B5A5-4487-B799-BADA8BFBFE05}"/>
                </a:ext>
              </a:extLst>
            </p:cNvPr>
            <p:cNvSpPr/>
            <p:nvPr/>
          </p:nvSpPr>
          <p:spPr>
            <a:xfrm>
              <a:off x="9074774" y="3667335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luxograma: Processo 15">
              <a:extLst>
                <a:ext uri="{FF2B5EF4-FFF2-40B4-BE49-F238E27FC236}">
                  <a16:creationId xmlns:a16="http://schemas.microsoft.com/office/drawing/2014/main" id="{848B4DBD-7622-4723-B735-CCC6740E73DA}"/>
                </a:ext>
              </a:extLst>
            </p:cNvPr>
            <p:cNvSpPr/>
            <p:nvPr/>
          </p:nvSpPr>
          <p:spPr>
            <a:xfrm>
              <a:off x="9466190" y="3154011"/>
              <a:ext cx="399244" cy="108182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68A64E98-4462-469D-99A9-4C6EA26487CE}"/>
                </a:ext>
              </a:extLst>
            </p:cNvPr>
            <p:cNvGrpSpPr/>
            <p:nvPr/>
          </p:nvGrpSpPr>
          <p:grpSpPr>
            <a:xfrm>
              <a:off x="9393500" y="2394759"/>
              <a:ext cx="526587" cy="1166705"/>
              <a:chOff x="4805365" y="2100265"/>
              <a:chExt cx="1757357" cy="2128835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7C994C4E-59D5-44C0-963D-EE9F8CC8F4E4}"/>
                  </a:ext>
                </a:extLst>
              </p:cNvPr>
              <p:cNvSpPr/>
              <p:nvPr/>
            </p:nvSpPr>
            <p:spPr>
              <a:xfrm>
                <a:off x="5286375" y="2100265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25FBEB20-2087-4E65-BA14-230FCCDF1278}"/>
                  </a:ext>
                </a:extLst>
              </p:cNvPr>
              <p:cNvSpPr/>
              <p:nvPr/>
            </p:nvSpPr>
            <p:spPr>
              <a:xfrm>
                <a:off x="5753097" y="2243138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54931203-537B-4FB2-AB4D-DB08025EAB98}"/>
                  </a:ext>
                </a:extLst>
              </p:cNvPr>
              <p:cNvSpPr/>
              <p:nvPr/>
            </p:nvSpPr>
            <p:spPr>
              <a:xfrm>
                <a:off x="4805365" y="2243138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AEFBF7B8-44C6-4563-AD7D-2B5E272535AB}"/>
                  </a:ext>
                </a:extLst>
              </p:cNvPr>
              <p:cNvSpPr/>
              <p:nvPr/>
            </p:nvSpPr>
            <p:spPr>
              <a:xfrm>
                <a:off x="4805366" y="2500313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2FF105F-E691-4474-BB1F-9D4A30BA89F6}"/>
                  </a:ext>
                </a:extLst>
              </p:cNvPr>
              <p:cNvSpPr/>
              <p:nvPr/>
            </p:nvSpPr>
            <p:spPr>
              <a:xfrm>
                <a:off x="5753096" y="2500313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DC7918C6-62EB-4496-92DA-1F8EAEB4470D}"/>
                  </a:ext>
                </a:extLst>
              </p:cNvPr>
              <p:cNvSpPr/>
              <p:nvPr/>
            </p:nvSpPr>
            <p:spPr>
              <a:xfrm>
                <a:off x="5286374" y="2628900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36FDFA5F-3725-4CA7-90A6-5F75B48CD706}"/>
                </a:ext>
              </a:extLst>
            </p:cNvPr>
            <p:cNvSpPr/>
            <p:nvPr/>
          </p:nvSpPr>
          <p:spPr>
            <a:xfrm>
              <a:off x="9074775" y="3854841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B9A7DA-BC6A-486B-9B16-44C3CE75BD80}"/>
                </a:ext>
              </a:extLst>
            </p:cNvPr>
            <p:cNvSpPr/>
            <p:nvPr/>
          </p:nvSpPr>
          <p:spPr>
            <a:xfrm>
              <a:off x="9691186" y="3854841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472DC269-3333-4108-B853-3696464CFD69}"/>
                </a:ext>
              </a:extLst>
            </p:cNvPr>
            <p:cNvSpPr/>
            <p:nvPr/>
          </p:nvSpPr>
          <p:spPr>
            <a:xfrm>
              <a:off x="9387626" y="3948593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5F63B092-095A-4395-B68B-36C52528D5DA}"/>
              </a:ext>
            </a:extLst>
          </p:cNvPr>
          <p:cNvSpPr/>
          <p:nvPr/>
        </p:nvSpPr>
        <p:spPr>
          <a:xfrm rot="5400000">
            <a:off x="1144411" y="4205416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16947896-080B-4BDB-BFB5-17B26F8378F1}"/>
              </a:ext>
            </a:extLst>
          </p:cNvPr>
          <p:cNvSpPr/>
          <p:nvPr/>
        </p:nvSpPr>
        <p:spPr>
          <a:xfrm rot="5400000">
            <a:off x="3657935" y="4379058"/>
            <a:ext cx="1523452" cy="902062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ângulo: Cantos Arredondados 47">
            <a:extLst>
              <a:ext uri="{FF2B5EF4-FFF2-40B4-BE49-F238E27FC236}">
                <a16:creationId xmlns:a16="http://schemas.microsoft.com/office/drawing/2014/main" id="{7DBC1966-4F79-4629-BFCC-7DC7100306B1}"/>
              </a:ext>
            </a:extLst>
          </p:cNvPr>
          <p:cNvSpPr/>
          <p:nvPr/>
        </p:nvSpPr>
        <p:spPr>
          <a:xfrm rot="5400000">
            <a:off x="6449774" y="4215976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B7EE7F54-4278-4518-ABAA-4F4449CE56CB}"/>
              </a:ext>
            </a:extLst>
          </p:cNvPr>
          <p:cNvSpPr/>
          <p:nvPr/>
        </p:nvSpPr>
        <p:spPr>
          <a:xfrm>
            <a:off x="5313942" y="4044083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73D50C1-76FE-45B2-9B2B-19B2C40C94AC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flipH="1">
            <a:off x="584443" y="528339"/>
            <a:ext cx="4854559" cy="22254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FF3D5685-A024-4756-AEEC-320CAD70661C}"/>
              </a:ext>
            </a:extLst>
          </p:cNvPr>
          <p:cNvSpPr/>
          <p:nvPr/>
        </p:nvSpPr>
        <p:spPr>
          <a:xfrm>
            <a:off x="5377344" y="476867"/>
            <a:ext cx="421028" cy="351472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85"/>
          <a:stretch/>
        </p:blipFill>
        <p:spPr>
          <a:xfrm flipV="1">
            <a:off x="584443" y="2412780"/>
            <a:ext cx="3233738" cy="681923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98FB5C58-7E0B-45B7-A40A-406AD1DC5164}"/>
              </a:ext>
            </a:extLst>
          </p:cNvPr>
          <p:cNvSpPr txBox="1"/>
          <p:nvPr/>
        </p:nvSpPr>
        <p:spPr>
          <a:xfrm>
            <a:off x="3372392" y="6084056"/>
            <a:ext cx="527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Matriz Mitocondrial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7417F5F-DC55-4773-A93D-DD927F27F099}"/>
              </a:ext>
            </a:extLst>
          </p:cNvPr>
          <p:cNvSpPr/>
          <p:nvPr/>
        </p:nvSpPr>
        <p:spPr>
          <a:xfrm>
            <a:off x="2455176" y="4227175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47">
            <a:extLst>
              <a:ext uri="{FF2B5EF4-FFF2-40B4-BE49-F238E27FC236}">
                <a16:creationId xmlns:a16="http://schemas.microsoft.com/office/drawing/2014/main" id="{5556EBDA-F976-4AB5-9819-82B8B28C9715}"/>
              </a:ext>
            </a:extLst>
          </p:cNvPr>
          <p:cNvSpPr/>
          <p:nvPr/>
        </p:nvSpPr>
        <p:spPr>
          <a:xfrm rot="5400000">
            <a:off x="2552714" y="4660930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85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7" grpId="0"/>
      <p:bldP spid="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0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F27E4371-823E-4D9A-8CDA-414DAA00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9" r="38430"/>
          <a:stretch/>
        </p:blipFill>
        <p:spPr>
          <a:xfrm flipV="1">
            <a:off x="-69401" y="2782932"/>
            <a:ext cx="2138111" cy="10704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015420" y="2794525"/>
            <a:ext cx="5898809" cy="10472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2799916"/>
            <a:ext cx="4300536" cy="1070452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  <p:sp>
        <p:nvSpPr>
          <p:cNvPr id="26" name="Retângulo: Cantos Arredondados 47">
            <a:extLst>
              <a:ext uri="{FF2B5EF4-FFF2-40B4-BE49-F238E27FC236}">
                <a16:creationId xmlns:a16="http://schemas.microsoft.com/office/drawing/2014/main" id="{93CD2294-1402-495F-B1E0-75675DFAA0D8}"/>
              </a:ext>
            </a:extLst>
          </p:cNvPr>
          <p:cNvSpPr/>
          <p:nvPr/>
        </p:nvSpPr>
        <p:spPr>
          <a:xfrm rot="5400000">
            <a:off x="825932" y="2820461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49">
            <a:extLst>
              <a:ext uri="{FF2B5EF4-FFF2-40B4-BE49-F238E27FC236}">
                <a16:creationId xmlns:a16="http://schemas.microsoft.com/office/drawing/2014/main" id="{748E714B-0B68-46F6-86A8-0FFD63CEE364}"/>
              </a:ext>
            </a:extLst>
          </p:cNvPr>
          <p:cNvSpPr/>
          <p:nvPr/>
        </p:nvSpPr>
        <p:spPr>
          <a:xfrm rot="5400000">
            <a:off x="3094577" y="2936480"/>
            <a:ext cx="1589363" cy="985039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47">
            <a:extLst>
              <a:ext uri="{FF2B5EF4-FFF2-40B4-BE49-F238E27FC236}">
                <a16:creationId xmlns:a16="http://schemas.microsoft.com/office/drawing/2014/main" id="{9FEAB026-4658-450F-BA64-365AE3D62A5E}"/>
              </a:ext>
            </a:extLst>
          </p:cNvPr>
          <p:cNvSpPr/>
          <p:nvPr/>
        </p:nvSpPr>
        <p:spPr>
          <a:xfrm rot="5400000">
            <a:off x="5903597" y="2866648"/>
            <a:ext cx="1316612" cy="1149180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98238AD-2159-4DDA-A175-DCDBF4F5B758}"/>
              </a:ext>
            </a:extLst>
          </p:cNvPr>
          <p:cNvSpPr/>
          <p:nvPr/>
        </p:nvSpPr>
        <p:spPr>
          <a:xfrm>
            <a:off x="2090895" y="2798811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EE00FEA-46A8-487E-8693-6186E5D06DD7}"/>
              </a:ext>
            </a:extLst>
          </p:cNvPr>
          <p:cNvSpPr/>
          <p:nvPr/>
        </p:nvSpPr>
        <p:spPr>
          <a:xfrm>
            <a:off x="4929601" y="279453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A3A8E7A-3438-487B-B8E8-368EF0A4F6EE}"/>
              </a:ext>
            </a:extLst>
          </p:cNvPr>
          <p:cNvGrpSpPr/>
          <p:nvPr/>
        </p:nvGrpSpPr>
        <p:grpSpPr>
          <a:xfrm>
            <a:off x="9089558" y="2698677"/>
            <a:ext cx="2138110" cy="2947379"/>
            <a:chOff x="8492316" y="3097598"/>
            <a:chExt cx="1646914" cy="246034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C0E2886-EFDD-4E44-BA67-361F844E3C0D}"/>
                </a:ext>
              </a:extLst>
            </p:cNvPr>
            <p:cNvSpPr/>
            <p:nvPr/>
          </p:nvSpPr>
          <p:spPr>
            <a:xfrm>
              <a:off x="8943096" y="4154256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875C4B18-EF3A-4A77-BC6B-533BBECFEEA5}"/>
                </a:ext>
              </a:extLst>
            </p:cNvPr>
            <p:cNvSpPr/>
            <p:nvPr/>
          </p:nvSpPr>
          <p:spPr>
            <a:xfrm>
              <a:off x="9380487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AD4CEF20-61A9-42B7-A755-AA591501211A}"/>
                </a:ext>
              </a:extLst>
            </p:cNvPr>
            <p:cNvSpPr/>
            <p:nvPr/>
          </p:nvSpPr>
          <p:spPr>
            <a:xfrm>
              <a:off x="8492316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568D4337-DB4B-4D09-A34B-EC960B21A184}"/>
                </a:ext>
              </a:extLst>
            </p:cNvPr>
            <p:cNvSpPr/>
            <p:nvPr/>
          </p:nvSpPr>
          <p:spPr>
            <a:xfrm>
              <a:off x="9159236" y="3097598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C7D0008-0343-4FBD-A25A-A623C9BC5F04}"/>
                </a:ext>
              </a:extLst>
            </p:cNvPr>
            <p:cNvSpPr/>
            <p:nvPr/>
          </p:nvSpPr>
          <p:spPr>
            <a:xfrm>
              <a:off x="9360745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7DB952-281D-4D59-BB8B-39F6337FB461}"/>
                </a:ext>
              </a:extLst>
            </p:cNvPr>
            <p:cNvSpPr/>
            <p:nvPr/>
          </p:nvSpPr>
          <p:spPr>
            <a:xfrm>
              <a:off x="8951559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F48C1FF-93AD-4C64-B089-4DA87B20098D}"/>
                </a:ext>
              </a:extLst>
            </p:cNvPr>
            <p:cNvSpPr/>
            <p:nvPr/>
          </p:nvSpPr>
          <p:spPr>
            <a:xfrm>
              <a:off x="8492317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A75FFD4E-8730-415A-94AC-205EAC370E4D}"/>
                </a:ext>
              </a:extLst>
            </p:cNvPr>
            <p:cNvSpPr/>
            <p:nvPr/>
          </p:nvSpPr>
          <p:spPr>
            <a:xfrm>
              <a:off x="9380485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Processo 15">
              <a:extLst>
                <a:ext uri="{FF2B5EF4-FFF2-40B4-BE49-F238E27FC236}">
                  <a16:creationId xmlns:a16="http://schemas.microsoft.com/office/drawing/2014/main" id="{B4FE64F3-3C5E-412F-9471-366BE0A8AEE5}"/>
                </a:ext>
              </a:extLst>
            </p:cNvPr>
            <p:cNvSpPr/>
            <p:nvPr/>
          </p:nvSpPr>
          <p:spPr>
            <a:xfrm>
              <a:off x="9056295" y="3784233"/>
              <a:ext cx="575259" cy="97835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49E4153-AA1A-4735-8CEF-BCE2B35636BA}"/>
                </a:ext>
              </a:extLst>
            </p:cNvPr>
            <p:cNvSpPr/>
            <p:nvPr/>
          </p:nvSpPr>
          <p:spPr>
            <a:xfrm>
              <a:off x="8943095" y="4502820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7AA2BDE3-CAF9-4C70-A124-67636A66C034}"/>
                </a:ext>
              </a:extLst>
            </p:cNvPr>
            <p:cNvSpPr/>
            <p:nvPr/>
          </p:nvSpPr>
          <p:spPr>
            <a:xfrm>
              <a:off x="9360744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DCA52D4-EAC2-4A7A-B7A7-6FC6B3155FE1}"/>
                </a:ext>
              </a:extLst>
            </p:cNvPr>
            <p:cNvSpPr/>
            <p:nvPr/>
          </p:nvSpPr>
          <p:spPr>
            <a:xfrm>
              <a:off x="8951559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714807B0-A2E6-4EF0-A438-EB373F70CA5C}"/>
                </a:ext>
              </a:extLst>
            </p:cNvPr>
            <p:cNvSpPr/>
            <p:nvPr/>
          </p:nvSpPr>
          <p:spPr>
            <a:xfrm>
              <a:off x="9159236" y="3359606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C80F1AE-CFDB-4DFC-A4FD-C41615489B4D}"/>
              </a:ext>
            </a:extLst>
          </p:cNvPr>
          <p:cNvSpPr txBox="1"/>
          <p:nvPr/>
        </p:nvSpPr>
        <p:spPr>
          <a:xfrm>
            <a:off x="1183616" y="3087439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34" name="Retângulo: Cantos Arredondados 47">
            <a:extLst>
              <a:ext uri="{FF2B5EF4-FFF2-40B4-BE49-F238E27FC236}">
                <a16:creationId xmlns:a16="http://schemas.microsoft.com/office/drawing/2014/main" id="{627D71E6-273A-40CA-9AEE-F2461DBD5984}"/>
              </a:ext>
            </a:extLst>
          </p:cNvPr>
          <p:cNvSpPr/>
          <p:nvPr/>
        </p:nvSpPr>
        <p:spPr>
          <a:xfrm rot="5400000">
            <a:off x="2214450" y="3351537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67372E9-7185-4B2E-91A6-966EEDD837CF}"/>
              </a:ext>
            </a:extLst>
          </p:cNvPr>
          <p:cNvSpPr txBox="1"/>
          <p:nvPr/>
        </p:nvSpPr>
        <p:spPr>
          <a:xfrm>
            <a:off x="2279934" y="3591413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277F256-743B-4D9D-914A-74A41BD06ACC}"/>
              </a:ext>
            </a:extLst>
          </p:cNvPr>
          <p:cNvSpPr txBox="1"/>
          <p:nvPr/>
        </p:nvSpPr>
        <p:spPr>
          <a:xfrm>
            <a:off x="3579951" y="3187123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III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6800D2-3950-4ECA-8262-41B3692E4E36}"/>
              </a:ext>
            </a:extLst>
          </p:cNvPr>
          <p:cNvSpPr txBox="1"/>
          <p:nvPr/>
        </p:nvSpPr>
        <p:spPr>
          <a:xfrm>
            <a:off x="6160040" y="3318158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IV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1FEAE47-4AA0-49E0-AA3B-F9ED738C36C5}"/>
              </a:ext>
            </a:extLst>
          </p:cNvPr>
          <p:cNvSpPr txBox="1"/>
          <p:nvPr/>
        </p:nvSpPr>
        <p:spPr>
          <a:xfrm>
            <a:off x="4056069" y="2050585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err="1">
                <a:solidFill>
                  <a:prstClr val="white"/>
                </a:solidFill>
                <a:latin typeface="Eras Bold ITC" panose="020B0907030504020204" pitchFamily="34" charset="0"/>
              </a:rPr>
              <a:t>Citrocromo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 C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7E3EF17-464B-4164-A0B9-54AE2A80EA4A}"/>
              </a:ext>
            </a:extLst>
          </p:cNvPr>
          <p:cNvSpPr txBox="1"/>
          <p:nvPr/>
        </p:nvSpPr>
        <p:spPr>
          <a:xfrm>
            <a:off x="1334285" y="5228492"/>
            <a:ext cx="510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Agentes d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a 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cadeia transportadora de elétrons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C495602D-4B96-4D53-BBB0-5A87CB50C390}"/>
              </a:ext>
            </a:extLst>
          </p:cNvPr>
          <p:cNvSpPr/>
          <p:nvPr/>
        </p:nvSpPr>
        <p:spPr>
          <a:xfrm rot="5400000">
            <a:off x="3694100" y="1642957"/>
            <a:ext cx="558838" cy="6018375"/>
          </a:xfrm>
          <a:prstGeom prst="rightBrace">
            <a:avLst>
              <a:gd name="adj1" fmla="val 125309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2423632-071B-4731-86BB-6CE04DD33886}"/>
              </a:ext>
            </a:extLst>
          </p:cNvPr>
          <p:cNvSpPr txBox="1"/>
          <p:nvPr/>
        </p:nvSpPr>
        <p:spPr>
          <a:xfrm>
            <a:off x="1215623" y="1763782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Ubiquinona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8C2981-C5E0-49EE-9DAB-7C8DAA763588}"/>
              </a:ext>
            </a:extLst>
          </p:cNvPr>
          <p:cNvCxnSpPr/>
          <p:nvPr/>
        </p:nvCxnSpPr>
        <p:spPr>
          <a:xfrm>
            <a:off x="2465601" y="228141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A3EFA1C-0C46-44DC-AD15-85B424C0E99B}"/>
              </a:ext>
            </a:extLst>
          </p:cNvPr>
          <p:cNvCxnSpPr/>
          <p:nvPr/>
        </p:nvCxnSpPr>
        <p:spPr>
          <a:xfrm>
            <a:off x="5159593" y="245786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5950E0C-D078-4F58-9F39-0A346167734C}"/>
              </a:ext>
            </a:extLst>
          </p:cNvPr>
          <p:cNvSpPr txBox="1"/>
          <p:nvPr/>
        </p:nvSpPr>
        <p:spPr>
          <a:xfrm>
            <a:off x="8975182" y="5758910"/>
            <a:ext cx="24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Quimiosmose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30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F27E4371-823E-4D9A-8CDA-414DAA00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9" r="38430"/>
          <a:stretch/>
        </p:blipFill>
        <p:spPr>
          <a:xfrm flipV="1">
            <a:off x="-69401" y="2782932"/>
            <a:ext cx="2138111" cy="10704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015420" y="2794525"/>
            <a:ext cx="5898809" cy="10472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2799916"/>
            <a:ext cx="4300536" cy="1070452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  <p:sp>
        <p:nvSpPr>
          <p:cNvPr id="26" name="Retângulo: Cantos Arredondados 47">
            <a:extLst>
              <a:ext uri="{FF2B5EF4-FFF2-40B4-BE49-F238E27FC236}">
                <a16:creationId xmlns:a16="http://schemas.microsoft.com/office/drawing/2014/main" id="{93CD2294-1402-495F-B1E0-75675DFAA0D8}"/>
              </a:ext>
            </a:extLst>
          </p:cNvPr>
          <p:cNvSpPr/>
          <p:nvPr/>
        </p:nvSpPr>
        <p:spPr>
          <a:xfrm rot="5400000">
            <a:off x="825932" y="2820461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49">
            <a:extLst>
              <a:ext uri="{FF2B5EF4-FFF2-40B4-BE49-F238E27FC236}">
                <a16:creationId xmlns:a16="http://schemas.microsoft.com/office/drawing/2014/main" id="{748E714B-0B68-46F6-86A8-0FFD63CEE364}"/>
              </a:ext>
            </a:extLst>
          </p:cNvPr>
          <p:cNvSpPr/>
          <p:nvPr/>
        </p:nvSpPr>
        <p:spPr>
          <a:xfrm rot="5400000">
            <a:off x="3094577" y="2936480"/>
            <a:ext cx="1589363" cy="985039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47">
            <a:extLst>
              <a:ext uri="{FF2B5EF4-FFF2-40B4-BE49-F238E27FC236}">
                <a16:creationId xmlns:a16="http://schemas.microsoft.com/office/drawing/2014/main" id="{9FEAB026-4658-450F-BA64-365AE3D62A5E}"/>
              </a:ext>
            </a:extLst>
          </p:cNvPr>
          <p:cNvSpPr/>
          <p:nvPr/>
        </p:nvSpPr>
        <p:spPr>
          <a:xfrm rot="5400000">
            <a:off x="5903597" y="2866648"/>
            <a:ext cx="1316612" cy="1149180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98238AD-2159-4DDA-A175-DCDBF4F5B758}"/>
              </a:ext>
            </a:extLst>
          </p:cNvPr>
          <p:cNvSpPr/>
          <p:nvPr/>
        </p:nvSpPr>
        <p:spPr>
          <a:xfrm>
            <a:off x="2090895" y="2798811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EE00FEA-46A8-487E-8693-6186E5D06DD7}"/>
              </a:ext>
            </a:extLst>
          </p:cNvPr>
          <p:cNvSpPr/>
          <p:nvPr/>
        </p:nvSpPr>
        <p:spPr>
          <a:xfrm>
            <a:off x="4929601" y="279453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A3A8E7A-3438-487B-B8E8-368EF0A4F6EE}"/>
              </a:ext>
            </a:extLst>
          </p:cNvPr>
          <p:cNvGrpSpPr/>
          <p:nvPr/>
        </p:nvGrpSpPr>
        <p:grpSpPr>
          <a:xfrm>
            <a:off x="9089558" y="2698677"/>
            <a:ext cx="2138110" cy="2947379"/>
            <a:chOff x="8492316" y="3097598"/>
            <a:chExt cx="1646914" cy="246034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C0E2886-EFDD-4E44-BA67-361F844E3C0D}"/>
                </a:ext>
              </a:extLst>
            </p:cNvPr>
            <p:cNvSpPr/>
            <p:nvPr/>
          </p:nvSpPr>
          <p:spPr>
            <a:xfrm>
              <a:off x="8943096" y="4154256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875C4B18-EF3A-4A77-BC6B-533BBECFEEA5}"/>
                </a:ext>
              </a:extLst>
            </p:cNvPr>
            <p:cNvSpPr/>
            <p:nvPr/>
          </p:nvSpPr>
          <p:spPr>
            <a:xfrm>
              <a:off x="9380487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AD4CEF20-61A9-42B7-A755-AA591501211A}"/>
                </a:ext>
              </a:extLst>
            </p:cNvPr>
            <p:cNvSpPr/>
            <p:nvPr/>
          </p:nvSpPr>
          <p:spPr>
            <a:xfrm>
              <a:off x="8492316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568D4337-DB4B-4D09-A34B-EC960B21A184}"/>
                </a:ext>
              </a:extLst>
            </p:cNvPr>
            <p:cNvSpPr/>
            <p:nvPr/>
          </p:nvSpPr>
          <p:spPr>
            <a:xfrm>
              <a:off x="9159236" y="3097598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C7D0008-0343-4FBD-A25A-A623C9BC5F04}"/>
                </a:ext>
              </a:extLst>
            </p:cNvPr>
            <p:cNvSpPr/>
            <p:nvPr/>
          </p:nvSpPr>
          <p:spPr>
            <a:xfrm>
              <a:off x="9360745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7DB952-281D-4D59-BB8B-39F6337FB461}"/>
                </a:ext>
              </a:extLst>
            </p:cNvPr>
            <p:cNvSpPr/>
            <p:nvPr/>
          </p:nvSpPr>
          <p:spPr>
            <a:xfrm>
              <a:off x="8951559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F48C1FF-93AD-4C64-B089-4DA87B20098D}"/>
                </a:ext>
              </a:extLst>
            </p:cNvPr>
            <p:cNvSpPr/>
            <p:nvPr/>
          </p:nvSpPr>
          <p:spPr>
            <a:xfrm>
              <a:off x="8492317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A75FFD4E-8730-415A-94AC-205EAC370E4D}"/>
                </a:ext>
              </a:extLst>
            </p:cNvPr>
            <p:cNvSpPr/>
            <p:nvPr/>
          </p:nvSpPr>
          <p:spPr>
            <a:xfrm>
              <a:off x="9380485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Processo 15">
              <a:extLst>
                <a:ext uri="{FF2B5EF4-FFF2-40B4-BE49-F238E27FC236}">
                  <a16:creationId xmlns:a16="http://schemas.microsoft.com/office/drawing/2014/main" id="{B4FE64F3-3C5E-412F-9471-366BE0A8AEE5}"/>
                </a:ext>
              </a:extLst>
            </p:cNvPr>
            <p:cNvSpPr/>
            <p:nvPr/>
          </p:nvSpPr>
          <p:spPr>
            <a:xfrm>
              <a:off x="9056295" y="3784233"/>
              <a:ext cx="575259" cy="97835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49E4153-AA1A-4735-8CEF-BCE2B35636BA}"/>
                </a:ext>
              </a:extLst>
            </p:cNvPr>
            <p:cNvSpPr/>
            <p:nvPr/>
          </p:nvSpPr>
          <p:spPr>
            <a:xfrm>
              <a:off x="8943095" y="4502820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7AA2BDE3-CAF9-4C70-A124-67636A66C034}"/>
                </a:ext>
              </a:extLst>
            </p:cNvPr>
            <p:cNvSpPr/>
            <p:nvPr/>
          </p:nvSpPr>
          <p:spPr>
            <a:xfrm>
              <a:off x="9360744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DCA52D4-EAC2-4A7A-B7A7-6FC6B3155FE1}"/>
                </a:ext>
              </a:extLst>
            </p:cNvPr>
            <p:cNvSpPr/>
            <p:nvPr/>
          </p:nvSpPr>
          <p:spPr>
            <a:xfrm>
              <a:off x="8951559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714807B0-A2E6-4EF0-A438-EB373F70CA5C}"/>
                </a:ext>
              </a:extLst>
            </p:cNvPr>
            <p:cNvSpPr/>
            <p:nvPr/>
          </p:nvSpPr>
          <p:spPr>
            <a:xfrm>
              <a:off x="9159236" y="3359606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C80F1AE-CFDB-4DFC-A4FD-C41615489B4D}"/>
              </a:ext>
            </a:extLst>
          </p:cNvPr>
          <p:cNvSpPr txBox="1"/>
          <p:nvPr/>
        </p:nvSpPr>
        <p:spPr>
          <a:xfrm>
            <a:off x="1183616" y="3087439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34" name="Retângulo: Cantos Arredondados 47">
            <a:extLst>
              <a:ext uri="{FF2B5EF4-FFF2-40B4-BE49-F238E27FC236}">
                <a16:creationId xmlns:a16="http://schemas.microsoft.com/office/drawing/2014/main" id="{627D71E6-273A-40CA-9AEE-F2461DBD5984}"/>
              </a:ext>
            </a:extLst>
          </p:cNvPr>
          <p:cNvSpPr/>
          <p:nvPr/>
        </p:nvSpPr>
        <p:spPr>
          <a:xfrm rot="5400000">
            <a:off x="2214450" y="3351537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67372E9-7185-4B2E-91A6-966EEDD837CF}"/>
              </a:ext>
            </a:extLst>
          </p:cNvPr>
          <p:cNvSpPr txBox="1"/>
          <p:nvPr/>
        </p:nvSpPr>
        <p:spPr>
          <a:xfrm>
            <a:off x="2279934" y="3591413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277F256-743B-4D9D-914A-74A41BD06ACC}"/>
              </a:ext>
            </a:extLst>
          </p:cNvPr>
          <p:cNvSpPr txBox="1"/>
          <p:nvPr/>
        </p:nvSpPr>
        <p:spPr>
          <a:xfrm>
            <a:off x="3579951" y="3187123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III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6800D2-3950-4ECA-8262-41B3692E4E36}"/>
              </a:ext>
            </a:extLst>
          </p:cNvPr>
          <p:cNvSpPr txBox="1"/>
          <p:nvPr/>
        </p:nvSpPr>
        <p:spPr>
          <a:xfrm>
            <a:off x="6160040" y="3318158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IV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1FEAE47-4AA0-49E0-AA3B-F9ED738C36C5}"/>
              </a:ext>
            </a:extLst>
          </p:cNvPr>
          <p:cNvSpPr txBox="1"/>
          <p:nvPr/>
        </p:nvSpPr>
        <p:spPr>
          <a:xfrm>
            <a:off x="4056069" y="2050585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err="1">
                <a:solidFill>
                  <a:prstClr val="white"/>
                </a:solidFill>
                <a:latin typeface="Eras Bold ITC" panose="020B0907030504020204" pitchFamily="34" charset="0"/>
              </a:rPr>
              <a:t>Citrocromo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 C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7E3EF17-464B-4164-A0B9-54AE2A80EA4A}"/>
              </a:ext>
            </a:extLst>
          </p:cNvPr>
          <p:cNvSpPr txBox="1"/>
          <p:nvPr/>
        </p:nvSpPr>
        <p:spPr>
          <a:xfrm>
            <a:off x="1334285" y="5228492"/>
            <a:ext cx="510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Agentes d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a 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cadeia transportadora de elétrons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C495602D-4B96-4D53-BBB0-5A87CB50C390}"/>
              </a:ext>
            </a:extLst>
          </p:cNvPr>
          <p:cNvSpPr/>
          <p:nvPr/>
        </p:nvSpPr>
        <p:spPr>
          <a:xfrm rot="5400000">
            <a:off x="3694100" y="1642957"/>
            <a:ext cx="558838" cy="6018375"/>
          </a:xfrm>
          <a:prstGeom prst="rightBrace">
            <a:avLst>
              <a:gd name="adj1" fmla="val 125309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2423632-071B-4731-86BB-6CE04DD33886}"/>
              </a:ext>
            </a:extLst>
          </p:cNvPr>
          <p:cNvSpPr txBox="1"/>
          <p:nvPr/>
        </p:nvSpPr>
        <p:spPr>
          <a:xfrm>
            <a:off x="1215623" y="1763782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Ubiquinona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8C2981-C5E0-49EE-9DAB-7C8DAA763588}"/>
              </a:ext>
            </a:extLst>
          </p:cNvPr>
          <p:cNvCxnSpPr/>
          <p:nvPr/>
        </p:nvCxnSpPr>
        <p:spPr>
          <a:xfrm>
            <a:off x="2465601" y="228141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A3EFA1C-0C46-44DC-AD15-85B424C0E99B}"/>
              </a:ext>
            </a:extLst>
          </p:cNvPr>
          <p:cNvCxnSpPr/>
          <p:nvPr/>
        </p:nvCxnSpPr>
        <p:spPr>
          <a:xfrm>
            <a:off x="5159593" y="245786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5950E0C-D078-4F58-9F39-0A346167734C}"/>
              </a:ext>
            </a:extLst>
          </p:cNvPr>
          <p:cNvSpPr txBox="1"/>
          <p:nvPr/>
        </p:nvSpPr>
        <p:spPr>
          <a:xfrm>
            <a:off x="8975182" y="5758910"/>
            <a:ext cx="2450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 oxidativa</a:t>
            </a:r>
          </a:p>
        </p:txBody>
      </p:sp>
    </p:spTree>
    <p:extLst>
      <p:ext uri="{BB962C8B-B14F-4D97-AF65-F5344CB8AC3E}">
        <p14:creationId xmlns:p14="http://schemas.microsoft.com/office/powerpoint/2010/main" val="620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67323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545</Words>
  <Application>Microsoft Office PowerPoint</Application>
  <PresentationFormat>Widescreen</PresentationFormat>
  <Paragraphs>311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Arial</vt:lpstr>
      <vt:lpstr>Bell MT</vt:lpstr>
      <vt:lpstr>Calibri</vt:lpstr>
      <vt:lpstr>Calibri Light</vt:lpstr>
      <vt:lpstr>Eras Bold ITC</vt:lpstr>
      <vt:lpstr>Ink Free</vt:lpstr>
      <vt:lpstr>Times New Roman</vt:lpstr>
      <vt:lpstr>1_Tema do Office</vt:lpstr>
      <vt:lpstr>Tema do Office</vt:lpstr>
      <vt:lpstr>Apresentação do PowerPoint</vt:lpstr>
      <vt:lpstr>Entender alguns pontos fundamentais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Tudo acontecendo</vt:lpstr>
      <vt:lpstr>Apresentação do PowerPoint</vt:lpstr>
      <vt:lpstr>Contabilizando a produção de ATP</vt:lpstr>
      <vt:lpstr>Apresentação do PowerPoint</vt:lpstr>
      <vt:lpstr>Apresentação do PowerPoint</vt:lpstr>
      <vt:lpstr>Apresentação do PowerPoint</vt:lpstr>
      <vt:lpstr>Dica de livros</vt:lpstr>
      <vt:lpstr>Dica de conteúdo 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119</cp:revision>
  <dcterms:created xsi:type="dcterms:W3CDTF">2022-10-03T21:49:37Z</dcterms:created>
  <dcterms:modified xsi:type="dcterms:W3CDTF">2023-05-10T01:28:40Z</dcterms:modified>
</cp:coreProperties>
</file>