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39" r:id="rId2"/>
    <p:sldId id="493" r:id="rId3"/>
    <p:sldId id="511" r:id="rId4"/>
    <p:sldId id="491" r:id="rId5"/>
    <p:sldId id="479" r:id="rId6"/>
    <p:sldId id="480" r:id="rId7"/>
    <p:sldId id="484" r:id="rId8"/>
    <p:sldId id="512" r:id="rId9"/>
    <p:sldId id="514" r:id="rId10"/>
    <p:sldId id="515" r:id="rId11"/>
    <p:sldId id="516" r:id="rId12"/>
    <p:sldId id="496" r:id="rId13"/>
    <p:sldId id="508" r:id="rId14"/>
    <p:sldId id="492" r:id="rId15"/>
    <p:sldId id="513" r:id="rId16"/>
    <p:sldId id="509" r:id="rId17"/>
    <p:sldId id="485" r:id="rId18"/>
    <p:sldId id="502" r:id="rId19"/>
    <p:sldId id="503" r:id="rId20"/>
    <p:sldId id="471" r:id="rId21"/>
    <p:sldId id="510" r:id="rId22"/>
    <p:sldId id="517" r:id="rId23"/>
    <p:sldId id="518" r:id="rId24"/>
    <p:sldId id="500" r:id="rId25"/>
    <p:sldId id="504" r:id="rId26"/>
    <p:sldId id="521" r:id="rId27"/>
    <p:sldId id="519" r:id="rId28"/>
    <p:sldId id="520" r:id="rId29"/>
    <p:sldId id="506" r:id="rId30"/>
    <p:sldId id="507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lo Andrade" initials="DA" lastIdx="1" clrIdx="0">
    <p:extLst>
      <p:ext uri="{19B8F6BF-5375-455C-9EA6-DF929625EA0E}">
        <p15:presenceInfo xmlns:p15="http://schemas.microsoft.com/office/powerpoint/2012/main" userId="2c32fe529b303d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8" autoAdjust="0"/>
    <p:restoredTop sz="73684" autoAdjust="0"/>
  </p:normalViewPr>
  <p:slideViewPr>
    <p:cSldViewPr snapToGrid="0">
      <p:cViewPr varScale="1">
        <p:scale>
          <a:sx n="63" d="100"/>
          <a:sy n="63" d="100"/>
        </p:scale>
        <p:origin x="690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607E3-1268-41D1-BED7-06DD84C96AF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02A30-F034-41AF-9CC0-B4423F8D6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9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289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195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96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89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03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398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070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643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4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4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26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943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23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53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161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426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400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6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20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461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333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12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31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67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02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95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3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88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20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57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3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11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04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53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_as@liv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anilo.santos@ufes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3.wd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513E28D9-989E-4569-A5CA-D92B6E813554}"/>
              </a:ext>
            </a:extLst>
          </p:cNvPr>
          <p:cNvSpPr/>
          <p:nvPr/>
        </p:nvSpPr>
        <p:spPr>
          <a:xfrm>
            <a:off x="919555" y="2562167"/>
            <a:ext cx="6673708" cy="247274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68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aos lipídios</a:t>
            </a:r>
          </a:p>
        </p:txBody>
      </p:sp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F3AD246-A4E4-4E9C-963C-43B7CD49B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93" y="2120676"/>
            <a:ext cx="5421707" cy="2806924"/>
          </a:xfrm>
          <a:prstGeom prst="roundRect">
            <a:avLst/>
          </a:prstGeom>
        </p:spPr>
      </p:pic>
      <p:pic>
        <p:nvPicPr>
          <p:cNvPr id="6146" name="Picture 2" descr="SciELO - Brasil - Metodologia alternativa de medida da densidade de meios  porosos em laboratórios didáticos de física Metodologia alternativa de  medida da densidade de meios porosos em laboratórios didáticos de física">
            <a:extLst>
              <a:ext uri="{FF2B5EF4-FFF2-40B4-BE49-F238E27FC236}">
                <a16:creationId xmlns:a16="http://schemas.microsoft.com/office/drawing/2014/main" id="{CAB700D3-C3A7-43C7-B611-10E774920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3" b="14800"/>
          <a:stretch/>
        </p:blipFill>
        <p:spPr bwMode="auto">
          <a:xfrm>
            <a:off x="7505699" y="2236676"/>
            <a:ext cx="3796608" cy="25749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93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6AEC7C-42E1-422B-B825-10C0CBF5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333375"/>
            <a:ext cx="1416050" cy="5302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Lipídios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19F32F-83CE-4C38-A25B-71E44DAAD4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4825" y="863600"/>
            <a:ext cx="0" cy="292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5B663E-7007-40EB-B83B-7383613AB05E}"/>
              </a:ext>
            </a:extLst>
          </p:cNvPr>
          <p:cNvCxnSpPr>
            <a:cxnSpLocks/>
          </p:cNvCxnSpPr>
          <p:nvPr/>
        </p:nvCxnSpPr>
        <p:spPr>
          <a:xfrm flipH="1">
            <a:off x="2193584" y="1155700"/>
            <a:ext cx="717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38DEA2-A9E9-49EB-9474-0B92722770F2}"/>
              </a:ext>
            </a:extLst>
          </p:cNvPr>
          <p:cNvSpPr txBox="1">
            <a:spLocks/>
          </p:cNvSpPr>
          <p:nvPr/>
        </p:nvSpPr>
        <p:spPr>
          <a:xfrm>
            <a:off x="914400" y="204787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graxos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FA40D6E-40FB-450F-A935-4145438738F6}"/>
              </a:ext>
            </a:extLst>
          </p:cNvPr>
          <p:cNvSpPr txBox="1">
            <a:spLocks/>
          </p:cNvSpPr>
          <p:nvPr/>
        </p:nvSpPr>
        <p:spPr>
          <a:xfrm>
            <a:off x="8312946" y="1604792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Esteroides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4A5D61-0821-49FF-B101-3FB14297DEB7}"/>
              </a:ext>
            </a:extLst>
          </p:cNvPr>
          <p:cNvSpPr txBox="1">
            <a:spLocks/>
          </p:cNvSpPr>
          <p:nvPr/>
        </p:nvSpPr>
        <p:spPr>
          <a:xfrm>
            <a:off x="700088" y="4181473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Ceras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A63F1A-E47D-40B0-ABE0-7C8CE67857DB}"/>
              </a:ext>
            </a:extLst>
          </p:cNvPr>
          <p:cNvSpPr txBox="1">
            <a:spLocks/>
          </p:cNvSpPr>
          <p:nvPr/>
        </p:nvSpPr>
        <p:spPr>
          <a:xfrm>
            <a:off x="3224212" y="4194173"/>
            <a:ext cx="2503488" cy="70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Triacilgliceróis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Triglicerídeos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D6D010-2FEA-487A-87E9-950B9436315F}"/>
              </a:ext>
            </a:extLst>
          </p:cNvPr>
          <p:cNvSpPr txBox="1">
            <a:spLocks/>
          </p:cNvSpPr>
          <p:nvPr/>
        </p:nvSpPr>
        <p:spPr>
          <a:xfrm>
            <a:off x="6346150" y="4194173"/>
            <a:ext cx="2621639" cy="9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Glicerofosfolipídeos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Fosfolipídios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5AAFCCA-2A76-42AD-87A3-D2F3DA8ADEC8}"/>
              </a:ext>
            </a:extLst>
          </p:cNvPr>
          <p:cNvSpPr txBox="1">
            <a:spLocks/>
          </p:cNvSpPr>
          <p:nvPr/>
        </p:nvSpPr>
        <p:spPr>
          <a:xfrm>
            <a:off x="9372602" y="4194173"/>
            <a:ext cx="2503488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Esfingolipídios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307CB9-D4E4-44CC-ADCD-1FCE5355050F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8873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7F1E480-5D03-4DA5-876D-8195E17D0D09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369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5F125C-1835-410C-900E-C25100F53C56}"/>
              </a:ext>
            </a:extLst>
          </p:cNvPr>
          <p:cNvCxnSpPr>
            <a:cxnSpLocks/>
          </p:cNvCxnSpPr>
          <p:nvPr/>
        </p:nvCxnSpPr>
        <p:spPr>
          <a:xfrm>
            <a:off x="44823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1BBC77-BE7B-472E-8D91-55ADAE4CF133}"/>
              </a:ext>
            </a:extLst>
          </p:cNvPr>
          <p:cNvCxnSpPr>
            <a:cxnSpLocks/>
          </p:cNvCxnSpPr>
          <p:nvPr/>
        </p:nvCxnSpPr>
        <p:spPr>
          <a:xfrm>
            <a:off x="2193583" y="2432050"/>
            <a:ext cx="0" cy="593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E0B1167-ED63-4882-8759-1ECF1262AEDD}"/>
              </a:ext>
            </a:extLst>
          </p:cNvPr>
          <p:cNvCxnSpPr>
            <a:cxnSpLocks/>
          </p:cNvCxnSpPr>
          <p:nvPr/>
        </p:nvCxnSpPr>
        <p:spPr>
          <a:xfrm>
            <a:off x="2193583" y="1155700"/>
            <a:ext cx="0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B038352-7C97-408E-A05B-6631248C1E65}"/>
              </a:ext>
            </a:extLst>
          </p:cNvPr>
          <p:cNvCxnSpPr>
            <a:cxnSpLocks/>
          </p:cNvCxnSpPr>
          <p:nvPr/>
        </p:nvCxnSpPr>
        <p:spPr>
          <a:xfrm>
            <a:off x="9372602" y="1155700"/>
            <a:ext cx="0" cy="459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777AE08-8755-427C-A831-8E08EF60095A}"/>
              </a:ext>
            </a:extLst>
          </p:cNvPr>
          <p:cNvCxnSpPr>
            <a:cxnSpLocks/>
          </p:cNvCxnSpPr>
          <p:nvPr/>
        </p:nvCxnSpPr>
        <p:spPr>
          <a:xfrm>
            <a:off x="76319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FC14FAF-146C-42BD-8D89-72748D8FF97D}"/>
              </a:ext>
            </a:extLst>
          </p:cNvPr>
          <p:cNvCxnSpPr>
            <a:cxnSpLocks/>
          </p:cNvCxnSpPr>
          <p:nvPr/>
        </p:nvCxnSpPr>
        <p:spPr>
          <a:xfrm>
            <a:off x="10648277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5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ítulo 1">
            <a:extLst>
              <a:ext uri="{FF2B5EF4-FFF2-40B4-BE49-F238E27FC236}">
                <a16:creationId xmlns:a16="http://schemas.microsoft.com/office/drawing/2014/main" id="{69FEC7C3-9C12-4DA3-A1A3-B805BE69DF58}"/>
              </a:ext>
            </a:extLst>
          </p:cNvPr>
          <p:cNvSpPr txBox="1">
            <a:spLocks/>
          </p:cNvSpPr>
          <p:nvPr/>
        </p:nvSpPr>
        <p:spPr>
          <a:xfrm>
            <a:off x="8587144" y="400687"/>
            <a:ext cx="3322429" cy="83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Triglicerídeos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9F9C233-C12E-4770-AAF5-92C4337CC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21" y="1357563"/>
            <a:ext cx="8369306" cy="475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1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1260938" y="1804617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1753904" y="178885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1630767" y="2020236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2158555" y="2035450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6011971" y="158459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5609051" y="19726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5720244" y="174153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2306408" y="1788852"/>
            <a:ext cx="75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5704683" y="1164595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2008124" y="1635743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1816968" y="119102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5929593" y="158459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6173613" y="199738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6330595" y="177890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6584815" y="16257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6393659" y="118107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6576384" y="22403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6398362" y="23854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6756967" y="200762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6889238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7143458" y="16360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6952302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7135027" y="22506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6957005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7282056" y="202209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7401972" y="179126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7656192" y="163815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7465036" y="11934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7647761" y="225272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7469739" y="239785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7828344" y="20199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7948257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8202477" y="16360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8011321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8194046" y="22506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8016024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8367039" y="202209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8474595" y="179126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8728815" y="163815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8537659" y="11934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8720384" y="225272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8542362" y="239785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8900967" y="20199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9008522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9071586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9076289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9925160" y="20199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10032714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10286934" y="16360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10095778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10278503" y="22506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10100481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1992945" y="2250422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1263500" y="3654705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1756466" y="363894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1633329" y="3870324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2161117" y="3885538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6014533" y="3434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5611613" y="382275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5722806" y="359162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2308970" y="3638940"/>
            <a:ext cx="70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5707245" y="3014683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5932155" y="3434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6176175" y="384746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6333157" y="36289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6587377" y="347588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6396221" y="303116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6578946" y="40904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6400924" y="423558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6759529" y="385771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6891800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7146020" y="34861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6954864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7137589" y="41006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6959567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7284618" y="38721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7404534" y="364135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7658754" y="34882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7467598" y="30435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7650323" y="41028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7472301" y="424794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7830906" y="38700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7950819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8205039" y="34861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8013883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8196608" y="41006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8018586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9" name="Conector reto 398">
            <a:extLst>
              <a:ext uri="{FF2B5EF4-FFF2-40B4-BE49-F238E27FC236}">
                <a16:creationId xmlns:a16="http://schemas.microsoft.com/office/drawing/2014/main" id="{05674034-C4D1-4639-B54E-5C43C8E6CFEE}"/>
              </a:ext>
            </a:extLst>
          </p:cNvPr>
          <p:cNvCxnSpPr>
            <a:cxnSpLocks/>
          </p:cNvCxnSpPr>
          <p:nvPr/>
        </p:nvCxnSpPr>
        <p:spPr>
          <a:xfrm>
            <a:off x="8369601" y="38721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ED928CCD-FAF3-4E0F-9618-4EDC4DD94DDE}"/>
              </a:ext>
            </a:extLst>
          </p:cNvPr>
          <p:cNvSpPr txBox="1"/>
          <p:nvPr/>
        </p:nvSpPr>
        <p:spPr>
          <a:xfrm>
            <a:off x="8477157" y="364135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1" name="Conector reto 400">
            <a:extLst>
              <a:ext uri="{FF2B5EF4-FFF2-40B4-BE49-F238E27FC236}">
                <a16:creationId xmlns:a16="http://schemas.microsoft.com/office/drawing/2014/main" id="{D5EE4478-152D-4F5C-8B1D-2A6E19569316}"/>
              </a:ext>
            </a:extLst>
          </p:cNvPr>
          <p:cNvCxnSpPr>
            <a:cxnSpLocks/>
          </p:cNvCxnSpPr>
          <p:nvPr/>
        </p:nvCxnSpPr>
        <p:spPr>
          <a:xfrm>
            <a:off x="8731377" y="34882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A2E3C928-F82E-4A88-8452-D8A9A3881A10}"/>
              </a:ext>
            </a:extLst>
          </p:cNvPr>
          <p:cNvSpPr txBox="1"/>
          <p:nvPr/>
        </p:nvSpPr>
        <p:spPr>
          <a:xfrm>
            <a:off x="8540221" y="30435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03" name="Conector reto 402">
            <a:extLst>
              <a:ext uri="{FF2B5EF4-FFF2-40B4-BE49-F238E27FC236}">
                <a16:creationId xmlns:a16="http://schemas.microsoft.com/office/drawing/2014/main" id="{35E7BAED-B6BA-412D-8B05-E279A08549E0}"/>
              </a:ext>
            </a:extLst>
          </p:cNvPr>
          <p:cNvCxnSpPr>
            <a:cxnSpLocks/>
          </p:cNvCxnSpPr>
          <p:nvPr/>
        </p:nvCxnSpPr>
        <p:spPr>
          <a:xfrm>
            <a:off x="8722946" y="41028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aixaDeTexto 403">
            <a:extLst>
              <a:ext uri="{FF2B5EF4-FFF2-40B4-BE49-F238E27FC236}">
                <a16:creationId xmlns:a16="http://schemas.microsoft.com/office/drawing/2014/main" id="{501A19D8-D29B-4D59-9222-E236AB28C95D}"/>
              </a:ext>
            </a:extLst>
          </p:cNvPr>
          <p:cNvSpPr txBox="1"/>
          <p:nvPr/>
        </p:nvSpPr>
        <p:spPr>
          <a:xfrm>
            <a:off x="8544924" y="424794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05" name="Conector reto 404">
            <a:extLst>
              <a:ext uri="{FF2B5EF4-FFF2-40B4-BE49-F238E27FC236}">
                <a16:creationId xmlns:a16="http://schemas.microsoft.com/office/drawing/2014/main" id="{295C0717-35BF-408B-B0FE-25F5A5AE4BFB}"/>
              </a:ext>
            </a:extLst>
          </p:cNvPr>
          <p:cNvCxnSpPr>
            <a:cxnSpLocks/>
          </p:cNvCxnSpPr>
          <p:nvPr/>
        </p:nvCxnSpPr>
        <p:spPr>
          <a:xfrm>
            <a:off x="8903529" y="38700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D62DB84A-B998-43B5-9248-025674B5D887}"/>
              </a:ext>
            </a:extLst>
          </p:cNvPr>
          <p:cNvSpPr txBox="1"/>
          <p:nvPr/>
        </p:nvSpPr>
        <p:spPr>
          <a:xfrm>
            <a:off x="9011084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2D72B692-A779-4B10-B5CF-3169FDB99CC3}"/>
              </a:ext>
            </a:extLst>
          </p:cNvPr>
          <p:cNvSpPr txBox="1"/>
          <p:nvPr/>
        </p:nvSpPr>
        <p:spPr>
          <a:xfrm>
            <a:off x="9074148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410" name="CaixaDeTexto 409">
            <a:extLst>
              <a:ext uri="{FF2B5EF4-FFF2-40B4-BE49-F238E27FC236}">
                <a16:creationId xmlns:a16="http://schemas.microsoft.com/office/drawing/2014/main" id="{60BE6895-876D-44BD-9040-819CC0706C21}"/>
              </a:ext>
            </a:extLst>
          </p:cNvPr>
          <p:cNvSpPr txBox="1"/>
          <p:nvPr/>
        </p:nvSpPr>
        <p:spPr>
          <a:xfrm>
            <a:off x="9078851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17" name="Conector reto 416">
            <a:extLst>
              <a:ext uri="{FF2B5EF4-FFF2-40B4-BE49-F238E27FC236}">
                <a16:creationId xmlns:a16="http://schemas.microsoft.com/office/drawing/2014/main" id="{EAC2FF56-3AB3-41B9-B043-F6CD621A7BD9}"/>
              </a:ext>
            </a:extLst>
          </p:cNvPr>
          <p:cNvCxnSpPr>
            <a:cxnSpLocks/>
          </p:cNvCxnSpPr>
          <p:nvPr/>
        </p:nvCxnSpPr>
        <p:spPr>
          <a:xfrm>
            <a:off x="9927722" y="38700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aixaDeTexto 417">
            <a:extLst>
              <a:ext uri="{FF2B5EF4-FFF2-40B4-BE49-F238E27FC236}">
                <a16:creationId xmlns:a16="http://schemas.microsoft.com/office/drawing/2014/main" id="{0BA1995B-2EA1-4490-9DC4-4DAF9188AA3A}"/>
              </a:ext>
            </a:extLst>
          </p:cNvPr>
          <p:cNvSpPr txBox="1"/>
          <p:nvPr/>
        </p:nvSpPr>
        <p:spPr>
          <a:xfrm>
            <a:off x="10035276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9" name="Conector reto 418">
            <a:extLst>
              <a:ext uri="{FF2B5EF4-FFF2-40B4-BE49-F238E27FC236}">
                <a16:creationId xmlns:a16="http://schemas.microsoft.com/office/drawing/2014/main" id="{BDB19B8B-DEED-44DD-892B-599C0013FBAE}"/>
              </a:ext>
            </a:extLst>
          </p:cNvPr>
          <p:cNvCxnSpPr>
            <a:cxnSpLocks/>
          </p:cNvCxnSpPr>
          <p:nvPr/>
        </p:nvCxnSpPr>
        <p:spPr>
          <a:xfrm>
            <a:off x="10289496" y="34861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CaixaDeTexto 419">
            <a:extLst>
              <a:ext uri="{FF2B5EF4-FFF2-40B4-BE49-F238E27FC236}">
                <a16:creationId xmlns:a16="http://schemas.microsoft.com/office/drawing/2014/main" id="{B4F53BFE-05A7-4E4A-881B-C6F51DF26316}"/>
              </a:ext>
            </a:extLst>
          </p:cNvPr>
          <p:cNvSpPr txBox="1"/>
          <p:nvPr/>
        </p:nvSpPr>
        <p:spPr>
          <a:xfrm>
            <a:off x="10098340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21" name="Conector reto 420">
            <a:extLst>
              <a:ext uri="{FF2B5EF4-FFF2-40B4-BE49-F238E27FC236}">
                <a16:creationId xmlns:a16="http://schemas.microsoft.com/office/drawing/2014/main" id="{289E7ABD-F966-4B8C-A544-024713B0F927}"/>
              </a:ext>
            </a:extLst>
          </p:cNvPr>
          <p:cNvCxnSpPr>
            <a:cxnSpLocks/>
          </p:cNvCxnSpPr>
          <p:nvPr/>
        </p:nvCxnSpPr>
        <p:spPr>
          <a:xfrm>
            <a:off x="10281065" y="41006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CaixaDeTexto 421">
            <a:extLst>
              <a:ext uri="{FF2B5EF4-FFF2-40B4-BE49-F238E27FC236}">
                <a16:creationId xmlns:a16="http://schemas.microsoft.com/office/drawing/2014/main" id="{6780156C-7767-49C0-8861-627B7FE725AF}"/>
              </a:ext>
            </a:extLst>
          </p:cNvPr>
          <p:cNvSpPr txBox="1"/>
          <p:nvPr/>
        </p:nvSpPr>
        <p:spPr>
          <a:xfrm>
            <a:off x="10103043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2" name="Conector reto 481">
            <a:extLst>
              <a:ext uri="{FF2B5EF4-FFF2-40B4-BE49-F238E27FC236}">
                <a16:creationId xmlns:a16="http://schemas.microsoft.com/office/drawing/2014/main" id="{BCBAD1F6-E0A4-474E-8F10-CF88DDD499D5}"/>
              </a:ext>
            </a:extLst>
          </p:cNvPr>
          <p:cNvCxnSpPr>
            <a:cxnSpLocks/>
            <a:endCxn id="484" idx="0"/>
          </p:cNvCxnSpPr>
          <p:nvPr/>
        </p:nvCxnSpPr>
        <p:spPr>
          <a:xfrm>
            <a:off x="1998814" y="4071300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CaixaDeTexto 482">
            <a:extLst>
              <a:ext uri="{FF2B5EF4-FFF2-40B4-BE49-F238E27FC236}">
                <a16:creationId xmlns:a16="http://schemas.microsoft.com/office/drawing/2014/main" id="{2F14E53A-AE4A-4CBA-BD8D-D557E41C1453}"/>
              </a:ext>
            </a:extLst>
          </p:cNvPr>
          <p:cNvSpPr txBox="1"/>
          <p:nvPr/>
        </p:nvSpPr>
        <p:spPr>
          <a:xfrm>
            <a:off x="1269369" y="5475583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84" name="CaixaDeTexto 483">
            <a:extLst>
              <a:ext uri="{FF2B5EF4-FFF2-40B4-BE49-F238E27FC236}">
                <a16:creationId xmlns:a16="http://schemas.microsoft.com/office/drawing/2014/main" id="{422BD5D9-91FD-4BCC-85B5-27DA9DC6F3D3}"/>
              </a:ext>
            </a:extLst>
          </p:cNvPr>
          <p:cNvSpPr txBox="1"/>
          <p:nvPr/>
        </p:nvSpPr>
        <p:spPr>
          <a:xfrm>
            <a:off x="1762335" y="545981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85" name="Conector reto 484">
            <a:extLst>
              <a:ext uri="{FF2B5EF4-FFF2-40B4-BE49-F238E27FC236}">
                <a16:creationId xmlns:a16="http://schemas.microsoft.com/office/drawing/2014/main" id="{65B95BAD-1D7C-4BD4-9213-B1CEF6C1F89F}"/>
              </a:ext>
            </a:extLst>
          </p:cNvPr>
          <p:cNvCxnSpPr>
            <a:cxnSpLocks/>
          </p:cNvCxnSpPr>
          <p:nvPr/>
        </p:nvCxnSpPr>
        <p:spPr>
          <a:xfrm>
            <a:off x="1639198" y="5691202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to 485">
            <a:extLst>
              <a:ext uri="{FF2B5EF4-FFF2-40B4-BE49-F238E27FC236}">
                <a16:creationId xmlns:a16="http://schemas.microsoft.com/office/drawing/2014/main" id="{035B0281-7703-427B-B4F1-B70AB2952AFB}"/>
              </a:ext>
            </a:extLst>
          </p:cNvPr>
          <p:cNvCxnSpPr>
            <a:cxnSpLocks/>
          </p:cNvCxnSpPr>
          <p:nvPr/>
        </p:nvCxnSpPr>
        <p:spPr>
          <a:xfrm>
            <a:off x="2166986" y="5706416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ctor reto 486">
            <a:extLst>
              <a:ext uri="{FF2B5EF4-FFF2-40B4-BE49-F238E27FC236}">
                <a16:creationId xmlns:a16="http://schemas.microsoft.com/office/drawing/2014/main" id="{D39FF570-04BD-4DCB-AB23-2F9CBC10E6A3}"/>
              </a:ext>
            </a:extLst>
          </p:cNvPr>
          <p:cNvCxnSpPr>
            <a:cxnSpLocks/>
          </p:cNvCxnSpPr>
          <p:nvPr/>
        </p:nvCxnSpPr>
        <p:spPr>
          <a:xfrm>
            <a:off x="6020402" y="525556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reto 487">
            <a:extLst>
              <a:ext uri="{FF2B5EF4-FFF2-40B4-BE49-F238E27FC236}">
                <a16:creationId xmlns:a16="http://schemas.microsoft.com/office/drawing/2014/main" id="{44FA61F6-3488-465D-B5AC-C8050F8E7DED}"/>
              </a:ext>
            </a:extLst>
          </p:cNvPr>
          <p:cNvCxnSpPr>
            <a:cxnSpLocks/>
          </p:cNvCxnSpPr>
          <p:nvPr/>
        </p:nvCxnSpPr>
        <p:spPr>
          <a:xfrm>
            <a:off x="5617482" y="564363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ixaDeTexto 488">
            <a:extLst>
              <a:ext uri="{FF2B5EF4-FFF2-40B4-BE49-F238E27FC236}">
                <a16:creationId xmlns:a16="http://schemas.microsoft.com/office/drawing/2014/main" id="{EEB86FD0-E85A-4ED2-ABE8-DD55141CBB22}"/>
              </a:ext>
            </a:extLst>
          </p:cNvPr>
          <p:cNvSpPr txBox="1"/>
          <p:nvPr/>
        </p:nvSpPr>
        <p:spPr>
          <a:xfrm>
            <a:off x="5728675" y="541249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90" name="CaixaDeTexto 489">
            <a:extLst>
              <a:ext uri="{FF2B5EF4-FFF2-40B4-BE49-F238E27FC236}">
                <a16:creationId xmlns:a16="http://schemas.microsoft.com/office/drawing/2014/main" id="{AC1050E5-1C01-424F-BE03-294083AD31A5}"/>
              </a:ext>
            </a:extLst>
          </p:cNvPr>
          <p:cNvSpPr txBox="1"/>
          <p:nvPr/>
        </p:nvSpPr>
        <p:spPr>
          <a:xfrm>
            <a:off x="2277017" y="5471564"/>
            <a:ext cx="8296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1" name="CaixaDeTexto 490">
            <a:extLst>
              <a:ext uri="{FF2B5EF4-FFF2-40B4-BE49-F238E27FC236}">
                <a16:creationId xmlns:a16="http://schemas.microsoft.com/office/drawing/2014/main" id="{559547E5-FE48-492E-8532-BEE4DEA00A66}"/>
              </a:ext>
            </a:extLst>
          </p:cNvPr>
          <p:cNvSpPr txBox="1"/>
          <p:nvPr/>
        </p:nvSpPr>
        <p:spPr>
          <a:xfrm>
            <a:off x="5713114" y="4835561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2" name="Conector reto 491">
            <a:extLst>
              <a:ext uri="{FF2B5EF4-FFF2-40B4-BE49-F238E27FC236}">
                <a16:creationId xmlns:a16="http://schemas.microsoft.com/office/drawing/2014/main" id="{A6DE91C9-D685-4B71-BF15-2024D6823415}"/>
              </a:ext>
            </a:extLst>
          </p:cNvPr>
          <p:cNvCxnSpPr>
            <a:cxnSpLocks/>
          </p:cNvCxnSpPr>
          <p:nvPr/>
        </p:nvCxnSpPr>
        <p:spPr>
          <a:xfrm>
            <a:off x="5938024" y="525556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FB3D010C-CD7B-4B3D-876F-E13AB8D718A8}"/>
              </a:ext>
            </a:extLst>
          </p:cNvPr>
          <p:cNvCxnSpPr>
            <a:cxnSpLocks/>
          </p:cNvCxnSpPr>
          <p:nvPr/>
        </p:nvCxnSpPr>
        <p:spPr>
          <a:xfrm>
            <a:off x="6182044" y="566834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CaixaDeTexto 493">
            <a:extLst>
              <a:ext uri="{FF2B5EF4-FFF2-40B4-BE49-F238E27FC236}">
                <a16:creationId xmlns:a16="http://schemas.microsoft.com/office/drawing/2014/main" id="{1CBE91B6-9D01-4623-A8D3-0BC10A703A55}"/>
              </a:ext>
            </a:extLst>
          </p:cNvPr>
          <p:cNvSpPr txBox="1"/>
          <p:nvPr/>
        </p:nvSpPr>
        <p:spPr>
          <a:xfrm>
            <a:off x="6339026" y="54498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95" name="Conector reto 494">
            <a:extLst>
              <a:ext uri="{FF2B5EF4-FFF2-40B4-BE49-F238E27FC236}">
                <a16:creationId xmlns:a16="http://schemas.microsoft.com/office/drawing/2014/main" id="{999EBC0B-C171-4FD2-9A97-57FE8B946A4E}"/>
              </a:ext>
            </a:extLst>
          </p:cNvPr>
          <p:cNvCxnSpPr>
            <a:cxnSpLocks/>
          </p:cNvCxnSpPr>
          <p:nvPr/>
        </p:nvCxnSpPr>
        <p:spPr>
          <a:xfrm>
            <a:off x="6593246" y="52967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CaixaDeTexto 495">
            <a:extLst>
              <a:ext uri="{FF2B5EF4-FFF2-40B4-BE49-F238E27FC236}">
                <a16:creationId xmlns:a16="http://schemas.microsoft.com/office/drawing/2014/main" id="{4285F0F1-397C-4C6E-8497-0E4A8A552B81}"/>
              </a:ext>
            </a:extLst>
          </p:cNvPr>
          <p:cNvSpPr txBox="1"/>
          <p:nvPr/>
        </p:nvSpPr>
        <p:spPr>
          <a:xfrm>
            <a:off x="6402090" y="485204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97" name="Conector reto 496">
            <a:extLst>
              <a:ext uri="{FF2B5EF4-FFF2-40B4-BE49-F238E27FC236}">
                <a16:creationId xmlns:a16="http://schemas.microsoft.com/office/drawing/2014/main" id="{F73DE371-58AD-45C7-B399-F7F40476394B}"/>
              </a:ext>
            </a:extLst>
          </p:cNvPr>
          <p:cNvCxnSpPr>
            <a:cxnSpLocks/>
          </p:cNvCxnSpPr>
          <p:nvPr/>
        </p:nvCxnSpPr>
        <p:spPr>
          <a:xfrm>
            <a:off x="6584815" y="59113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CaixaDeTexto 497">
            <a:extLst>
              <a:ext uri="{FF2B5EF4-FFF2-40B4-BE49-F238E27FC236}">
                <a16:creationId xmlns:a16="http://schemas.microsoft.com/office/drawing/2014/main" id="{69297E9A-E3C5-4750-B4CA-CAEE0FC65645}"/>
              </a:ext>
            </a:extLst>
          </p:cNvPr>
          <p:cNvSpPr txBox="1"/>
          <p:nvPr/>
        </p:nvSpPr>
        <p:spPr>
          <a:xfrm>
            <a:off x="6406793" y="60564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99" name="Conector reto 498">
            <a:extLst>
              <a:ext uri="{FF2B5EF4-FFF2-40B4-BE49-F238E27FC236}">
                <a16:creationId xmlns:a16="http://schemas.microsoft.com/office/drawing/2014/main" id="{26CD8E3C-25EE-45E0-AC12-30D96E604B7C}"/>
              </a:ext>
            </a:extLst>
          </p:cNvPr>
          <p:cNvCxnSpPr>
            <a:cxnSpLocks/>
          </p:cNvCxnSpPr>
          <p:nvPr/>
        </p:nvCxnSpPr>
        <p:spPr>
          <a:xfrm>
            <a:off x="6765398" y="567858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ixaDeTexto 499">
            <a:extLst>
              <a:ext uri="{FF2B5EF4-FFF2-40B4-BE49-F238E27FC236}">
                <a16:creationId xmlns:a16="http://schemas.microsoft.com/office/drawing/2014/main" id="{F4255062-980C-4DA2-982C-1C64445AE125}"/>
              </a:ext>
            </a:extLst>
          </p:cNvPr>
          <p:cNvSpPr txBox="1"/>
          <p:nvPr/>
        </p:nvSpPr>
        <p:spPr>
          <a:xfrm>
            <a:off x="6897669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1" name="Conector reto 500">
            <a:extLst>
              <a:ext uri="{FF2B5EF4-FFF2-40B4-BE49-F238E27FC236}">
                <a16:creationId xmlns:a16="http://schemas.microsoft.com/office/drawing/2014/main" id="{282786A7-D4A3-4114-A3C8-7474A7B54E60}"/>
              </a:ext>
            </a:extLst>
          </p:cNvPr>
          <p:cNvCxnSpPr>
            <a:cxnSpLocks/>
          </p:cNvCxnSpPr>
          <p:nvPr/>
        </p:nvCxnSpPr>
        <p:spPr>
          <a:xfrm>
            <a:off x="7151889" y="53070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CaixaDeTexto 501">
            <a:extLst>
              <a:ext uri="{FF2B5EF4-FFF2-40B4-BE49-F238E27FC236}">
                <a16:creationId xmlns:a16="http://schemas.microsoft.com/office/drawing/2014/main" id="{B6A1E7F5-BDFC-4897-A9D7-13AD963A37FF}"/>
              </a:ext>
            </a:extLst>
          </p:cNvPr>
          <p:cNvSpPr txBox="1"/>
          <p:nvPr/>
        </p:nvSpPr>
        <p:spPr>
          <a:xfrm>
            <a:off x="6960733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3" name="Conector reto 502">
            <a:extLst>
              <a:ext uri="{FF2B5EF4-FFF2-40B4-BE49-F238E27FC236}">
                <a16:creationId xmlns:a16="http://schemas.microsoft.com/office/drawing/2014/main" id="{F18AAD23-FCF1-49A6-B1DF-22B3D648ABFE}"/>
              </a:ext>
            </a:extLst>
          </p:cNvPr>
          <p:cNvCxnSpPr>
            <a:cxnSpLocks/>
          </p:cNvCxnSpPr>
          <p:nvPr/>
        </p:nvCxnSpPr>
        <p:spPr>
          <a:xfrm>
            <a:off x="7143458" y="5921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CaixaDeTexto 503">
            <a:extLst>
              <a:ext uri="{FF2B5EF4-FFF2-40B4-BE49-F238E27FC236}">
                <a16:creationId xmlns:a16="http://schemas.microsoft.com/office/drawing/2014/main" id="{63EEB8F3-F30F-40FA-95A8-26D8F2E518E0}"/>
              </a:ext>
            </a:extLst>
          </p:cNvPr>
          <p:cNvSpPr txBox="1"/>
          <p:nvPr/>
        </p:nvSpPr>
        <p:spPr>
          <a:xfrm>
            <a:off x="6965436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5" name="Conector reto 504">
            <a:extLst>
              <a:ext uri="{FF2B5EF4-FFF2-40B4-BE49-F238E27FC236}">
                <a16:creationId xmlns:a16="http://schemas.microsoft.com/office/drawing/2014/main" id="{7283290E-2243-40F8-9021-3831ECF93D26}"/>
              </a:ext>
            </a:extLst>
          </p:cNvPr>
          <p:cNvCxnSpPr>
            <a:cxnSpLocks/>
          </p:cNvCxnSpPr>
          <p:nvPr/>
        </p:nvCxnSpPr>
        <p:spPr>
          <a:xfrm>
            <a:off x="7290487" y="569306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CaixaDeTexto 505">
            <a:extLst>
              <a:ext uri="{FF2B5EF4-FFF2-40B4-BE49-F238E27FC236}">
                <a16:creationId xmlns:a16="http://schemas.microsoft.com/office/drawing/2014/main" id="{1865D424-41F4-427A-9AB0-52FB7CA4E6A1}"/>
              </a:ext>
            </a:extLst>
          </p:cNvPr>
          <p:cNvSpPr txBox="1"/>
          <p:nvPr/>
        </p:nvSpPr>
        <p:spPr>
          <a:xfrm>
            <a:off x="7410403" y="546222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7" name="Conector reto 506">
            <a:extLst>
              <a:ext uri="{FF2B5EF4-FFF2-40B4-BE49-F238E27FC236}">
                <a16:creationId xmlns:a16="http://schemas.microsoft.com/office/drawing/2014/main" id="{C87E908D-826F-4F4E-B704-843980AFA6C8}"/>
              </a:ext>
            </a:extLst>
          </p:cNvPr>
          <p:cNvCxnSpPr>
            <a:cxnSpLocks/>
          </p:cNvCxnSpPr>
          <p:nvPr/>
        </p:nvCxnSpPr>
        <p:spPr>
          <a:xfrm>
            <a:off x="7664623" y="530911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CaixaDeTexto 507">
            <a:extLst>
              <a:ext uri="{FF2B5EF4-FFF2-40B4-BE49-F238E27FC236}">
                <a16:creationId xmlns:a16="http://schemas.microsoft.com/office/drawing/2014/main" id="{C22BE3E6-FE37-4E38-A689-C93C97AD4E0B}"/>
              </a:ext>
            </a:extLst>
          </p:cNvPr>
          <p:cNvSpPr txBox="1"/>
          <p:nvPr/>
        </p:nvSpPr>
        <p:spPr>
          <a:xfrm>
            <a:off x="7473467" y="48644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9" name="Conector reto 508">
            <a:extLst>
              <a:ext uri="{FF2B5EF4-FFF2-40B4-BE49-F238E27FC236}">
                <a16:creationId xmlns:a16="http://schemas.microsoft.com/office/drawing/2014/main" id="{77A6D3CC-DC55-4974-A4FB-765F39D03973}"/>
              </a:ext>
            </a:extLst>
          </p:cNvPr>
          <p:cNvCxnSpPr>
            <a:cxnSpLocks/>
          </p:cNvCxnSpPr>
          <p:nvPr/>
        </p:nvCxnSpPr>
        <p:spPr>
          <a:xfrm>
            <a:off x="7656192" y="5923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CaixaDeTexto 509">
            <a:extLst>
              <a:ext uri="{FF2B5EF4-FFF2-40B4-BE49-F238E27FC236}">
                <a16:creationId xmlns:a16="http://schemas.microsoft.com/office/drawing/2014/main" id="{C9E94D57-FA0F-4E4A-845F-ECC7B6095D00}"/>
              </a:ext>
            </a:extLst>
          </p:cNvPr>
          <p:cNvSpPr txBox="1"/>
          <p:nvPr/>
        </p:nvSpPr>
        <p:spPr>
          <a:xfrm>
            <a:off x="7478170" y="606881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1" name="Conector reto 510">
            <a:extLst>
              <a:ext uri="{FF2B5EF4-FFF2-40B4-BE49-F238E27FC236}">
                <a16:creationId xmlns:a16="http://schemas.microsoft.com/office/drawing/2014/main" id="{F8D3835E-0DC0-4A3D-96E9-2A1460373BE9}"/>
              </a:ext>
            </a:extLst>
          </p:cNvPr>
          <p:cNvCxnSpPr>
            <a:cxnSpLocks/>
          </p:cNvCxnSpPr>
          <p:nvPr/>
        </p:nvCxnSpPr>
        <p:spPr>
          <a:xfrm>
            <a:off x="7836775" y="56909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CaixaDeTexto 511">
            <a:extLst>
              <a:ext uri="{FF2B5EF4-FFF2-40B4-BE49-F238E27FC236}">
                <a16:creationId xmlns:a16="http://schemas.microsoft.com/office/drawing/2014/main" id="{0AEABD05-36B4-4BD6-880D-4E5FA6841BD0}"/>
              </a:ext>
            </a:extLst>
          </p:cNvPr>
          <p:cNvSpPr txBox="1"/>
          <p:nvPr/>
        </p:nvSpPr>
        <p:spPr>
          <a:xfrm>
            <a:off x="7956688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3" name="Conector reto 512">
            <a:extLst>
              <a:ext uri="{FF2B5EF4-FFF2-40B4-BE49-F238E27FC236}">
                <a16:creationId xmlns:a16="http://schemas.microsoft.com/office/drawing/2014/main" id="{001AB9E2-F233-4DE9-BE5D-9A14C7AA8913}"/>
              </a:ext>
            </a:extLst>
          </p:cNvPr>
          <p:cNvCxnSpPr>
            <a:cxnSpLocks/>
          </p:cNvCxnSpPr>
          <p:nvPr/>
        </p:nvCxnSpPr>
        <p:spPr>
          <a:xfrm>
            <a:off x="8210908" y="53070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CaixaDeTexto 513">
            <a:extLst>
              <a:ext uri="{FF2B5EF4-FFF2-40B4-BE49-F238E27FC236}">
                <a16:creationId xmlns:a16="http://schemas.microsoft.com/office/drawing/2014/main" id="{EFB7D297-B9B6-4857-BDA2-625DB04DBD57}"/>
              </a:ext>
            </a:extLst>
          </p:cNvPr>
          <p:cNvSpPr txBox="1"/>
          <p:nvPr/>
        </p:nvSpPr>
        <p:spPr>
          <a:xfrm>
            <a:off x="8019752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5" name="Conector reto 514">
            <a:extLst>
              <a:ext uri="{FF2B5EF4-FFF2-40B4-BE49-F238E27FC236}">
                <a16:creationId xmlns:a16="http://schemas.microsoft.com/office/drawing/2014/main" id="{309D50A3-BBE4-456F-8C37-D33EA7C80981}"/>
              </a:ext>
            </a:extLst>
          </p:cNvPr>
          <p:cNvCxnSpPr>
            <a:cxnSpLocks/>
          </p:cNvCxnSpPr>
          <p:nvPr/>
        </p:nvCxnSpPr>
        <p:spPr>
          <a:xfrm>
            <a:off x="8202477" y="5921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CaixaDeTexto 515">
            <a:extLst>
              <a:ext uri="{FF2B5EF4-FFF2-40B4-BE49-F238E27FC236}">
                <a16:creationId xmlns:a16="http://schemas.microsoft.com/office/drawing/2014/main" id="{9D08B546-CE89-488C-BACF-121766191766}"/>
              </a:ext>
            </a:extLst>
          </p:cNvPr>
          <p:cNvSpPr txBox="1"/>
          <p:nvPr/>
        </p:nvSpPr>
        <p:spPr>
          <a:xfrm>
            <a:off x="8024455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7" name="Conector reto 516">
            <a:extLst>
              <a:ext uri="{FF2B5EF4-FFF2-40B4-BE49-F238E27FC236}">
                <a16:creationId xmlns:a16="http://schemas.microsoft.com/office/drawing/2014/main" id="{E4352E8E-C9EF-4C7F-B246-7D381B2F0D2B}"/>
              </a:ext>
            </a:extLst>
          </p:cNvPr>
          <p:cNvCxnSpPr>
            <a:cxnSpLocks/>
          </p:cNvCxnSpPr>
          <p:nvPr/>
        </p:nvCxnSpPr>
        <p:spPr>
          <a:xfrm>
            <a:off x="8375470" y="569306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CaixaDeTexto 517">
            <a:extLst>
              <a:ext uri="{FF2B5EF4-FFF2-40B4-BE49-F238E27FC236}">
                <a16:creationId xmlns:a16="http://schemas.microsoft.com/office/drawing/2014/main" id="{4C44E753-E9BD-4599-9DA3-96B13668C901}"/>
              </a:ext>
            </a:extLst>
          </p:cNvPr>
          <p:cNvSpPr txBox="1"/>
          <p:nvPr/>
        </p:nvSpPr>
        <p:spPr>
          <a:xfrm>
            <a:off x="8483026" y="546222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9" name="Conector reto 518">
            <a:extLst>
              <a:ext uri="{FF2B5EF4-FFF2-40B4-BE49-F238E27FC236}">
                <a16:creationId xmlns:a16="http://schemas.microsoft.com/office/drawing/2014/main" id="{2DC8433B-2FF7-4CA3-828B-E7D6466DD996}"/>
              </a:ext>
            </a:extLst>
          </p:cNvPr>
          <p:cNvCxnSpPr>
            <a:cxnSpLocks/>
          </p:cNvCxnSpPr>
          <p:nvPr/>
        </p:nvCxnSpPr>
        <p:spPr>
          <a:xfrm>
            <a:off x="8737246" y="530911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CaixaDeTexto 519">
            <a:extLst>
              <a:ext uri="{FF2B5EF4-FFF2-40B4-BE49-F238E27FC236}">
                <a16:creationId xmlns:a16="http://schemas.microsoft.com/office/drawing/2014/main" id="{6B210C8A-2145-40DD-A1F5-D521DD0FDC8F}"/>
              </a:ext>
            </a:extLst>
          </p:cNvPr>
          <p:cNvSpPr txBox="1"/>
          <p:nvPr/>
        </p:nvSpPr>
        <p:spPr>
          <a:xfrm>
            <a:off x="8546090" y="48644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1" name="Conector reto 520">
            <a:extLst>
              <a:ext uri="{FF2B5EF4-FFF2-40B4-BE49-F238E27FC236}">
                <a16:creationId xmlns:a16="http://schemas.microsoft.com/office/drawing/2014/main" id="{1F7DFE18-451F-4C5E-AE3C-208C31C4BFAB}"/>
              </a:ext>
            </a:extLst>
          </p:cNvPr>
          <p:cNvCxnSpPr>
            <a:cxnSpLocks/>
          </p:cNvCxnSpPr>
          <p:nvPr/>
        </p:nvCxnSpPr>
        <p:spPr>
          <a:xfrm>
            <a:off x="8728815" y="5923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CaixaDeTexto 521">
            <a:extLst>
              <a:ext uri="{FF2B5EF4-FFF2-40B4-BE49-F238E27FC236}">
                <a16:creationId xmlns:a16="http://schemas.microsoft.com/office/drawing/2014/main" id="{DB76405D-A0A5-48BE-A392-5A95CED940ED}"/>
              </a:ext>
            </a:extLst>
          </p:cNvPr>
          <p:cNvSpPr txBox="1"/>
          <p:nvPr/>
        </p:nvSpPr>
        <p:spPr>
          <a:xfrm>
            <a:off x="8550793" y="606881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3" name="Conector reto 522">
            <a:extLst>
              <a:ext uri="{FF2B5EF4-FFF2-40B4-BE49-F238E27FC236}">
                <a16:creationId xmlns:a16="http://schemas.microsoft.com/office/drawing/2014/main" id="{ADC5C45C-A08A-4779-9C88-DC312D800222}"/>
              </a:ext>
            </a:extLst>
          </p:cNvPr>
          <p:cNvCxnSpPr>
            <a:cxnSpLocks/>
          </p:cNvCxnSpPr>
          <p:nvPr/>
        </p:nvCxnSpPr>
        <p:spPr>
          <a:xfrm>
            <a:off x="8909398" y="56909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CaixaDeTexto 523">
            <a:extLst>
              <a:ext uri="{FF2B5EF4-FFF2-40B4-BE49-F238E27FC236}">
                <a16:creationId xmlns:a16="http://schemas.microsoft.com/office/drawing/2014/main" id="{51CA958F-1F63-4A55-AFE1-4ADEF2AF2EAB}"/>
              </a:ext>
            </a:extLst>
          </p:cNvPr>
          <p:cNvSpPr txBox="1"/>
          <p:nvPr/>
        </p:nvSpPr>
        <p:spPr>
          <a:xfrm>
            <a:off x="9016953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526" name="CaixaDeTexto 525">
            <a:extLst>
              <a:ext uri="{FF2B5EF4-FFF2-40B4-BE49-F238E27FC236}">
                <a16:creationId xmlns:a16="http://schemas.microsoft.com/office/drawing/2014/main" id="{466F1061-3F04-4FBB-B679-BDB8F3C60A0E}"/>
              </a:ext>
            </a:extLst>
          </p:cNvPr>
          <p:cNvSpPr txBox="1"/>
          <p:nvPr/>
        </p:nvSpPr>
        <p:spPr>
          <a:xfrm>
            <a:off x="9080017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528" name="CaixaDeTexto 527">
            <a:extLst>
              <a:ext uri="{FF2B5EF4-FFF2-40B4-BE49-F238E27FC236}">
                <a16:creationId xmlns:a16="http://schemas.microsoft.com/office/drawing/2014/main" id="{63D2EA3A-5CE1-4FF7-8F30-20C352154689}"/>
              </a:ext>
            </a:extLst>
          </p:cNvPr>
          <p:cNvSpPr txBox="1"/>
          <p:nvPr/>
        </p:nvSpPr>
        <p:spPr>
          <a:xfrm>
            <a:off x="9084720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35" name="Conector reto 534">
            <a:extLst>
              <a:ext uri="{FF2B5EF4-FFF2-40B4-BE49-F238E27FC236}">
                <a16:creationId xmlns:a16="http://schemas.microsoft.com/office/drawing/2014/main" id="{EBF61117-A673-444C-95E4-156CDEFDF762}"/>
              </a:ext>
            </a:extLst>
          </p:cNvPr>
          <p:cNvCxnSpPr>
            <a:cxnSpLocks/>
          </p:cNvCxnSpPr>
          <p:nvPr/>
        </p:nvCxnSpPr>
        <p:spPr>
          <a:xfrm>
            <a:off x="9933591" y="56909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CaixaDeTexto 535">
            <a:extLst>
              <a:ext uri="{FF2B5EF4-FFF2-40B4-BE49-F238E27FC236}">
                <a16:creationId xmlns:a16="http://schemas.microsoft.com/office/drawing/2014/main" id="{15B2EEFA-F6DF-47ED-BEA8-370A15AC580D}"/>
              </a:ext>
            </a:extLst>
          </p:cNvPr>
          <p:cNvSpPr txBox="1"/>
          <p:nvPr/>
        </p:nvSpPr>
        <p:spPr>
          <a:xfrm>
            <a:off x="10041145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37" name="Conector reto 536">
            <a:extLst>
              <a:ext uri="{FF2B5EF4-FFF2-40B4-BE49-F238E27FC236}">
                <a16:creationId xmlns:a16="http://schemas.microsoft.com/office/drawing/2014/main" id="{E5209380-76FA-4060-ADD7-23B01802DB29}"/>
              </a:ext>
            </a:extLst>
          </p:cNvPr>
          <p:cNvCxnSpPr>
            <a:cxnSpLocks/>
          </p:cNvCxnSpPr>
          <p:nvPr/>
        </p:nvCxnSpPr>
        <p:spPr>
          <a:xfrm>
            <a:off x="10295365" y="53070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CaixaDeTexto 537">
            <a:extLst>
              <a:ext uri="{FF2B5EF4-FFF2-40B4-BE49-F238E27FC236}">
                <a16:creationId xmlns:a16="http://schemas.microsoft.com/office/drawing/2014/main" id="{5A69C38A-F583-4958-BA58-2F1E5F063CE4}"/>
              </a:ext>
            </a:extLst>
          </p:cNvPr>
          <p:cNvSpPr txBox="1"/>
          <p:nvPr/>
        </p:nvSpPr>
        <p:spPr>
          <a:xfrm>
            <a:off x="10104209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39" name="Conector reto 538">
            <a:extLst>
              <a:ext uri="{FF2B5EF4-FFF2-40B4-BE49-F238E27FC236}">
                <a16:creationId xmlns:a16="http://schemas.microsoft.com/office/drawing/2014/main" id="{A77FF8C6-1E5E-47AA-AAED-8D92C78280DA}"/>
              </a:ext>
            </a:extLst>
          </p:cNvPr>
          <p:cNvCxnSpPr>
            <a:cxnSpLocks/>
          </p:cNvCxnSpPr>
          <p:nvPr/>
        </p:nvCxnSpPr>
        <p:spPr>
          <a:xfrm>
            <a:off x="10286934" y="5921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CaixaDeTexto 539">
            <a:extLst>
              <a:ext uri="{FF2B5EF4-FFF2-40B4-BE49-F238E27FC236}">
                <a16:creationId xmlns:a16="http://schemas.microsoft.com/office/drawing/2014/main" id="{D8332297-4239-48FD-8630-D4282DB2DC0F}"/>
              </a:ext>
            </a:extLst>
          </p:cNvPr>
          <p:cNvSpPr txBox="1"/>
          <p:nvPr/>
        </p:nvSpPr>
        <p:spPr>
          <a:xfrm>
            <a:off x="10108912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1" name="Conector reto 540">
            <a:extLst>
              <a:ext uri="{FF2B5EF4-FFF2-40B4-BE49-F238E27FC236}">
                <a16:creationId xmlns:a16="http://schemas.microsoft.com/office/drawing/2014/main" id="{DB987FE9-60FE-42F4-B677-B8F8C6E4988C}"/>
              </a:ext>
            </a:extLst>
          </p:cNvPr>
          <p:cNvCxnSpPr>
            <a:cxnSpLocks/>
          </p:cNvCxnSpPr>
          <p:nvPr/>
        </p:nvCxnSpPr>
        <p:spPr>
          <a:xfrm>
            <a:off x="2001377" y="5914070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CaixaDeTexto 541">
            <a:extLst>
              <a:ext uri="{FF2B5EF4-FFF2-40B4-BE49-F238E27FC236}">
                <a16:creationId xmlns:a16="http://schemas.microsoft.com/office/drawing/2014/main" id="{57504F19-AB1E-4F61-810A-BABAACD564B2}"/>
              </a:ext>
            </a:extLst>
          </p:cNvPr>
          <p:cNvSpPr txBox="1"/>
          <p:nvPr/>
        </p:nvSpPr>
        <p:spPr>
          <a:xfrm>
            <a:off x="1823355" y="60962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10459086" y="201115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10688819" y="1784111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6" name="Conector reto 545">
            <a:extLst>
              <a:ext uri="{FF2B5EF4-FFF2-40B4-BE49-F238E27FC236}">
                <a16:creationId xmlns:a16="http://schemas.microsoft.com/office/drawing/2014/main" id="{C3B31186-88E4-492C-8C4C-F8C1AF1154AD}"/>
              </a:ext>
            </a:extLst>
          </p:cNvPr>
          <p:cNvCxnSpPr>
            <a:cxnSpLocks/>
          </p:cNvCxnSpPr>
          <p:nvPr/>
        </p:nvCxnSpPr>
        <p:spPr>
          <a:xfrm>
            <a:off x="10449328" y="38682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CaixaDeTexto 546">
            <a:extLst>
              <a:ext uri="{FF2B5EF4-FFF2-40B4-BE49-F238E27FC236}">
                <a16:creationId xmlns:a16="http://schemas.microsoft.com/office/drawing/2014/main" id="{84271714-D3B2-4CD4-8FCD-5711CBF5F5D0}"/>
              </a:ext>
            </a:extLst>
          </p:cNvPr>
          <p:cNvSpPr txBox="1"/>
          <p:nvPr/>
        </p:nvSpPr>
        <p:spPr>
          <a:xfrm>
            <a:off x="10679061" y="364123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8" name="Conector reto 547">
            <a:extLst>
              <a:ext uri="{FF2B5EF4-FFF2-40B4-BE49-F238E27FC236}">
                <a16:creationId xmlns:a16="http://schemas.microsoft.com/office/drawing/2014/main" id="{EACCEE43-21DF-45DF-A188-3364E21BBAB8}"/>
              </a:ext>
            </a:extLst>
          </p:cNvPr>
          <p:cNvCxnSpPr>
            <a:cxnSpLocks/>
          </p:cNvCxnSpPr>
          <p:nvPr/>
        </p:nvCxnSpPr>
        <p:spPr>
          <a:xfrm>
            <a:off x="10453339" y="56986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CaixaDeTexto 548">
            <a:extLst>
              <a:ext uri="{FF2B5EF4-FFF2-40B4-BE49-F238E27FC236}">
                <a16:creationId xmlns:a16="http://schemas.microsoft.com/office/drawing/2014/main" id="{D0083F0C-2560-446B-BF02-74ABDD701E66}"/>
              </a:ext>
            </a:extLst>
          </p:cNvPr>
          <p:cNvSpPr txBox="1"/>
          <p:nvPr/>
        </p:nvSpPr>
        <p:spPr>
          <a:xfrm>
            <a:off x="10683072" y="5471564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0" name="Conector reto 259">
            <a:extLst>
              <a:ext uri="{FF2B5EF4-FFF2-40B4-BE49-F238E27FC236}">
                <a16:creationId xmlns:a16="http://schemas.microsoft.com/office/drawing/2014/main" id="{CBE3853B-38F0-414D-AF4D-7DD4E2811EE6}"/>
              </a:ext>
            </a:extLst>
          </p:cNvPr>
          <p:cNvCxnSpPr>
            <a:cxnSpLocks/>
          </p:cNvCxnSpPr>
          <p:nvPr/>
        </p:nvCxnSpPr>
        <p:spPr>
          <a:xfrm>
            <a:off x="9398119" y="200973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aixaDeTexto 260">
            <a:extLst>
              <a:ext uri="{FF2B5EF4-FFF2-40B4-BE49-F238E27FC236}">
                <a16:creationId xmlns:a16="http://schemas.microsoft.com/office/drawing/2014/main" id="{F349FD86-CBC9-4D52-9296-B4E4C9C7CEEF}"/>
              </a:ext>
            </a:extLst>
          </p:cNvPr>
          <p:cNvSpPr txBox="1"/>
          <p:nvPr/>
        </p:nvSpPr>
        <p:spPr>
          <a:xfrm>
            <a:off x="9518032" y="177890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2" name="Conector reto 261">
            <a:extLst>
              <a:ext uri="{FF2B5EF4-FFF2-40B4-BE49-F238E27FC236}">
                <a16:creationId xmlns:a16="http://schemas.microsoft.com/office/drawing/2014/main" id="{6C8329CB-5A7D-4003-99C6-34CB8A983E4E}"/>
              </a:ext>
            </a:extLst>
          </p:cNvPr>
          <p:cNvCxnSpPr>
            <a:cxnSpLocks/>
          </p:cNvCxnSpPr>
          <p:nvPr/>
        </p:nvCxnSpPr>
        <p:spPr>
          <a:xfrm>
            <a:off x="9772252" y="16257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to 262">
            <a:extLst>
              <a:ext uri="{FF2B5EF4-FFF2-40B4-BE49-F238E27FC236}">
                <a16:creationId xmlns:a16="http://schemas.microsoft.com/office/drawing/2014/main" id="{E747826C-3898-4FE6-ADC1-1CAEA4386C81}"/>
              </a:ext>
            </a:extLst>
          </p:cNvPr>
          <p:cNvCxnSpPr>
            <a:cxnSpLocks/>
          </p:cNvCxnSpPr>
          <p:nvPr/>
        </p:nvCxnSpPr>
        <p:spPr>
          <a:xfrm>
            <a:off x="9763821" y="22403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CaixaDeTexto 263">
            <a:extLst>
              <a:ext uri="{FF2B5EF4-FFF2-40B4-BE49-F238E27FC236}">
                <a16:creationId xmlns:a16="http://schemas.microsoft.com/office/drawing/2014/main" id="{5927B12D-8299-4DC4-AE39-5963A67AB5C6}"/>
              </a:ext>
            </a:extLst>
          </p:cNvPr>
          <p:cNvSpPr txBox="1"/>
          <p:nvPr/>
        </p:nvSpPr>
        <p:spPr>
          <a:xfrm>
            <a:off x="9585799" y="23854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65" name="Conector reto 264">
            <a:extLst>
              <a:ext uri="{FF2B5EF4-FFF2-40B4-BE49-F238E27FC236}">
                <a16:creationId xmlns:a16="http://schemas.microsoft.com/office/drawing/2014/main" id="{3392C71D-008F-47C2-BF12-A4B9290A5687}"/>
              </a:ext>
            </a:extLst>
          </p:cNvPr>
          <p:cNvCxnSpPr>
            <a:cxnSpLocks/>
          </p:cNvCxnSpPr>
          <p:nvPr/>
        </p:nvCxnSpPr>
        <p:spPr>
          <a:xfrm>
            <a:off x="9400681" y="385982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50C4CDBC-4491-4048-8D15-F9E80991A747}"/>
              </a:ext>
            </a:extLst>
          </p:cNvPr>
          <p:cNvSpPr txBox="1"/>
          <p:nvPr/>
        </p:nvSpPr>
        <p:spPr>
          <a:xfrm>
            <a:off x="9520594" y="36289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7" name="Conector reto 266">
            <a:extLst>
              <a:ext uri="{FF2B5EF4-FFF2-40B4-BE49-F238E27FC236}">
                <a16:creationId xmlns:a16="http://schemas.microsoft.com/office/drawing/2014/main" id="{6102EAD8-B24F-43A9-BBC1-933F42188057}"/>
              </a:ext>
            </a:extLst>
          </p:cNvPr>
          <p:cNvCxnSpPr>
            <a:cxnSpLocks/>
          </p:cNvCxnSpPr>
          <p:nvPr/>
        </p:nvCxnSpPr>
        <p:spPr>
          <a:xfrm>
            <a:off x="9774814" y="347588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8A547B5C-0FA9-4B55-A694-660FD5EFD0FC}"/>
              </a:ext>
            </a:extLst>
          </p:cNvPr>
          <p:cNvSpPr txBox="1"/>
          <p:nvPr/>
        </p:nvSpPr>
        <p:spPr>
          <a:xfrm>
            <a:off x="9583658" y="303116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69" name="Conector reto 268">
            <a:extLst>
              <a:ext uri="{FF2B5EF4-FFF2-40B4-BE49-F238E27FC236}">
                <a16:creationId xmlns:a16="http://schemas.microsoft.com/office/drawing/2014/main" id="{229A5685-8B77-4873-B9AB-157AC0D71ED9}"/>
              </a:ext>
            </a:extLst>
          </p:cNvPr>
          <p:cNvCxnSpPr>
            <a:cxnSpLocks/>
          </p:cNvCxnSpPr>
          <p:nvPr/>
        </p:nvCxnSpPr>
        <p:spPr>
          <a:xfrm>
            <a:off x="9766383" y="40904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aixaDeTexto 269">
            <a:extLst>
              <a:ext uri="{FF2B5EF4-FFF2-40B4-BE49-F238E27FC236}">
                <a16:creationId xmlns:a16="http://schemas.microsoft.com/office/drawing/2014/main" id="{09B6C01A-365B-47E6-B723-FEB0144173A0}"/>
              </a:ext>
            </a:extLst>
          </p:cNvPr>
          <p:cNvSpPr txBox="1"/>
          <p:nvPr/>
        </p:nvSpPr>
        <p:spPr>
          <a:xfrm>
            <a:off x="9588361" y="423558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71" name="Conector reto 270">
            <a:extLst>
              <a:ext uri="{FF2B5EF4-FFF2-40B4-BE49-F238E27FC236}">
                <a16:creationId xmlns:a16="http://schemas.microsoft.com/office/drawing/2014/main" id="{1A681557-8C0E-4AB2-8A77-B14CC056039A}"/>
              </a:ext>
            </a:extLst>
          </p:cNvPr>
          <p:cNvCxnSpPr>
            <a:cxnSpLocks/>
          </p:cNvCxnSpPr>
          <p:nvPr/>
        </p:nvCxnSpPr>
        <p:spPr>
          <a:xfrm>
            <a:off x="9406550" y="56807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aixaDeTexto 271">
            <a:extLst>
              <a:ext uri="{FF2B5EF4-FFF2-40B4-BE49-F238E27FC236}">
                <a16:creationId xmlns:a16="http://schemas.microsoft.com/office/drawing/2014/main" id="{EAEE886D-51DA-431F-ABBF-C4726C09EA42}"/>
              </a:ext>
            </a:extLst>
          </p:cNvPr>
          <p:cNvSpPr txBox="1"/>
          <p:nvPr/>
        </p:nvSpPr>
        <p:spPr>
          <a:xfrm>
            <a:off x="9526463" y="54498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73" name="Conector reto 272">
            <a:extLst>
              <a:ext uri="{FF2B5EF4-FFF2-40B4-BE49-F238E27FC236}">
                <a16:creationId xmlns:a16="http://schemas.microsoft.com/office/drawing/2014/main" id="{A0544AEA-6A38-486A-AEEF-BB2270B7897F}"/>
              </a:ext>
            </a:extLst>
          </p:cNvPr>
          <p:cNvCxnSpPr>
            <a:cxnSpLocks/>
          </p:cNvCxnSpPr>
          <p:nvPr/>
        </p:nvCxnSpPr>
        <p:spPr>
          <a:xfrm>
            <a:off x="9780683" y="52967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aixaDeTexto 273">
            <a:extLst>
              <a:ext uri="{FF2B5EF4-FFF2-40B4-BE49-F238E27FC236}">
                <a16:creationId xmlns:a16="http://schemas.microsoft.com/office/drawing/2014/main" id="{DBCD3D73-617D-4935-BB56-3D85FF851B6D}"/>
              </a:ext>
            </a:extLst>
          </p:cNvPr>
          <p:cNvSpPr txBox="1"/>
          <p:nvPr/>
        </p:nvSpPr>
        <p:spPr>
          <a:xfrm>
            <a:off x="9589527" y="485204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75" name="Conector reto 274">
            <a:extLst>
              <a:ext uri="{FF2B5EF4-FFF2-40B4-BE49-F238E27FC236}">
                <a16:creationId xmlns:a16="http://schemas.microsoft.com/office/drawing/2014/main" id="{E8A16DC8-21E9-426B-B8E8-BBC448F95EF9}"/>
              </a:ext>
            </a:extLst>
          </p:cNvPr>
          <p:cNvCxnSpPr>
            <a:cxnSpLocks/>
          </p:cNvCxnSpPr>
          <p:nvPr/>
        </p:nvCxnSpPr>
        <p:spPr>
          <a:xfrm>
            <a:off x="9772252" y="59113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>
            <a:extLst>
              <a:ext uri="{FF2B5EF4-FFF2-40B4-BE49-F238E27FC236}">
                <a16:creationId xmlns:a16="http://schemas.microsoft.com/office/drawing/2014/main" id="{EAEAD5BF-BE20-4D80-B9A8-5DE75C0D173B}"/>
              </a:ext>
            </a:extLst>
          </p:cNvPr>
          <p:cNvSpPr txBox="1"/>
          <p:nvPr/>
        </p:nvSpPr>
        <p:spPr>
          <a:xfrm>
            <a:off x="9594230" y="60564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BADD877D-7AFF-4985-9BA4-2DDA4A19987E}"/>
              </a:ext>
            </a:extLst>
          </p:cNvPr>
          <p:cNvSpPr txBox="1"/>
          <p:nvPr/>
        </p:nvSpPr>
        <p:spPr>
          <a:xfrm>
            <a:off x="9604434" y="118998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79" name="Conector reto 278">
            <a:extLst>
              <a:ext uri="{FF2B5EF4-FFF2-40B4-BE49-F238E27FC236}">
                <a16:creationId xmlns:a16="http://schemas.microsoft.com/office/drawing/2014/main" id="{34958807-CD75-4DBE-B8FB-FE54E75F7516}"/>
              </a:ext>
            </a:extLst>
          </p:cNvPr>
          <p:cNvCxnSpPr>
            <a:cxnSpLocks/>
          </p:cNvCxnSpPr>
          <p:nvPr/>
        </p:nvCxnSpPr>
        <p:spPr>
          <a:xfrm>
            <a:off x="5050532" y="197134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ED08BB28-EBDE-4E6D-A246-95AA90FF9698}"/>
              </a:ext>
            </a:extLst>
          </p:cNvPr>
          <p:cNvSpPr txBox="1"/>
          <p:nvPr/>
        </p:nvSpPr>
        <p:spPr>
          <a:xfrm>
            <a:off x="5198385" y="172474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3" name="CaixaDeTexto 282">
            <a:extLst>
              <a:ext uri="{FF2B5EF4-FFF2-40B4-BE49-F238E27FC236}">
                <a16:creationId xmlns:a16="http://schemas.microsoft.com/office/drawing/2014/main" id="{E0F88CDB-FA52-4C72-94AA-FDE62A82F463}"/>
              </a:ext>
            </a:extLst>
          </p:cNvPr>
          <p:cNvSpPr txBox="1"/>
          <p:nvPr/>
        </p:nvSpPr>
        <p:spPr>
          <a:xfrm>
            <a:off x="4691785" y="174153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84" name="Conector reto 283">
            <a:extLst>
              <a:ext uri="{FF2B5EF4-FFF2-40B4-BE49-F238E27FC236}">
                <a16:creationId xmlns:a16="http://schemas.microsoft.com/office/drawing/2014/main" id="{A6A13FD7-71C7-48D6-B736-C80D1F6A8D01}"/>
              </a:ext>
            </a:extLst>
          </p:cNvPr>
          <p:cNvCxnSpPr>
            <a:cxnSpLocks/>
          </p:cNvCxnSpPr>
          <p:nvPr/>
        </p:nvCxnSpPr>
        <p:spPr>
          <a:xfrm>
            <a:off x="5053695" y="381103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CaixaDeTexto 284">
            <a:extLst>
              <a:ext uri="{FF2B5EF4-FFF2-40B4-BE49-F238E27FC236}">
                <a16:creationId xmlns:a16="http://schemas.microsoft.com/office/drawing/2014/main" id="{70BE7672-D940-450B-8D2D-4F4A10372CB5}"/>
              </a:ext>
            </a:extLst>
          </p:cNvPr>
          <p:cNvSpPr txBox="1"/>
          <p:nvPr/>
        </p:nvSpPr>
        <p:spPr>
          <a:xfrm>
            <a:off x="5201548" y="3564438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6" name="CaixaDeTexto 285">
            <a:extLst>
              <a:ext uri="{FF2B5EF4-FFF2-40B4-BE49-F238E27FC236}">
                <a16:creationId xmlns:a16="http://schemas.microsoft.com/office/drawing/2014/main" id="{38DA200C-824C-4837-BB23-E10AE4D2E268}"/>
              </a:ext>
            </a:extLst>
          </p:cNvPr>
          <p:cNvSpPr txBox="1"/>
          <p:nvPr/>
        </p:nvSpPr>
        <p:spPr>
          <a:xfrm>
            <a:off x="4694948" y="35812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87" name="Conector reto 286">
            <a:extLst>
              <a:ext uri="{FF2B5EF4-FFF2-40B4-BE49-F238E27FC236}">
                <a16:creationId xmlns:a16="http://schemas.microsoft.com/office/drawing/2014/main" id="{AFFC9AD8-5DD4-4DA1-A883-7E2227BD661A}"/>
              </a:ext>
            </a:extLst>
          </p:cNvPr>
          <p:cNvCxnSpPr>
            <a:cxnSpLocks/>
          </p:cNvCxnSpPr>
          <p:nvPr/>
        </p:nvCxnSpPr>
        <p:spPr>
          <a:xfrm>
            <a:off x="5052476" y="566788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aixaDeTexto 287">
            <a:extLst>
              <a:ext uri="{FF2B5EF4-FFF2-40B4-BE49-F238E27FC236}">
                <a16:creationId xmlns:a16="http://schemas.microsoft.com/office/drawing/2014/main" id="{DFF21D03-122D-4C4E-B137-4AE36C897AC1}"/>
              </a:ext>
            </a:extLst>
          </p:cNvPr>
          <p:cNvSpPr txBox="1"/>
          <p:nvPr/>
        </p:nvSpPr>
        <p:spPr>
          <a:xfrm>
            <a:off x="5200329" y="5421287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9" name="CaixaDeTexto 288">
            <a:extLst>
              <a:ext uri="{FF2B5EF4-FFF2-40B4-BE49-F238E27FC236}">
                <a16:creationId xmlns:a16="http://schemas.microsoft.com/office/drawing/2014/main" id="{A07436A9-94A3-4855-A6B3-BA2D831961BA}"/>
              </a:ext>
            </a:extLst>
          </p:cNvPr>
          <p:cNvSpPr txBox="1"/>
          <p:nvPr/>
        </p:nvSpPr>
        <p:spPr>
          <a:xfrm>
            <a:off x="4693729" y="54380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0" name="Espaço Reservado para Conteúdo 2">
            <a:extLst>
              <a:ext uri="{FF2B5EF4-FFF2-40B4-BE49-F238E27FC236}">
                <a16:creationId xmlns:a16="http://schemas.microsoft.com/office/drawing/2014/main" id="{CCDCB82D-5F24-4947-852F-0DFB459A50A3}"/>
              </a:ext>
            </a:extLst>
          </p:cNvPr>
          <p:cNvSpPr txBox="1">
            <a:spLocks/>
          </p:cNvSpPr>
          <p:nvPr/>
        </p:nvSpPr>
        <p:spPr>
          <a:xfrm>
            <a:off x="987318" y="49804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Glicerol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291" name="Espaço Reservado para Conteúdo 2">
            <a:extLst>
              <a:ext uri="{FF2B5EF4-FFF2-40B4-BE49-F238E27FC236}">
                <a16:creationId xmlns:a16="http://schemas.microsoft.com/office/drawing/2014/main" id="{412AE4B2-98C9-4D5B-9601-9248213CEA2F}"/>
              </a:ext>
            </a:extLst>
          </p:cNvPr>
          <p:cNvSpPr txBox="1">
            <a:spLocks/>
          </p:cNvSpPr>
          <p:nvPr/>
        </p:nvSpPr>
        <p:spPr>
          <a:xfrm>
            <a:off x="7179119" y="477088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Ácido Graxo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25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322642" y="1831318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815608" y="181555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692471" y="2046937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1220259" y="2062151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2213607" y="165852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1810687" y="20465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1921880" y="181545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1368112" y="1815553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1906319" y="1238521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1069828" y="1662444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878672" y="121772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2131229" y="165852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2375249" y="207130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2532231" y="185283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2786451" y="169972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2595295" y="125500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2778020" y="231428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2599998" y="245942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2958603" y="208154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3090874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3345094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3153938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3336663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3158641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3483692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3603608" y="186518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3857828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3666672" y="12673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3849397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3671375" y="2471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4029980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4149893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4404113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4212957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4395682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4217660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4568675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4676231" y="186518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4930451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4739295" y="12673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4922020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4743998" y="2471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5102603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5210158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46CCBF1-46A0-4E5B-A5F4-2CF9EDED3975}"/>
              </a:ext>
            </a:extLst>
          </p:cNvPr>
          <p:cNvCxnSpPr>
            <a:cxnSpLocks/>
          </p:cNvCxnSpPr>
          <p:nvPr/>
        </p:nvCxnSpPr>
        <p:spPr>
          <a:xfrm>
            <a:off x="5464378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5273222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40353-2E19-47BD-A028-5FDC13103454}"/>
              </a:ext>
            </a:extLst>
          </p:cNvPr>
          <p:cNvCxnSpPr>
            <a:cxnSpLocks/>
          </p:cNvCxnSpPr>
          <p:nvPr/>
        </p:nvCxnSpPr>
        <p:spPr>
          <a:xfrm>
            <a:off x="5455947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5277925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D51C79A-0D61-4E1D-BAA7-F519C1E7BDB3}"/>
              </a:ext>
            </a:extLst>
          </p:cNvPr>
          <p:cNvCxnSpPr>
            <a:cxnSpLocks/>
          </p:cNvCxnSpPr>
          <p:nvPr/>
        </p:nvCxnSpPr>
        <p:spPr>
          <a:xfrm>
            <a:off x="5602976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19CEA72-6D43-4866-86C6-01AD022E4257}"/>
              </a:ext>
            </a:extLst>
          </p:cNvPr>
          <p:cNvSpPr txBox="1"/>
          <p:nvPr/>
        </p:nvSpPr>
        <p:spPr>
          <a:xfrm>
            <a:off x="5722889" y="186518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C7559D7-3989-4FCB-ADA6-591AAA706F90}"/>
              </a:ext>
            </a:extLst>
          </p:cNvPr>
          <p:cNvCxnSpPr>
            <a:cxnSpLocks/>
          </p:cNvCxnSpPr>
          <p:nvPr/>
        </p:nvCxnSpPr>
        <p:spPr>
          <a:xfrm>
            <a:off x="5977109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1467C08-E0B5-4717-A19B-2CD600E05631}"/>
              </a:ext>
            </a:extLst>
          </p:cNvPr>
          <p:cNvSpPr txBox="1"/>
          <p:nvPr/>
        </p:nvSpPr>
        <p:spPr>
          <a:xfrm>
            <a:off x="5785953" y="12673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31E4189-6D0F-48AF-AF2B-87B66813E69B}"/>
              </a:ext>
            </a:extLst>
          </p:cNvPr>
          <p:cNvCxnSpPr>
            <a:cxnSpLocks/>
          </p:cNvCxnSpPr>
          <p:nvPr/>
        </p:nvCxnSpPr>
        <p:spPr>
          <a:xfrm>
            <a:off x="5968678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E03AF78-DA17-41EF-98B8-CBD1FA6FA9D1}"/>
              </a:ext>
            </a:extLst>
          </p:cNvPr>
          <p:cNvSpPr txBox="1"/>
          <p:nvPr/>
        </p:nvSpPr>
        <p:spPr>
          <a:xfrm>
            <a:off x="5790656" y="2471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8782308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8889862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9144082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8952926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9135651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8957629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1054649" y="2277123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325204" y="3681406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818170" y="36656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695033" y="3897025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1222821" y="3912239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2216169" y="3508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1813249" y="389668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1924442" y="36655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1370674" y="3665641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1908881" y="3088609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2133791" y="3508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2377811" y="392139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2534793" y="370291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2789013" y="354981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2597857" y="31050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2780582" y="416437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2602560" y="430950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2961165" y="393163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3093436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3347656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3156500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3339225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3161203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3486254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3606170" y="37152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3860390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3669234" y="31174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3851959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3673937" y="43218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4032542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4152455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4406675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4215519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4398244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4220222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9" name="Conector reto 398">
            <a:extLst>
              <a:ext uri="{FF2B5EF4-FFF2-40B4-BE49-F238E27FC236}">
                <a16:creationId xmlns:a16="http://schemas.microsoft.com/office/drawing/2014/main" id="{05674034-C4D1-4639-B54E-5C43C8E6CFEE}"/>
              </a:ext>
            </a:extLst>
          </p:cNvPr>
          <p:cNvCxnSpPr>
            <a:cxnSpLocks/>
          </p:cNvCxnSpPr>
          <p:nvPr/>
        </p:nvCxnSpPr>
        <p:spPr>
          <a:xfrm>
            <a:off x="4571237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ED928CCD-FAF3-4E0F-9618-4EDC4DD94DDE}"/>
              </a:ext>
            </a:extLst>
          </p:cNvPr>
          <p:cNvSpPr txBox="1"/>
          <p:nvPr/>
        </p:nvSpPr>
        <p:spPr>
          <a:xfrm>
            <a:off x="4678793" y="37152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1" name="Conector reto 400">
            <a:extLst>
              <a:ext uri="{FF2B5EF4-FFF2-40B4-BE49-F238E27FC236}">
                <a16:creationId xmlns:a16="http://schemas.microsoft.com/office/drawing/2014/main" id="{D5EE4478-152D-4F5C-8B1D-2A6E19569316}"/>
              </a:ext>
            </a:extLst>
          </p:cNvPr>
          <p:cNvCxnSpPr>
            <a:cxnSpLocks/>
          </p:cNvCxnSpPr>
          <p:nvPr/>
        </p:nvCxnSpPr>
        <p:spPr>
          <a:xfrm>
            <a:off x="4933013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A2E3C928-F82E-4A88-8452-D8A9A3881A10}"/>
              </a:ext>
            </a:extLst>
          </p:cNvPr>
          <p:cNvSpPr txBox="1"/>
          <p:nvPr/>
        </p:nvSpPr>
        <p:spPr>
          <a:xfrm>
            <a:off x="4741857" y="31174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3" name="Conector reto 402">
            <a:extLst>
              <a:ext uri="{FF2B5EF4-FFF2-40B4-BE49-F238E27FC236}">
                <a16:creationId xmlns:a16="http://schemas.microsoft.com/office/drawing/2014/main" id="{35E7BAED-B6BA-412D-8B05-E279A08549E0}"/>
              </a:ext>
            </a:extLst>
          </p:cNvPr>
          <p:cNvCxnSpPr>
            <a:cxnSpLocks/>
          </p:cNvCxnSpPr>
          <p:nvPr/>
        </p:nvCxnSpPr>
        <p:spPr>
          <a:xfrm>
            <a:off x="4924582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aixaDeTexto 403">
            <a:extLst>
              <a:ext uri="{FF2B5EF4-FFF2-40B4-BE49-F238E27FC236}">
                <a16:creationId xmlns:a16="http://schemas.microsoft.com/office/drawing/2014/main" id="{501A19D8-D29B-4D59-9222-E236AB28C95D}"/>
              </a:ext>
            </a:extLst>
          </p:cNvPr>
          <p:cNvSpPr txBox="1"/>
          <p:nvPr/>
        </p:nvSpPr>
        <p:spPr>
          <a:xfrm>
            <a:off x="4746560" y="43218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5" name="Conector reto 404">
            <a:extLst>
              <a:ext uri="{FF2B5EF4-FFF2-40B4-BE49-F238E27FC236}">
                <a16:creationId xmlns:a16="http://schemas.microsoft.com/office/drawing/2014/main" id="{295C0717-35BF-408B-B0FE-25F5A5AE4BFB}"/>
              </a:ext>
            </a:extLst>
          </p:cNvPr>
          <p:cNvCxnSpPr>
            <a:cxnSpLocks/>
          </p:cNvCxnSpPr>
          <p:nvPr/>
        </p:nvCxnSpPr>
        <p:spPr>
          <a:xfrm>
            <a:off x="5105165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D62DB84A-B998-43B5-9248-025674B5D887}"/>
              </a:ext>
            </a:extLst>
          </p:cNvPr>
          <p:cNvSpPr txBox="1"/>
          <p:nvPr/>
        </p:nvSpPr>
        <p:spPr>
          <a:xfrm>
            <a:off x="5212720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7" name="Conector reto 406">
            <a:extLst>
              <a:ext uri="{FF2B5EF4-FFF2-40B4-BE49-F238E27FC236}">
                <a16:creationId xmlns:a16="http://schemas.microsoft.com/office/drawing/2014/main" id="{30A23CC2-8C72-45F8-9BC7-E183D5E574A9}"/>
              </a:ext>
            </a:extLst>
          </p:cNvPr>
          <p:cNvCxnSpPr>
            <a:cxnSpLocks/>
          </p:cNvCxnSpPr>
          <p:nvPr/>
        </p:nvCxnSpPr>
        <p:spPr>
          <a:xfrm>
            <a:off x="5466940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2D72B692-A779-4B10-B5CF-3169FDB99CC3}"/>
              </a:ext>
            </a:extLst>
          </p:cNvPr>
          <p:cNvSpPr txBox="1"/>
          <p:nvPr/>
        </p:nvSpPr>
        <p:spPr>
          <a:xfrm>
            <a:off x="5275784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9" name="Conector reto 408">
            <a:extLst>
              <a:ext uri="{FF2B5EF4-FFF2-40B4-BE49-F238E27FC236}">
                <a16:creationId xmlns:a16="http://schemas.microsoft.com/office/drawing/2014/main" id="{AB67C4B5-431B-4F67-A67D-3A31D6861FCE}"/>
              </a:ext>
            </a:extLst>
          </p:cNvPr>
          <p:cNvCxnSpPr>
            <a:cxnSpLocks/>
          </p:cNvCxnSpPr>
          <p:nvPr/>
        </p:nvCxnSpPr>
        <p:spPr>
          <a:xfrm>
            <a:off x="5458509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CaixaDeTexto 409">
            <a:extLst>
              <a:ext uri="{FF2B5EF4-FFF2-40B4-BE49-F238E27FC236}">
                <a16:creationId xmlns:a16="http://schemas.microsoft.com/office/drawing/2014/main" id="{60BE6895-876D-44BD-9040-819CC0706C21}"/>
              </a:ext>
            </a:extLst>
          </p:cNvPr>
          <p:cNvSpPr txBox="1"/>
          <p:nvPr/>
        </p:nvSpPr>
        <p:spPr>
          <a:xfrm>
            <a:off x="5280487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1" name="Conector reto 410">
            <a:extLst>
              <a:ext uri="{FF2B5EF4-FFF2-40B4-BE49-F238E27FC236}">
                <a16:creationId xmlns:a16="http://schemas.microsoft.com/office/drawing/2014/main" id="{AB11672D-5DA1-4B0F-9B25-61C32671FACB}"/>
              </a:ext>
            </a:extLst>
          </p:cNvPr>
          <p:cNvCxnSpPr>
            <a:cxnSpLocks/>
          </p:cNvCxnSpPr>
          <p:nvPr/>
        </p:nvCxnSpPr>
        <p:spPr>
          <a:xfrm>
            <a:off x="5605538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CaixaDeTexto 411">
            <a:extLst>
              <a:ext uri="{FF2B5EF4-FFF2-40B4-BE49-F238E27FC236}">
                <a16:creationId xmlns:a16="http://schemas.microsoft.com/office/drawing/2014/main" id="{786304A3-A48C-487B-842C-9A3A497A49D1}"/>
              </a:ext>
            </a:extLst>
          </p:cNvPr>
          <p:cNvSpPr txBox="1"/>
          <p:nvPr/>
        </p:nvSpPr>
        <p:spPr>
          <a:xfrm>
            <a:off x="5725451" y="37152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3" name="Conector reto 412">
            <a:extLst>
              <a:ext uri="{FF2B5EF4-FFF2-40B4-BE49-F238E27FC236}">
                <a16:creationId xmlns:a16="http://schemas.microsoft.com/office/drawing/2014/main" id="{5160766F-CD1B-4411-B2A4-729B63200198}"/>
              </a:ext>
            </a:extLst>
          </p:cNvPr>
          <p:cNvCxnSpPr>
            <a:cxnSpLocks/>
          </p:cNvCxnSpPr>
          <p:nvPr/>
        </p:nvCxnSpPr>
        <p:spPr>
          <a:xfrm>
            <a:off x="5979671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ixaDeTexto 413">
            <a:extLst>
              <a:ext uri="{FF2B5EF4-FFF2-40B4-BE49-F238E27FC236}">
                <a16:creationId xmlns:a16="http://schemas.microsoft.com/office/drawing/2014/main" id="{C7E7E601-C66C-4622-AB56-5B309018224C}"/>
              </a:ext>
            </a:extLst>
          </p:cNvPr>
          <p:cNvSpPr txBox="1"/>
          <p:nvPr/>
        </p:nvSpPr>
        <p:spPr>
          <a:xfrm>
            <a:off x="5788515" y="31174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5" name="Conector reto 414">
            <a:extLst>
              <a:ext uri="{FF2B5EF4-FFF2-40B4-BE49-F238E27FC236}">
                <a16:creationId xmlns:a16="http://schemas.microsoft.com/office/drawing/2014/main" id="{1355CF65-C6F0-464F-81C7-935FCB91936F}"/>
              </a:ext>
            </a:extLst>
          </p:cNvPr>
          <p:cNvCxnSpPr>
            <a:cxnSpLocks/>
          </p:cNvCxnSpPr>
          <p:nvPr/>
        </p:nvCxnSpPr>
        <p:spPr>
          <a:xfrm>
            <a:off x="5971240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CaixaDeTexto 415">
            <a:extLst>
              <a:ext uri="{FF2B5EF4-FFF2-40B4-BE49-F238E27FC236}">
                <a16:creationId xmlns:a16="http://schemas.microsoft.com/office/drawing/2014/main" id="{5D53753E-33C1-415D-93AA-8C09EF94DEBA}"/>
              </a:ext>
            </a:extLst>
          </p:cNvPr>
          <p:cNvSpPr txBox="1"/>
          <p:nvPr/>
        </p:nvSpPr>
        <p:spPr>
          <a:xfrm>
            <a:off x="5793218" y="43218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7" name="Conector reto 416">
            <a:extLst>
              <a:ext uri="{FF2B5EF4-FFF2-40B4-BE49-F238E27FC236}">
                <a16:creationId xmlns:a16="http://schemas.microsoft.com/office/drawing/2014/main" id="{EAC2FF56-3AB3-41B9-B043-F6CD621A7BD9}"/>
              </a:ext>
            </a:extLst>
          </p:cNvPr>
          <p:cNvCxnSpPr>
            <a:cxnSpLocks/>
          </p:cNvCxnSpPr>
          <p:nvPr/>
        </p:nvCxnSpPr>
        <p:spPr>
          <a:xfrm>
            <a:off x="8784870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aixaDeTexto 417">
            <a:extLst>
              <a:ext uri="{FF2B5EF4-FFF2-40B4-BE49-F238E27FC236}">
                <a16:creationId xmlns:a16="http://schemas.microsoft.com/office/drawing/2014/main" id="{0BA1995B-2EA1-4490-9DC4-4DAF9188AA3A}"/>
              </a:ext>
            </a:extLst>
          </p:cNvPr>
          <p:cNvSpPr txBox="1"/>
          <p:nvPr/>
        </p:nvSpPr>
        <p:spPr>
          <a:xfrm>
            <a:off x="8892424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9" name="Conector reto 418">
            <a:extLst>
              <a:ext uri="{FF2B5EF4-FFF2-40B4-BE49-F238E27FC236}">
                <a16:creationId xmlns:a16="http://schemas.microsoft.com/office/drawing/2014/main" id="{BDB19B8B-DEED-44DD-892B-599C0013FBAE}"/>
              </a:ext>
            </a:extLst>
          </p:cNvPr>
          <p:cNvCxnSpPr>
            <a:cxnSpLocks/>
          </p:cNvCxnSpPr>
          <p:nvPr/>
        </p:nvCxnSpPr>
        <p:spPr>
          <a:xfrm>
            <a:off x="9146644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CaixaDeTexto 419">
            <a:extLst>
              <a:ext uri="{FF2B5EF4-FFF2-40B4-BE49-F238E27FC236}">
                <a16:creationId xmlns:a16="http://schemas.microsoft.com/office/drawing/2014/main" id="{B4F53BFE-05A7-4E4A-881B-C6F51DF26316}"/>
              </a:ext>
            </a:extLst>
          </p:cNvPr>
          <p:cNvSpPr txBox="1"/>
          <p:nvPr/>
        </p:nvSpPr>
        <p:spPr>
          <a:xfrm>
            <a:off x="8955488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21" name="Conector reto 420">
            <a:extLst>
              <a:ext uri="{FF2B5EF4-FFF2-40B4-BE49-F238E27FC236}">
                <a16:creationId xmlns:a16="http://schemas.microsoft.com/office/drawing/2014/main" id="{289E7ABD-F966-4B8C-A544-024713B0F927}"/>
              </a:ext>
            </a:extLst>
          </p:cNvPr>
          <p:cNvCxnSpPr>
            <a:cxnSpLocks/>
          </p:cNvCxnSpPr>
          <p:nvPr/>
        </p:nvCxnSpPr>
        <p:spPr>
          <a:xfrm>
            <a:off x="9138213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CaixaDeTexto 421">
            <a:extLst>
              <a:ext uri="{FF2B5EF4-FFF2-40B4-BE49-F238E27FC236}">
                <a16:creationId xmlns:a16="http://schemas.microsoft.com/office/drawing/2014/main" id="{6780156C-7767-49C0-8861-627B7FE725AF}"/>
              </a:ext>
            </a:extLst>
          </p:cNvPr>
          <p:cNvSpPr txBox="1"/>
          <p:nvPr/>
        </p:nvSpPr>
        <p:spPr>
          <a:xfrm>
            <a:off x="8960191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82" name="Conector reto 481">
            <a:extLst>
              <a:ext uri="{FF2B5EF4-FFF2-40B4-BE49-F238E27FC236}">
                <a16:creationId xmlns:a16="http://schemas.microsoft.com/office/drawing/2014/main" id="{BCBAD1F6-E0A4-474E-8F10-CF88DDD499D5}"/>
              </a:ext>
            </a:extLst>
          </p:cNvPr>
          <p:cNvCxnSpPr>
            <a:cxnSpLocks/>
            <a:endCxn id="484" idx="0"/>
          </p:cNvCxnSpPr>
          <p:nvPr/>
        </p:nvCxnSpPr>
        <p:spPr>
          <a:xfrm>
            <a:off x="1060518" y="4098001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CaixaDeTexto 482">
            <a:extLst>
              <a:ext uri="{FF2B5EF4-FFF2-40B4-BE49-F238E27FC236}">
                <a16:creationId xmlns:a16="http://schemas.microsoft.com/office/drawing/2014/main" id="{2F14E53A-AE4A-4CBA-BD8D-D557E41C1453}"/>
              </a:ext>
            </a:extLst>
          </p:cNvPr>
          <p:cNvSpPr txBox="1"/>
          <p:nvPr/>
        </p:nvSpPr>
        <p:spPr>
          <a:xfrm>
            <a:off x="331073" y="5502284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84" name="CaixaDeTexto 483">
            <a:extLst>
              <a:ext uri="{FF2B5EF4-FFF2-40B4-BE49-F238E27FC236}">
                <a16:creationId xmlns:a16="http://schemas.microsoft.com/office/drawing/2014/main" id="{422BD5D9-91FD-4BCC-85B5-27DA9DC6F3D3}"/>
              </a:ext>
            </a:extLst>
          </p:cNvPr>
          <p:cNvSpPr txBox="1"/>
          <p:nvPr/>
        </p:nvSpPr>
        <p:spPr>
          <a:xfrm>
            <a:off x="824039" y="548651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85" name="Conector reto 484">
            <a:extLst>
              <a:ext uri="{FF2B5EF4-FFF2-40B4-BE49-F238E27FC236}">
                <a16:creationId xmlns:a16="http://schemas.microsoft.com/office/drawing/2014/main" id="{65B95BAD-1D7C-4BD4-9213-B1CEF6C1F89F}"/>
              </a:ext>
            </a:extLst>
          </p:cNvPr>
          <p:cNvCxnSpPr>
            <a:cxnSpLocks/>
          </p:cNvCxnSpPr>
          <p:nvPr/>
        </p:nvCxnSpPr>
        <p:spPr>
          <a:xfrm>
            <a:off x="700902" y="5717903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to 485">
            <a:extLst>
              <a:ext uri="{FF2B5EF4-FFF2-40B4-BE49-F238E27FC236}">
                <a16:creationId xmlns:a16="http://schemas.microsoft.com/office/drawing/2014/main" id="{035B0281-7703-427B-B4F1-B70AB2952AFB}"/>
              </a:ext>
            </a:extLst>
          </p:cNvPr>
          <p:cNvCxnSpPr>
            <a:cxnSpLocks/>
          </p:cNvCxnSpPr>
          <p:nvPr/>
        </p:nvCxnSpPr>
        <p:spPr>
          <a:xfrm>
            <a:off x="1228690" y="5733117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ctor reto 486">
            <a:extLst>
              <a:ext uri="{FF2B5EF4-FFF2-40B4-BE49-F238E27FC236}">
                <a16:creationId xmlns:a16="http://schemas.microsoft.com/office/drawing/2014/main" id="{D39FF570-04BD-4DCB-AB23-2F9CBC10E6A3}"/>
              </a:ext>
            </a:extLst>
          </p:cNvPr>
          <p:cNvCxnSpPr>
            <a:cxnSpLocks/>
          </p:cNvCxnSpPr>
          <p:nvPr/>
        </p:nvCxnSpPr>
        <p:spPr>
          <a:xfrm>
            <a:off x="2222038" y="532949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reto 487">
            <a:extLst>
              <a:ext uri="{FF2B5EF4-FFF2-40B4-BE49-F238E27FC236}">
                <a16:creationId xmlns:a16="http://schemas.microsoft.com/office/drawing/2014/main" id="{44FA61F6-3488-465D-B5AC-C8050F8E7DED}"/>
              </a:ext>
            </a:extLst>
          </p:cNvPr>
          <p:cNvCxnSpPr>
            <a:cxnSpLocks/>
          </p:cNvCxnSpPr>
          <p:nvPr/>
        </p:nvCxnSpPr>
        <p:spPr>
          <a:xfrm>
            <a:off x="1819118" y="571755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ixaDeTexto 488">
            <a:extLst>
              <a:ext uri="{FF2B5EF4-FFF2-40B4-BE49-F238E27FC236}">
                <a16:creationId xmlns:a16="http://schemas.microsoft.com/office/drawing/2014/main" id="{EEB86FD0-E85A-4ED2-ABE8-DD55141CBB22}"/>
              </a:ext>
            </a:extLst>
          </p:cNvPr>
          <p:cNvSpPr txBox="1"/>
          <p:nvPr/>
        </p:nvSpPr>
        <p:spPr>
          <a:xfrm>
            <a:off x="1930311" y="54864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90" name="CaixaDeTexto 489">
            <a:extLst>
              <a:ext uri="{FF2B5EF4-FFF2-40B4-BE49-F238E27FC236}">
                <a16:creationId xmlns:a16="http://schemas.microsoft.com/office/drawing/2014/main" id="{AC1050E5-1C01-424F-BE03-294083AD31A5}"/>
              </a:ext>
            </a:extLst>
          </p:cNvPr>
          <p:cNvSpPr txBox="1"/>
          <p:nvPr/>
        </p:nvSpPr>
        <p:spPr>
          <a:xfrm>
            <a:off x="1376543" y="5486519"/>
            <a:ext cx="4677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1" name="CaixaDeTexto 490">
            <a:extLst>
              <a:ext uri="{FF2B5EF4-FFF2-40B4-BE49-F238E27FC236}">
                <a16:creationId xmlns:a16="http://schemas.microsoft.com/office/drawing/2014/main" id="{559547E5-FE48-492E-8532-BEE4DEA00A66}"/>
              </a:ext>
            </a:extLst>
          </p:cNvPr>
          <p:cNvSpPr txBox="1"/>
          <p:nvPr/>
        </p:nvSpPr>
        <p:spPr>
          <a:xfrm>
            <a:off x="1914750" y="4909487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2" name="Conector reto 491">
            <a:extLst>
              <a:ext uri="{FF2B5EF4-FFF2-40B4-BE49-F238E27FC236}">
                <a16:creationId xmlns:a16="http://schemas.microsoft.com/office/drawing/2014/main" id="{A6DE91C9-D685-4B71-BF15-2024D6823415}"/>
              </a:ext>
            </a:extLst>
          </p:cNvPr>
          <p:cNvCxnSpPr>
            <a:cxnSpLocks/>
          </p:cNvCxnSpPr>
          <p:nvPr/>
        </p:nvCxnSpPr>
        <p:spPr>
          <a:xfrm>
            <a:off x="2139660" y="532949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FB3D010C-CD7B-4B3D-876F-E13AB8D718A8}"/>
              </a:ext>
            </a:extLst>
          </p:cNvPr>
          <p:cNvCxnSpPr>
            <a:cxnSpLocks/>
          </p:cNvCxnSpPr>
          <p:nvPr/>
        </p:nvCxnSpPr>
        <p:spPr>
          <a:xfrm>
            <a:off x="2383680" y="574227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CaixaDeTexto 493">
            <a:extLst>
              <a:ext uri="{FF2B5EF4-FFF2-40B4-BE49-F238E27FC236}">
                <a16:creationId xmlns:a16="http://schemas.microsoft.com/office/drawing/2014/main" id="{1CBE91B6-9D01-4623-A8D3-0BC10A703A55}"/>
              </a:ext>
            </a:extLst>
          </p:cNvPr>
          <p:cNvSpPr txBox="1"/>
          <p:nvPr/>
        </p:nvSpPr>
        <p:spPr>
          <a:xfrm>
            <a:off x="2540662" y="552379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95" name="Conector reto 494">
            <a:extLst>
              <a:ext uri="{FF2B5EF4-FFF2-40B4-BE49-F238E27FC236}">
                <a16:creationId xmlns:a16="http://schemas.microsoft.com/office/drawing/2014/main" id="{999EBC0B-C171-4FD2-9A97-57FE8B946A4E}"/>
              </a:ext>
            </a:extLst>
          </p:cNvPr>
          <p:cNvCxnSpPr>
            <a:cxnSpLocks/>
          </p:cNvCxnSpPr>
          <p:nvPr/>
        </p:nvCxnSpPr>
        <p:spPr>
          <a:xfrm>
            <a:off x="2794882" y="537068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CaixaDeTexto 495">
            <a:extLst>
              <a:ext uri="{FF2B5EF4-FFF2-40B4-BE49-F238E27FC236}">
                <a16:creationId xmlns:a16="http://schemas.microsoft.com/office/drawing/2014/main" id="{4285F0F1-397C-4C6E-8497-0E4A8A552B81}"/>
              </a:ext>
            </a:extLst>
          </p:cNvPr>
          <p:cNvSpPr txBox="1"/>
          <p:nvPr/>
        </p:nvSpPr>
        <p:spPr>
          <a:xfrm>
            <a:off x="2603726" y="492597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7" name="Conector reto 496">
            <a:extLst>
              <a:ext uri="{FF2B5EF4-FFF2-40B4-BE49-F238E27FC236}">
                <a16:creationId xmlns:a16="http://schemas.microsoft.com/office/drawing/2014/main" id="{F73DE371-58AD-45C7-B399-F7F40476394B}"/>
              </a:ext>
            </a:extLst>
          </p:cNvPr>
          <p:cNvCxnSpPr>
            <a:cxnSpLocks/>
          </p:cNvCxnSpPr>
          <p:nvPr/>
        </p:nvCxnSpPr>
        <p:spPr>
          <a:xfrm>
            <a:off x="2786451" y="598525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CaixaDeTexto 497">
            <a:extLst>
              <a:ext uri="{FF2B5EF4-FFF2-40B4-BE49-F238E27FC236}">
                <a16:creationId xmlns:a16="http://schemas.microsoft.com/office/drawing/2014/main" id="{69297E9A-E3C5-4750-B4CA-CAEE0FC65645}"/>
              </a:ext>
            </a:extLst>
          </p:cNvPr>
          <p:cNvSpPr txBox="1"/>
          <p:nvPr/>
        </p:nvSpPr>
        <p:spPr>
          <a:xfrm>
            <a:off x="2608429" y="61303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9" name="Conector reto 498">
            <a:extLst>
              <a:ext uri="{FF2B5EF4-FFF2-40B4-BE49-F238E27FC236}">
                <a16:creationId xmlns:a16="http://schemas.microsoft.com/office/drawing/2014/main" id="{26CD8E3C-25EE-45E0-AC12-30D96E604B7C}"/>
              </a:ext>
            </a:extLst>
          </p:cNvPr>
          <p:cNvCxnSpPr>
            <a:cxnSpLocks/>
          </p:cNvCxnSpPr>
          <p:nvPr/>
        </p:nvCxnSpPr>
        <p:spPr>
          <a:xfrm>
            <a:off x="2967034" y="575251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ixaDeTexto 499">
            <a:extLst>
              <a:ext uri="{FF2B5EF4-FFF2-40B4-BE49-F238E27FC236}">
                <a16:creationId xmlns:a16="http://schemas.microsoft.com/office/drawing/2014/main" id="{F4255062-980C-4DA2-982C-1C64445AE125}"/>
              </a:ext>
            </a:extLst>
          </p:cNvPr>
          <p:cNvSpPr txBox="1"/>
          <p:nvPr/>
        </p:nvSpPr>
        <p:spPr>
          <a:xfrm>
            <a:off x="3099305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1" name="Conector reto 500">
            <a:extLst>
              <a:ext uri="{FF2B5EF4-FFF2-40B4-BE49-F238E27FC236}">
                <a16:creationId xmlns:a16="http://schemas.microsoft.com/office/drawing/2014/main" id="{282786A7-D4A3-4114-A3C8-7474A7B54E60}"/>
              </a:ext>
            </a:extLst>
          </p:cNvPr>
          <p:cNvCxnSpPr>
            <a:cxnSpLocks/>
          </p:cNvCxnSpPr>
          <p:nvPr/>
        </p:nvCxnSpPr>
        <p:spPr>
          <a:xfrm>
            <a:off x="3353525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CaixaDeTexto 501">
            <a:extLst>
              <a:ext uri="{FF2B5EF4-FFF2-40B4-BE49-F238E27FC236}">
                <a16:creationId xmlns:a16="http://schemas.microsoft.com/office/drawing/2014/main" id="{B6A1E7F5-BDFC-4897-A9D7-13AD963A37FF}"/>
              </a:ext>
            </a:extLst>
          </p:cNvPr>
          <p:cNvSpPr txBox="1"/>
          <p:nvPr/>
        </p:nvSpPr>
        <p:spPr>
          <a:xfrm>
            <a:off x="3162369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3" name="Conector reto 502">
            <a:extLst>
              <a:ext uri="{FF2B5EF4-FFF2-40B4-BE49-F238E27FC236}">
                <a16:creationId xmlns:a16="http://schemas.microsoft.com/office/drawing/2014/main" id="{F18AAD23-FCF1-49A6-B1DF-22B3D648ABFE}"/>
              </a:ext>
            </a:extLst>
          </p:cNvPr>
          <p:cNvCxnSpPr>
            <a:cxnSpLocks/>
          </p:cNvCxnSpPr>
          <p:nvPr/>
        </p:nvCxnSpPr>
        <p:spPr>
          <a:xfrm>
            <a:off x="3345094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CaixaDeTexto 503">
            <a:extLst>
              <a:ext uri="{FF2B5EF4-FFF2-40B4-BE49-F238E27FC236}">
                <a16:creationId xmlns:a16="http://schemas.microsoft.com/office/drawing/2014/main" id="{63EEB8F3-F30F-40FA-95A8-26D8F2E518E0}"/>
              </a:ext>
            </a:extLst>
          </p:cNvPr>
          <p:cNvSpPr txBox="1"/>
          <p:nvPr/>
        </p:nvSpPr>
        <p:spPr>
          <a:xfrm>
            <a:off x="3167072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5" name="Conector reto 504">
            <a:extLst>
              <a:ext uri="{FF2B5EF4-FFF2-40B4-BE49-F238E27FC236}">
                <a16:creationId xmlns:a16="http://schemas.microsoft.com/office/drawing/2014/main" id="{7283290E-2243-40F8-9021-3831ECF93D26}"/>
              </a:ext>
            </a:extLst>
          </p:cNvPr>
          <p:cNvCxnSpPr>
            <a:cxnSpLocks/>
          </p:cNvCxnSpPr>
          <p:nvPr/>
        </p:nvCxnSpPr>
        <p:spPr>
          <a:xfrm>
            <a:off x="3492123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CaixaDeTexto 505">
            <a:extLst>
              <a:ext uri="{FF2B5EF4-FFF2-40B4-BE49-F238E27FC236}">
                <a16:creationId xmlns:a16="http://schemas.microsoft.com/office/drawing/2014/main" id="{1865D424-41F4-427A-9AB0-52FB7CA4E6A1}"/>
              </a:ext>
            </a:extLst>
          </p:cNvPr>
          <p:cNvSpPr txBox="1"/>
          <p:nvPr/>
        </p:nvSpPr>
        <p:spPr>
          <a:xfrm>
            <a:off x="3612039" y="553615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7" name="Conector reto 506">
            <a:extLst>
              <a:ext uri="{FF2B5EF4-FFF2-40B4-BE49-F238E27FC236}">
                <a16:creationId xmlns:a16="http://schemas.microsoft.com/office/drawing/2014/main" id="{C87E908D-826F-4F4E-B704-843980AFA6C8}"/>
              </a:ext>
            </a:extLst>
          </p:cNvPr>
          <p:cNvCxnSpPr>
            <a:cxnSpLocks/>
          </p:cNvCxnSpPr>
          <p:nvPr/>
        </p:nvCxnSpPr>
        <p:spPr>
          <a:xfrm>
            <a:off x="3866259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CaixaDeTexto 507">
            <a:extLst>
              <a:ext uri="{FF2B5EF4-FFF2-40B4-BE49-F238E27FC236}">
                <a16:creationId xmlns:a16="http://schemas.microsoft.com/office/drawing/2014/main" id="{C22BE3E6-FE37-4E38-A689-C93C97AD4E0B}"/>
              </a:ext>
            </a:extLst>
          </p:cNvPr>
          <p:cNvSpPr txBox="1"/>
          <p:nvPr/>
        </p:nvSpPr>
        <p:spPr>
          <a:xfrm>
            <a:off x="3675103" y="49383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9" name="Conector reto 508">
            <a:extLst>
              <a:ext uri="{FF2B5EF4-FFF2-40B4-BE49-F238E27FC236}">
                <a16:creationId xmlns:a16="http://schemas.microsoft.com/office/drawing/2014/main" id="{77A6D3CC-DC55-4974-A4FB-765F39D03973}"/>
              </a:ext>
            </a:extLst>
          </p:cNvPr>
          <p:cNvCxnSpPr>
            <a:cxnSpLocks/>
          </p:cNvCxnSpPr>
          <p:nvPr/>
        </p:nvCxnSpPr>
        <p:spPr>
          <a:xfrm>
            <a:off x="3857828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CaixaDeTexto 509">
            <a:extLst>
              <a:ext uri="{FF2B5EF4-FFF2-40B4-BE49-F238E27FC236}">
                <a16:creationId xmlns:a16="http://schemas.microsoft.com/office/drawing/2014/main" id="{C9E94D57-FA0F-4E4A-845F-ECC7B6095D00}"/>
              </a:ext>
            </a:extLst>
          </p:cNvPr>
          <p:cNvSpPr txBox="1"/>
          <p:nvPr/>
        </p:nvSpPr>
        <p:spPr>
          <a:xfrm>
            <a:off x="3679806" y="6142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1" name="Conector reto 510">
            <a:extLst>
              <a:ext uri="{FF2B5EF4-FFF2-40B4-BE49-F238E27FC236}">
                <a16:creationId xmlns:a16="http://schemas.microsoft.com/office/drawing/2014/main" id="{F8D3835E-0DC0-4A3D-96E9-2A1460373BE9}"/>
              </a:ext>
            </a:extLst>
          </p:cNvPr>
          <p:cNvCxnSpPr>
            <a:cxnSpLocks/>
          </p:cNvCxnSpPr>
          <p:nvPr/>
        </p:nvCxnSpPr>
        <p:spPr>
          <a:xfrm>
            <a:off x="4038411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CaixaDeTexto 511">
            <a:extLst>
              <a:ext uri="{FF2B5EF4-FFF2-40B4-BE49-F238E27FC236}">
                <a16:creationId xmlns:a16="http://schemas.microsoft.com/office/drawing/2014/main" id="{0AEABD05-36B4-4BD6-880D-4E5FA6841BD0}"/>
              </a:ext>
            </a:extLst>
          </p:cNvPr>
          <p:cNvSpPr txBox="1"/>
          <p:nvPr/>
        </p:nvSpPr>
        <p:spPr>
          <a:xfrm>
            <a:off x="4158324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3" name="Conector reto 512">
            <a:extLst>
              <a:ext uri="{FF2B5EF4-FFF2-40B4-BE49-F238E27FC236}">
                <a16:creationId xmlns:a16="http://schemas.microsoft.com/office/drawing/2014/main" id="{001AB9E2-F233-4DE9-BE5D-9A14C7AA8913}"/>
              </a:ext>
            </a:extLst>
          </p:cNvPr>
          <p:cNvCxnSpPr>
            <a:cxnSpLocks/>
          </p:cNvCxnSpPr>
          <p:nvPr/>
        </p:nvCxnSpPr>
        <p:spPr>
          <a:xfrm>
            <a:off x="4412544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CaixaDeTexto 513">
            <a:extLst>
              <a:ext uri="{FF2B5EF4-FFF2-40B4-BE49-F238E27FC236}">
                <a16:creationId xmlns:a16="http://schemas.microsoft.com/office/drawing/2014/main" id="{EFB7D297-B9B6-4857-BDA2-625DB04DBD57}"/>
              </a:ext>
            </a:extLst>
          </p:cNvPr>
          <p:cNvSpPr txBox="1"/>
          <p:nvPr/>
        </p:nvSpPr>
        <p:spPr>
          <a:xfrm>
            <a:off x="4221388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5" name="Conector reto 514">
            <a:extLst>
              <a:ext uri="{FF2B5EF4-FFF2-40B4-BE49-F238E27FC236}">
                <a16:creationId xmlns:a16="http://schemas.microsoft.com/office/drawing/2014/main" id="{309D50A3-BBE4-456F-8C37-D33EA7C80981}"/>
              </a:ext>
            </a:extLst>
          </p:cNvPr>
          <p:cNvCxnSpPr>
            <a:cxnSpLocks/>
          </p:cNvCxnSpPr>
          <p:nvPr/>
        </p:nvCxnSpPr>
        <p:spPr>
          <a:xfrm>
            <a:off x="4404113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CaixaDeTexto 515">
            <a:extLst>
              <a:ext uri="{FF2B5EF4-FFF2-40B4-BE49-F238E27FC236}">
                <a16:creationId xmlns:a16="http://schemas.microsoft.com/office/drawing/2014/main" id="{9D08B546-CE89-488C-BACF-121766191766}"/>
              </a:ext>
            </a:extLst>
          </p:cNvPr>
          <p:cNvSpPr txBox="1"/>
          <p:nvPr/>
        </p:nvSpPr>
        <p:spPr>
          <a:xfrm>
            <a:off x="4226091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7" name="Conector reto 516">
            <a:extLst>
              <a:ext uri="{FF2B5EF4-FFF2-40B4-BE49-F238E27FC236}">
                <a16:creationId xmlns:a16="http://schemas.microsoft.com/office/drawing/2014/main" id="{E4352E8E-C9EF-4C7F-B246-7D381B2F0D2B}"/>
              </a:ext>
            </a:extLst>
          </p:cNvPr>
          <p:cNvCxnSpPr>
            <a:cxnSpLocks/>
          </p:cNvCxnSpPr>
          <p:nvPr/>
        </p:nvCxnSpPr>
        <p:spPr>
          <a:xfrm>
            <a:off x="4577106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CaixaDeTexto 517">
            <a:extLst>
              <a:ext uri="{FF2B5EF4-FFF2-40B4-BE49-F238E27FC236}">
                <a16:creationId xmlns:a16="http://schemas.microsoft.com/office/drawing/2014/main" id="{4C44E753-E9BD-4599-9DA3-96B13668C901}"/>
              </a:ext>
            </a:extLst>
          </p:cNvPr>
          <p:cNvSpPr txBox="1"/>
          <p:nvPr/>
        </p:nvSpPr>
        <p:spPr>
          <a:xfrm>
            <a:off x="4684662" y="553615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9" name="Conector reto 518">
            <a:extLst>
              <a:ext uri="{FF2B5EF4-FFF2-40B4-BE49-F238E27FC236}">
                <a16:creationId xmlns:a16="http://schemas.microsoft.com/office/drawing/2014/main" id="{2DC8433B-2FF7-4CA3-828B-E7D6466DD996}"/>
              </a:ext>
            </a:extLst>
          </p:cNvPr>
          <p:cNvCxnSpPr>
            <a:cxnSpLocks/>
          </p:cNvCxnSpPr>
          <p:nvPr/>
        </p:nvCxnSpPr>
        <p:spPr>
          <a:xfrm>
            <a:off x="4938882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CaixaDeTexto 519">
            <a:extLst>
              <a:ext uri="{FF2B5EF4-FFF2-40B4-BE49-F238E27FC236}">
                <a16:creationId xmlns:a16="http://schemas.microsoft.com/office/drawing/2014/main" id="{6B210C8A-2145-40DD-A1F5-D521DD0FDC8F}"/>
              </a:ext>
            </a:extLst>
          </p:cNvPr>
          <p:cNvSpPr txBox="1"/>
          <p:nvPr/>
        </p:nvSpPr>
        <p:spPr>
          <a:xfrm>
            <a:off x="4747726" y="49383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1" name="Conector reto 520">
            <a:extLst>
              <a:ext uri="{FF2B5EF4-FFF2-40B4-BE49-F238E27FC236}">
                <a16:creationId xmlns:a16="http://schemas.microsoft.com/office/drawing/2014/main" id="{1F7DFE18-451F-4C5E-AE3C-208C31C4BFAB}"/>
              </a:ext>
            </a:extLst>
          </p:cNvPr>
          <p:cNvCxnSpPr>
            <a:cxnSpLocks/>
          </p:cNvCxnSpPr>
          <p:nvPr/>
        </p:nvCxnSpPr>
        <p:spPr>
          <a:xfrm>
            <a:off x="4930451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CaixaDeTexto 521">
            <a:extLst>
              <a:ext uri="{FF2B5EF4-FFF2-40B4-BE49-F238E27FC236}">
                <a16:creationId xmlns:a16="http://schemas.microsoft.com/office/drawing/2014/main" id="{DB76405D-A0A5-48BE-A392-5A95CED940ED}"/>
              </a:ext>
            </a:extLst>
          </p:cNvPr>
          <p:cNvSpPr txBox="1"/>
          <p:nvPr/>
        </p:nvSpPr>
        <p:spPr>
          <a:xfrm>
            <a:off x="4752429" y="6142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3" name="Conector reto 522">
            <a:extLst>
              <a:ext uri="{FF2B5EF4-FFF2-40B4-BE49-F238E27FC236}">
                <a16:creationId xmlns:a16="http://schemas.microsoft.com/office/drawing/2014/main" id="{ADC5C45C-A08A-4779-9C88-DC312D800222}"/>
              </a:ext>
            </a:extLst>
          </p:cNvPr>
          <p:cNvCxnSpPr>
            <a:cxnSpLocks/>
          </p:cNvCxnSpPr>
          <p:nvPr/>
        </p:nvCxnSpPr>
        <p:spPr>
          <a:xfrm>
            <a:off x="5111034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CaixaDeTexto 523">
            <a:extLst>
              <a:ext uri="{FF2B5EF4-FFF2-40B4-BE49-F238E27FC236}">
                <a16:creationId xmlns:a16="http://schemas.microsoft.com/office/drawing/2014/main" id="{51CA958F-1F63-4A55-AFE1-4ADEF2AF2EAB}"/>
              </a:ext>
            </a:extLst>
          </p:cNvPr>
          <p:cNvSpPr txBox="1"/>
          <p:nvPr/>
        </p:nvSpPr>
        <p:spPr>
          <a:xfrm>
            <a:off x="5218589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25" name="Conector reto 524">
            <a:extLst>
              <a:ext uri="{FF2B5EF4-FFF2-40B4-BE49-F238E27FC236}">
                <a16:creationId xmlns:a16="http://schemas.microsoft.com/office/drawing/2014/main" id="{1303D24E-C6D4-476F-A7A2-FFC83BA4BB4E}"/>
              </a:ext>
            </a:extLst>
          </p:cNvPr>
          <p:cNvCxnSpPr>
            <a:cxnSpLocks/>
          </p:cNvCxnSpPr>
          <p:nvPr/>
        </p:nvCxnSpPr>
        <p:spPr>
          <a:xfrm>
            <a:off x="5472809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CaixaDeTexto 525">
            <a:extLst>
              <a:ext uri="{FF2B5EF4-FFF2-40B4-BE49-F238E27FC236}">
                <a16:creationId xmlns:a16="http://schemas.microsoft.com/office/drawing/2014/main" id="{466F1061-3F04-4FBB-B679-BDB8F3C60A0E}"/>
              </a:ext>
            </a:extLst>
          </p:cNvPr>
          <p:cNvSpPr txBox="1"/>
          <p:nvPr/>
        </p:nvSpPr>
        <p:spPr>
          <a:xfrm>
            <a:off x="5281653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7" name="Conector reto 526">
            <a:extLst>
              <a:ext uri="{FF2B5EF4-FFF2-40B4-BE49-F238E27FC236}">
                <a16:creationId xmlns:a16="http://schemas.microsoft.com/office/drawing/2014/main" id="{5BCF5E68-7A0F-47AF-AFBB-C9D2681F6E01}"/>
              </a:ext>
            </a:extLst>
          </p:cNvPr>
          <p:cNvCxnSpPr>
            <a:cxnSpLocks/>
          </p:cNvCxnSpPr>
          <p:nvPr/>
        </p:nvCxnSpPr>
        <p:spPr>
          <a:xfrm>
            <a:off x="5464378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CaixaDeTexto 527">
            <a:extLst>
              <a:ext uri="{FF2B5EF4-FFF2-40B4-BE49-F238E27FC236}">
                <a16:creationId xmlns:a16="http://schemas.microsoft.com/office/drawing/2014/main" id="{63D2EA3A-5CE1-4FF7-8F30-20C352154689}"/>
              </a:ext>
            </a:extLst>
          </p:cNvPr>
          <p:cNvSpPr txBox="1"/>
          <p:nvPr/>
        </p:nvSpPr>
        <p:spPr>
          <a:xfrm>
            <a:off x="5286356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9" name="Conector reto 528">
            <a:extLst>
              <a:ext uri="{FF2B5EF4-FFF2-40B4-BE49-F238E27FC236}">
                <a16:creationId xmlns:a16="http://schemas.microsoft.com/office/drawing/2014/main" id="{47E6A4BE-9F6F-463D-B0F8-9AEA747FF379}"/>
              </a:ext>
            </a:extLst>
          </p:cNvPr>
          <p:cNvCxnSpPr>
            <a:cxnSpLocks/>
          </p:cNvCxnSpPr>
          <p:nvPr/>
        </p:nvCxnSpPr>
        <p:spPr>
          <a:xfrm>
            <a:off x="5611407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CaixaDeTexto 529">
            <a:extLst>
              <a:ext uri="{FF2B5EF4-FFF2-40B4-BE49-F238E27FC236}">
                <a16:creationId xmlns:a16="http://schemas.microsoft.com/office/drawing/2014/main" id="{873F3483-846D-48EA-A108-C87677526837}"/>
              </a:ext>
            </a:extLst>
          </p:cNvPr>
          <p:cNvSpPr txBox="1"/>
          <p:nvPr/>
        </p:nvSpPr>
        <p:spPr>
          <a:xfrm>
            <a:off x="5731320" y="553615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31" name="Conector reto 530">
            <a:extLst>
              <a:ext uri="{FF2B5EF4-FFF2-40B4-BE49-F238E27FC236}">
                <a16:creationId xmlns:a16="http://schemas.microsoft.com/office/drawing/2014/main" id="{7E1859CE-A431-4893-AD80-DD9BD1EAE610}"/>
              </a:ext>
            </a:extLst>
          </p:cNvPr>
          <p:cNvCxnSpPr>
            <a:cxnSpLocks/>
          </p:cNvCxnSpPr>
          <p:nvPr/>
        </p:nvCxnSpPr>
        <p:spPr>
          <a:xfrm>
            <a:off x="5985540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CaixaDeTexto 531">
            <a:extLst>
              <a:ext uri="{FF2B5EF4-FFF2-40B4-BE49-F238E27FC236}">
                <a16:creationId xmlns:a16="http://schemas.microsoft.com/office/drawing/2014/main" id="{0A5F64A4-C001-42C2-90DA-59055715A4C2}"/>
              </a:ext>
            </a:extLst>
          </p:cNvPr>
          <p:cNvSpPr txBox="1"/>
          <p:nvPr/>
        </p:nvSpPr>
        <p:spPr>
          <a:xfrm>
            <a:off x="5794384" y="49383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33" name="Conector reto 532">
            <a:extLst>
              <a:ext uri="{FF2B5EF4-FFF2-40B4-BE49-F238E27FC236}">
                <a16:creationId xmlns:a16="http://schemas.microsoft.com/office/drawing/2014/main" id="{153272ED-8107-43C3-8262-A0FB9C739C71}"/>
              </a:ext>
            </a:extLst>
          </p:cNvPr>
          <p:cNvCxnSpPr>
            <a:cxnSpLocks/>
          </p:cNvCxnSpPr>
          <p:nvPr/>
        </p:nvCxnSpPr>
        <p:spPr>
          <a:xfrm>
            <a:off x="5977109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CaixaDeTexto 533">
            <a:extLst>
              <a:ext uri="{FF2B5EF4-FFF2-40B4-BE49-F238E27FC236}">
                <a16:creationId xmlns:a16="http://schemas.microsoft.com/office/drawing/2014/main" id="{A37C8EFC-1352-4E81-A142-D49D251490EA}"/>
              </a:ext>
            </a:extLst>
          </p:cNvPr>
          <p:cNvSpPr txBox="1"/>
          <p:nvPr/>
        </p:nvSpPr>
        <p:spPr>
          <a:xfrm>
            <a:off x="5799087" y="6142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35" name="Conector reto 534">
            <a:extLst>
              <a:ext uri="{FF2B5EF4-FFF2-40B4-BE49-F238E27FC236}">
                <a16:creationId xmlns:a16="http://schemas.microsoft.com/office/drawing/2014/main" id="{EBF61117-A673-444C-95E4-156CDEFDF762}"/>
              </a:ext>
            </a:extLst>
          </p:cNvPr>
          <p:cNvCxnSpPr>
            <a:cxnSpLocks/>
          </p:cNvCxnSpPr>
          <p:nvPr/>
        </p:nvCxnSpPr>
        <p:spPr>
          <a:xfrm>
            <a:off x="8790739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CaixaDeTexto 535">
            <a:extLst>
              <a:ext uri="{FF2B5EF4-FFF2-40B4-BE49-F238E27FC236}">
                <a16:creationId xmlns:a16="http://schemas.microsoft.com/office/drawing/2014/main" id="{15B2EEFA-F6DF-47ED-BEA8-370A15AC580D}"/>
              </a:ext>
            </a:extLst>
          </p:cNvPr>
          <p:cNvSpPr txBox="1"/>
          <p:nvPr/>
        </p:nvSpPr>
        <p:spPr>
          <a:xfrm>
            <a:off x="8898293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37" name="Conector reto 536">
            <a:extLst>
              <a:ext uri="{FF2B5EF4-FFF2-40B4-BE49-F238E27FC236}">
                <a16:creationId xmlns:a16="http://schemas.microsoft.com/office/drawing/2014/main" id="{E5209380-76FA-4060-ADD7-23B01802DB29}"/>
              </a:ext>
            </a:extLst>
          </p:cNvPr>
          <p:cNvCxnSpPr>
            <a:cxnSpLocks/>
          </p:cNvCxnSpPr>
          <p:nvPr/>
        </p:nvCxnSpPr>
        <p:spPr>
          <a:xfrm>
            <a:off x="9152513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CaixaDeTexto 537">
            <a:extLst>
              <a:ext uri="{FF2B5EF4-FFF2-40B4-BE49-F238E27FC236}">
                <a16:creationId xmlns:a16="http://schemas.microsoft.com/office/drawing/2014/main" id="{5A69C38A-F583-4958-BA58-2F1E5F063CE4}"/>
              </a:ext>
            </a:extLst>
          </p:cNvPr>
          <p:cNvSpPr txBox="1"/>
          <p:nvPr/>
        </p:nvSpPr>
        <p:spPr>
          <a:xfrm>
            <a:off x="8961357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39" name="Conector reto 538">
            <a:extLst>
              <a:ext uri="{FF2B5EF4-FFF2-40B4-BE49-F238E27FC236}">
                <a16:creationId xmlns:a16="http://schemas.microsoft.com/office/drawing/2014/main" id="{A77FF8C6-1E5E-47AA-AAED-8D92C78280DA}"/>
              </a:ext>
            </a:extLst>
          </p:cNvPr>
          <p:cNvCxnSpPr>
            <a:cxnSpLocks/>
          </p:cNvCxnSpPr>
          <p:nvPr/>
        </p:nvCxnSpPr>
        <p:spPr>
          <a:xfrm>
            <a:off x="9144082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CaixaDeTexto 539">
            <a:extLst>
              <a:ext uri="{FF2B5EF4-FFF2-40B4-BE49-F238E27FC236}">
                <a16:creationId xmlns:a16="http://schemas.microsoft.com/office/drawing/2014/main" id="{D8332297-4239-48FD-8630-D4282DB2DC0F}"/>
              </a:ext>
            </a:extLst>
          </p:cNvPr>
          <p:cNvSpPr txBox="1"/>
          <p:nvPr/>
        </p:nvSpPr>
        <p:spPr>
          <a:xfrm>
            <a:off x="8966060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1" name="Conector reto 540">
            <a:extLst>
              <a:ext uri="{FF2B5EF4-FFF2-40B4-BE49-F238E27FC236}">
                <a16:creationId xmlns:a16="http://schemas.microsoft.com/office/drawing/2014/main" id="{DB987FE9-60FE-42F4-B677-B8F8C6E4988C}"/>
              </a:ext>
            </a:extLst>
          </p:cNvPr>
          <p:cNvCxnSpPr>
            <a:cxnSpLocks/>
          </p:cNvCxnSpPr>
          <p:nvPr/>
        </p:nvCxnSpPr>
        <p:spPr>
          <a:xfrm>
            <a:off x="1063081" y="5940771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CaixaDeTexto 541">
            <a:extLst>
              <a:ext uri="{FF2B5EF4-FFF2-40B4-BE49-F238E27FC236}">
                <a16:creationId xmlns:a16="http://schemas.microsoft.com/office/drawing/2014/main" id="{57504F19-AB1E-4F61-810A-BABAACD564B2}"/>
              </a:ext>
            </a:extLst>
          </p:cNvPr>
          <p:cNvSpPr txBox="1"/>
          <p:nvPr/>
        </p:nvSpPr>
        <p:spPr>
          <a:xfrm>
            <a:off x="885059" y="612297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9316234" y="208507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9545967" y="1858037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6" name="Conector reto 545">
            <a:extLst>
              <a:ext uri="{FF2B5EF4-FFF2-40B4-BE49-F238E27FC236}">
                <a16:creationId xmlns:a16="http://schemas.microsoft.com/office/drawing/2014/main" id="{C3B31186-88E4-492C-8C4C-F8C1AF1154AD}"/>
              </a:ext>
            </a:extLst>
          </p:cNvPr>
          <p:cNvCxnSpPr>
            <a:cxnSpLocks/>
          </p:cNvCxnSpPr>
          <p:nvPr/>
        </p:nvCxnSpPr>
        <p:spPr>
          <a:xfrm>
            <a:off x="9306476" y="39422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CaixaDeTexto 546">
            <a:extLst>
              <a:ext uri="{FF2B5EF4-FFF2-40B4-BE49-F238E27FC236}">
                <a16:creationId xmlns:a16="http://schemas.microsoft.com/office/drawing/2014/main" id="{84271714-D3B2-4CD4-8FCD-5711CBF5F5D0}"/>
              </a:ext>
            </a:extLst>
          </p:cNvPr>
          <p:cNvSpPr txBox="1"/>
          <p:nvPr/>
        </p:nvSpPr>
        <p:spPr>
          <a:xfrm>
            <a:off x="9536209" y="3715165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8" name="Conector reto 547">
            <a:extLst>
              <a:ext uri="{FF2B5EF4-FFF2-40B4-BE49-F238E27FC236}">
                <a16:creationId xmlns:a16="http://schemas.microsoft.com/office/drawing/2014/main" id="{EACCEE43-21DF-45DF-A188-3364E21BBAB8}"/>
              </a:ext>
            </a:extLst>
          </p:cNvPr>
          <p:cNvCxnSpPr>
            <a:cxnSpLocks/>
          </p:cNvCxnSpPr>
          <p:nvPr/>
        </p:nvCxnSpPr>
        <p:spPr>
          <a:xfrm>
            <a:off x="9310487" y="57725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CaixaDeTexto 548">
            <a:extLst>
              <a:ext uri="{FF2B5EF4-FFF2-40B4-BE49-F238E27FC236}">
                <a16:creationId xmlns:a16="http://schemas.microsoft.com/office/drawing/2014/main" id="{D0083F0C-2560-446B-BF02-74ABDD701E66}"/>
              </a:ext>
            </a:extLst>
          </p:cNvPr>
          <p:cNvSpPr txBox="1"/>
          <p:nvPr/>
        </p:nvSpPr>
        <p:spPr>
          <a:xfrm>
            <a:off x="9540220" y="5545490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F477A4AC-B578-440B-8932-711A45BDC9F7}"/>
              </a:ext>
            </a:extLst>
          </p:cNvPr>
          <p:cNvCxnSpPr>
            <a:cxnSpLocks/>
          </p:cNvCxnSpPr>
          <p:nvPr/>
        </p:nvCxnSpPr>
        <p:spPr>
          <a:xfrm>
            <a:off x="6126837" y="21053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3499FA1F-E47A-4C70-9974-C2B98DF41E91}"/>
              </a:ext>
            </a:extLst>
          </p:cNvPr>
          <p:cNvSpPr txBox="1"/>
          <p:nvPr/>
        </p:nvSpPr>
        <p:spPr>
          <a:xfrm>
            <a:off x="6246750" y="18745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B17CB3C4-812D-4F65-AD03-8EE53C5EF666}"/>
              </a:ext>
            </a:extLst>
          </p:cNvPr>
          <p:cNvCxnSpPr>
            <a:cxnSpLocks/>
          </p:cNvCxnSpPr>
          <p:nvPr/>
        </p:nvCxnSpPr>
        <p:spPr>
          <a:xfrm>
            <a:off x="6500970" y="172141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EC04A8DA-D98A-41E0-A414-8DA312464A2B}"/>
              </a:ext>
            </a:extLst>
          </p:cNvPr>
          <p:cNvCxnSpPr>
            <a:cxnSpLocks/>
          </p:cNvCxnSpPr>
          <p:nvPr/>
        </p:nvCxnSpPr>
        <p:spPr>
          <a:xfrm>
            <a:off x="6492539" y="233598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6BBBBD9A-5DEE-49AC-8EE6-F62201DBFC80}"/>
              </a:ext>
            </a:extLst>
          </p:cNvPr>
          <p:cNvSpPr txBox="1"/>
          <p:nvPr/>
        </p:nvSpPr>
        <p:spPr>
          <a:xfrm>
            <a:off x="6314517" y="24811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B7680989-7154-4E8E-8ACF-52C44B7B8498}"/>
              </a:ext>
            </a:extLst>
          </p:cNvPr>
          <p:cNvCxnSpPr>
            <a:cxnSpLocks/>
          </p:cNvCxnSpPr>
          <p:nvPr/>
        </p:nvCxnSpPr>
        <p:spPr>
          <a:xfrm>
            <a:off x="6129399" y="39554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BBAF2D2F-AEF0-4543-8900-795F8E581931}"/>
              </a:ext>
            </a:extLst>
          </p:cNvPr>
          <p:cNvSpPr txBox="1"/>
          <p:nvPr/>
        </p:nvSpPr>
        <p:spPr>
          <a:xfrm>
            <a:off x="6249312" y="37246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95" name="Conector reto 194">
            <a:extLst>
              <a:ext uri="{FF2B5EF4-FFF2-40B4-BE49-F238E27FC236}">
                <a16:creationId xmlns:a16="http://schemas.microsoft.com/office/drawing/2014/main" id="{875CB569-1511-435F-98C0-41D199DDAAAD}"/>
              </a:ext>
            </a:extLst>
          </p:cNvPr>
          <p:cNvCxnSpPr>
            <a:cxnSpLocks/>
          </p:cNvCxnSpPr>
          <p:nvPr/>
        </p:nvCxnSpPr>
        <p:spPr>
          <a:xfrm>
            <a:off x="6503532" y="35715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95C1732F-75A5-4C4D-AEC5-690012E658E8}"/>
              </a:ext>
            </a:extLst>
          </p:cNvPr>
          <p:cNvSpPr txBox="1"/>
          <p:nvPr/>
        </p:nvSpPr>
        <p:spPr>
          <a:xfrm>
            <a:off x="6312376" y="31267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7" name="Conector reto 196">
            <a:extLst>
              <a:ext uri="{FF2B5EF4-FFF2-40B4-BE49-F238E27FC236}">
                <a16:creationId xmlns:a16="http://schemas.microsoft.com/office/drawing/2014/main" id="{3F01E9FF-CFC7-42C2-BD62-2A2D6E979AAA}"/>
              </a:ext>
            </a:extLst>
          </p:cNvPr>
          <p:cNvCxnSpPr>
            <a:cxnSpLocks/>
          </p:cNvCxnSpPr>
          <p:nvPr/>
        </p:nvCxnSpPr>
        <p:spPr>
          <a:xfrm>
            <a:off x="6495101" y="41860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351FFA17-E63B-49AD-9430-F3152D42F28A}"/>
              </a:ext>
            </a:extLst>
          </p:cNvPr>
          <p:cNvSpPr txBox="1"/>
          <p:nvPr/>
        </p:nvSpPr>
        <p:spPr>
          <a:xfrm>
            <a:off x="6317079" y="43312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9" name="Conector reto 198">
            <a:extLst>
              <a:ext uri="{FF2B5EF4-FFF2-40B4-BE49-F238E27FC236}">
                <a16:creationId xmlns:a16="http://schemas.microsoft.com/office/drawing/2014/main" id="{9A65C97E-158A-4830-B6CA-FC2B2066E2CF}"/>
              </a:ext>
            </a:extLst>
          </p:cNvPr>
          <p:cNvCxnSpPr>
            <a:cxnSpLocks/>
          </p:cNvCxnSpPr>
          <p:nvPr/>
        </p:nvCxnSpPr>
        <p:spPr>
          <a:xfrm>
            <a:off x="6135268" y="577632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E90D38CE-F51F-4613-ABFD-9584AF4B3A27}"/>
              </a:ext>
            </a:extLst>
          </p:cNvPr>
          <p:cNvSpPr txBox="1"/>
          <p:nvPr/>
        </p:nvSpPr>
        <p:spPr>
          <a:xfrm>
            <a:off x="6255181" y="554549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1" name="Conector reto 200">
            <a:extLst>
              <a:ext uri="{FF2B5EF4-FFF2-40B4-BE49-F238E27FC236}">
                <a16:creationId xmlns:a16="http://schemas.microsoft.com/office/drawing/2014/main" id="{E9C14882-31C6-43A4-A1DC-087177122447}"/>
              </a:ext>
            </a:extLst>
          </p:cNvPr>
          <p:cNvCxnSpPr>
            <a:cxnSpLocks/>
          </p:cNvCxnSpPr>
          <p:nvPr/>
        </p:nvCxnSpPr>
        <p:spPr>
          <a:xfrm>
            <a:off x="6509401" y="539238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F48BA9C2-1256-4DD1-8A75-1537EAEB344B}"/>
              </a:ext>
            </a:extLst>
          </p:cNvPr>
          <p:cNvSpPr txBox="1"/>
          <p:nvPr/>
        </p:nvSpPr>
        <p:spPr>
          <a:xfrm>
            <a:off x="6318245" y="49476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8809327D-D06F-4DEB-9CAE-86AAEA861F98}"/>
              </a:ext>
            </a:extLst>
          </p:cNvPr>
          <p:cNvCxnSpPr>
            <a:cxnSpLocks/>
          </p:cNvCxnSpPr>
          <p:nvPr/>
        </p:nvCxnSpPr>
        <p:spPr>
          <a:xfrm>
            <a:off x="6500970" y="600694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1ED24881-53B0-46A5-8D7D-04624B79BA53}"/>
              </a:ext>
            </a:extLst>
          </p:cNvPr>
          <p:cNvSpPr txBox="1"/>
          <p:nvPr/>
        </p:nvSpPr>
        <p:spPr>
          <a:xfrm>
            <a:off x="6322948" y="61520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05BFF2F7-ED0E-4D5B-A63D-52D467783EEF}"/>
              </a:ext>
            </a:extLst>
          </p:cNvPr>
          <p:cNvSpPr txBox="1"/>
          <p:nvPr/>
        </p:nvSpPr>
        <p:spPr>
          <a:xfrm>
            <a:off x="6333152" y="128560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A0B7F4BA-7C8A-4079-A57D-D213893F79A7}"/>
              </a:ext>
            </a:extLst>
          </p:cNvPr>
          <p:cNvCxnSpPr>
            <a:cxnSpLocks/>
          </p:cNvCxnSpPr>
          <p:nvPr/>
        </p:nvCxnSpPr>
        <p:spPr>
          <a:xfrm>
            <a:off x="6649774" y="209411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CAB98A62-1D68-4F75-93C5-9B36CC305243}"/>
              </a:ext>
            </a:extLst>
          </p:cNvPr>
          <p:cNvSpPr txBox="1"/>
          <p:nvPr/>
        </p:nvSpPr>
        <p:spPr>
          <a:xfrm>
            <a:off x="6769687" y="186328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9D314026-C398-45C6-BD07-94F34A9BE972}"/>
              </a:ext>
            </a:extLst>
          </p:cNvPr>
          <p:cNvCxnSpPr>
            <a:cxnSpLocks/>
          </p:cNvCxnSpPr>
          <p:nvPr/>
        </p:nvCxnSpPr>
        <p:spPr>
          <a:xfrm>
            <a:off x="7023907" y="171017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C88F78F5-4473-4993-BAF9-C3D262A28D1E}"/>
              </a:ext>
            </a:extLst>
          </p:cNvPr>
          <p:cNvCxnSpPr>
            <a:cxnSpLocks/>
          </p:cNvCxnSpPr>
          <p:nvPr/>
        </p:nvCxnSpPr>
        <p:spPr>
          <a:xfrm>
            <a:off x="7015476" y="232473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aixaDeTexto 209">
            <a:extLst>
              <a:ext uri="{FF2B5EF4-FFF2-40B4-BE49-F238E27FC236}">
                <a16:creationId xmlns:a16="http://schemas.microsoft.com/office/drawing/2014/main" id="{340B4CED-CC0D-4561-AA9F-701C8FFBCD73}"/>
              </a:ext>
            </a:extLst>
          </p:cNvPr>
          <p:cNvSpPr txBox="1"/>
          <p:nvPr/>
        </p:nvSpPr>
        <p:spPr>
          <a:xfrm>
            <a:off x="6837454" y="246987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1" name="Conector reto 210">
            <a:extLst>
              <a:ext uri="{FF2B5EF4-FFF2-40B4-BE49-F238E27FC236}">
                <a16:creationId xmlns:a16="http://schemas.microsoft.com/office/drawing/2014/main" id="{08C3FD90-AAEC-405E-88C9-35493266A6B5}"/>
              </a:ext>
            </a:extLst>
          </p:cNvPr>
          <p:cNvCxnSpPr>
            <a:cxnSpLocks/>
          </p:cNvCxnSpPr>
          <p:nvPr/>
        </p:nvCxnSpPr>
        <p:spPr>
          <a:xfrm>
            <a:off x="6652336" y="394420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aixaDeTexto 211">
            <a:extLst>
              <a:ext uri="{FF2B5EF4-FFF2-40B4-BE49-F238E27FC236}">
                <a16:creationId xmlns:a16="http://schemas.microsoft.com/office/drawing/2014/main" id="{B21BC493-3145-4DD1-B64A-1AB8FFB7AFC2}"/>
              </a:ext>
            </a:extLst>
          </p:cNvPr>
          <p:cNvSpPr txBox="1"/>
          <p:nvPr/>
        </p:nvSpPr>
        <p:spPr>
          <a:xfrm>
            <a:off x="6772249" y="371336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13" name="Conector reto 212">
            <a:extLst>
              <a:ext uri="{FF2B5EF4-FFF2-40B4-BE49-F238E27FC236}">
                <a16:creationId xmlns:a16="http://schemas.microsoft.com/office/drawing/2014/main" id="{C4CDB1AD-9E49-4338-AC7C-4AF7CA2AA966}"/>
              </a:ext>
            </a:extLst>
          </p:cNvPr>
          <p:cNvCxnSpPr>
            <a:cxnSpLocks/>
          </p:cNvCxnSpPr>
          <p:nvPr/>
        </p:nvCxnSpPr>
        <p:spPr>
          <a:xfrm>
            <a:off x="7026469" y="356025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0EFC8290-74B4-46F7-8432-6BF38637733F}"/>
              </a:ext>
            </a:extLst>
          </p:cNvPr>
          <p:cNvSpPr txBox="1"/>
          <p:nvPr/>
        </p:nvSpPr>
        <p:spPr>
          <a:xfrm>
            <a:off x="6835313" y="311554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5" name="Conector reto 214">
            <a:extLst>
              <a:ext uri="{FF2B5EF4-FFF2-40B4-BE49-F238E27FC236}">
                <a16:creationId xmlns:a16="http://schemas.microsoft.com/office/drawing/2014/main" id="{CBE1E16D-6DD3-42DE-8B87-40C6D447B23F}"/>
              </a:ext>
            </a:extLst>
          </p:cNvPr>
          <p:cNvCxnSpPr>
            <a:cxnSpLocks/>
          </p:cNvCxnSpPr>
          <p:nvPr/>
        </p:nvCxnSpPr>
        <p:spPr>
          <a:xfrm>
            <a:off x="7018038" y="417482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3AAD9F60-8FD1-457D-9594-0CB5E7E02622}"/>
              </a:ext>
            </a:extLst>
          </p:cNvPr>
          <p:cNvSpPr txBox="1"/>
          <p:nvPr/>
        </p:nvSpPr>
        <p:spPr>
          <a:xfrm>
            <a:off x="6840016" y="431995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7" name="Conector reto 216">
            <a:extLst>
              <a:ext uri="{FF2B5EF4-FFF2-40B4-BE49-F238E27FC236}">
                <a16:creationId xmlns:a16="http://schemas.microsoft.com/office/drawing/2014/main" id="{A438C028-0C49-4A99-8DB4-5A88526625EF}"/>
              </a:ext>
            </a:extLst>
          </p:cNvPr>
          <p:cNvCxnSpPr>
            <a:cxnSpLocks/>
          </p:cNvCxnSpPr>
          <p:nvPr/>
        </p:nvCxnSpPr>
        <p:spPr>
          <a:xfrm>
            <a:off x="6658205" y="57650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aixaDeTexto 217">
            <a:extLst>
              <a:ext uri="{FF2B5EF4-FFF2-40B4-BE49-F238E27FC236}">
                <a16:creationId xmlns:a16="http://schemas.microsoft.com/office/drawing/2014/main" id="{2BFC410E-2655-4A05-9AA5-2DC86D450806}"/>
              </a:ext>
            </a:extLst>
          </p:cNvPr>
          <p:cNvSpPr txBox="1"/>
          <p:nvPr/>
        </p:nvSpPr>
        <p:spPr>
          <a:xfrm>
            <a:off x="6778118" y="55342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19" name="Conector reto 218">
            <a:extLst>
              <a:ext uri="{FF2B5EF4-FFF2-40B4-BE49-F238E27FC236}">
                <a16:creationId xmlns:a16="http://schemas.microsoft.com/office/drawing/2014/main" id="{7A68BE79-C5BD-4720-A82C-5ED1CE6663D0}"/>
              </a:ext>
            </a:extLst>
          </p:cNvPr>
          <p:cNvCxnSpPr>
            <a:cxnSpLocks/>
          </p:cNvCxnSpPr>
          <p:nvPr/>
        </p:nvCxnSpPr>
        <p:spPr>
          <a:xfrm>
            <a:off x="7032338" y="53811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ixaDeTexto 219">
            <a:extLst>
              <a:ext uri="{FF2B5EF4-FFF2-40B4-BE49-F238E27FC236}">
                <a16:creationId xmlns:a16="http://schemas.microsoft.com/office/drawing/2014/main" id="{DA818827-B1F9-495D-8697-E92300BD32AB}"/>
              </a:ext>
            </a:extLst>
          </p:cNvPr>
          <p:cNvSpPr txBox="1"/>
          <p:nvPr/>
        </p:nvSpPr>
        <p:spPr>
          <a:xfrm>
            <a:off x="6841182" y="49364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1" name="Conector reto 220">
            <a:extLst>
              <a:ext uri="{FF2B5EF4-FFF2-40B4-BE49-F238E27FC236}">
                <a16:creationId xmlns:a16="http://schemas.microsoft.com/office/drawing/2014/main" id="{46C814AA-14FE-4591-BADC-70ABDA219D74}"/>
              </a:ext>
            </a:extLst>
          </p:cNvPr>
          <p:cNvCxnSpPr>
            <a:cxnSpLocks/>
          </p:cNvCxnSpPr>
          <p:nvPr/>
        </p:nvCxnSpPr>
        <p:spPr>
          <a:xfrm>
            <a:off x="7023907" y="59957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aixaDeTexto 221">
            <a:extLst>
              <a:ext uri="{FF2B5EF4-FFF2-40B4-BE49-F238E27FC236}">
                <a16:creationId xmlns:a16="http://schemas.microsoft.com/office/drawing/2014/main" id="{4823D824-A609-477D-A38E-165214D9BCD1}"/>
              </a:ext>
            </a:extLst>
          </p:cNvPr>
          <p:cNvSpPr txBox="1"/>
          <p:nvPr/>
        </p:nvSpPr>
        <p:spPr>
          <a:xfrm>
            <a:off x="6845885" y="61408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F46518A3-BE0C-4A70-83E8-92E15AF14EF2}"/>
              </a:ext>
            </a:extLst>
          </p:cNvPr>
          <p:cNvSpPr txBox="1"/>
          <p:nvPr/>
        </p:nvSpPr>
        <p:spPr>
          <a:xfrm>
            <a:off x="6856089" y="127435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D78A8FCD-DD32-4F86-AA25-B4063E7AF0FA}"/>
              </a:ext>
            </a:extLst>
          </p:cNvPr>
          <p:cNvCxnSpPr>
            <a:cxnSpLocks/>
          </p:cNvCxnSpPr>
          <p:nvPr/>
        </p:nvCxnSpPr>
        <p:spPr>
          <a:xfrm>
            <a:off x="7185990" y="208495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aixaDeTexto 224">
            <a:extLst>
              <a:ext uri="{FF2B5EF4-FFF2-40B4-BE49-F238E27FC236}">
                <a16:creationId xmlns:a16="http://schemas.microsoft.com/office/drawing/2014/main" id="{4900BAEE-CD4E-4558-BB97-DF7782746A67}"/>
              </a:ext>
            </a:extLst>
          </p:cNvPr>
          <p:cNvSpPr txBox="1"/>
          <p:nvPr/>
        </p:nvSpPr>
        <p:spPr>
          <a:xfrm>
            <a:off x="7305903" y="185411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6" name="Conector reto 225">
            <a:extLst>
              <a:ext uri="{FF2B5EF4-FFF2-40B4-BE49-F238E27FC236}">
                <a16:creationId xmlns:a16="http://schemas.microsoft.com/office/drawing/2014/main" id="{A6827969-4093-4127-BA56-0562FFFA3E84}"/>
              </a:ext>
            </a:extLst>
          </p:cNvPr>
          <p:cNvCxnSpPr>
            <a:cxnSpLocks/>
          </p:cNvCxnSpPr>
          <p:nvPr/>
        </p:nvCxnSpPr>
        <p:spPr>
          <a:xfrm>
            <a:off x="7560123" y="17010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to 226">
            <a:extLst>
              <a:ext uri="{FF2B5EF4-FFF2-40B4-BE49-F238E27FC236}">
                <a16:creationId xmlns:a16="http://schemas.microsoft.com/office/drawing/2014/main" id="{6FC6E8D1-170F-479D-9F92-83A2553DCD1D}"/>
              </a:ext>
            </a:extLst>
          </p:cNvPr>
          <p:cNvCxnSpPr>
            <a:cxnSpLocks/>
          </p:cNvCxnSpPr>
          <p:nvPr/>
        </p:nvCxnSpPr>
        <p:spPr>
          <a:xfrm>
            <a:off x="7551692" y="231557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CADDE88D-BD11-4C8B-9E05-0724F4AD2A33}"/>
              </a:ext>
            </a:extLst>
          </p:cNvPr>
          <p:cNvSpPr txBox="1"/>
          <p:nvPr/>
        </p:nvSpPr>
        <p:spPr>
          <a:xfrm>
            <a:off x="7373670" y="246070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9" name="Conector reto 228">
            <a:extLst>
              <a:ext uri="{FF2B5EF4-FFF2-40B4-BE49-F238E27FC236}">
                <a16:creationId xmlns:a16="http://schemas.microsoft.com/office/drawing/2014/main" id="{16EFE89F-30B2-452D-8EC7-71CD27E99F97}"/>
              </a:ext>
            </a:extLst>
          </p:cNvPr>
          <p:cNvCxnSpPr>
            <a:cxnSpLocks/>
          </p:cNvCxnSpPr>
          <p:nvPr/>
        </p:nvCxnSpPr>
        <p:spPr>
          <a:xfrm>
            <a:off x="7188552" y="393503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16F707EF-32D3-4D2A-9968-1CFDF44B327A}"/>
              </a:ext>
            </a:extLst>
          </p:cNvPr>
          <p:cNvSpPr txBox="1"/>
          <p:nvPr/>
        </p:nvSpPr>
        <p:spPr>
          <a:xfrm>
            <a:off x="7308465" y="370420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15867758-A53F-48E2-8530-0E85A07D0570}"/>
              </a:ext>
            </a:extLst>
          </p:cNvPr>
          <p:cNvCxnSpPr>
            <a:cxnSpLocks/>
          </p:cNvCxnSpPr>
          <p:nvPr/>
        </p:nvCxnSpPr>
        <p:spPr>
          <a:xfrm>
            <a:off x="7562685" y="35510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00382838-D330-4438-A81F-A6EF5F5344A8}"/>
              </a:ext>
            </a:extLst>
          </p:cNvPr>
          <p:cNvSpPr txBox="1"/>
          <p:nvPr/>
        </p:nvSpPr>
        <p:spPr>
          <a:xfrm>
            <a:off x="7371529" y="310637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6D87C06C-494D-45C1-A204-665A8AA9512A}"/>
              </a:ext>
            </a:extLst>
          </p:cNvPr>
          <p:cNvCxnSpPr>
            <a:cxnSpLocks/>
          </p:cNvCxnSpPr>
          <p:nvPr/>
        </p:nvCxnSpPr>
        <p:spPr>
          <a:xfrm>
            <a:off x="7554254" y="41656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F53B1A44-447A-4C4C-A232-03BA5A1FF5B9}"/>
              </a:ext>
            </a:extLst>
          </p:cNvPr>
          <p:cNvSpPr txBox="1"/>
          <p:nvPr/>
        </p:nvSpPr>
        <p:spPr>
          <a:xfrm>
            <a:off x="7376232" y="43107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04B3829F-1CB7-4BF8-99B8-E51CCBCCB1BD}"/>
              </a:ext>
            </a:extLst>
          </p:cNvPr>
          <p:cNvCxnSpPr>
            <a:cxnSpLocks/>
          </p:cNvCxnSpPr>
          <p:nvPr/>
        </p:nvCxnSpPr>
        <p:spPr>
          <a:xfrm>
            <a:off x="7194421" y="575591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aixaDeTexto 235">
            <a:extLst>
              <a:ext uri="{FF2B5EF4-FFF2-40B4-BE49-F238E27FC236}">
                <a16:creationId xmlns:a16="http://schemas.microsoft.com/office/drawing/2014/main" id="{9A1EAEF1-96A0-4351-83D5-C6B154A29CB3}"/>
              </a:ext>
            </a:extLst>
          </p:cNvPr>
          <p:cNvSpPr txBox="1"/>
          <p:nvPr/>
        </p:nvSpPr>
        <p:spPr>
          <a:xfrm>
            <a:off x="7314334" y="552508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7" name="Conector reto 236">
            <a:extLst>
              <a:ext uri="{FF2B5EF4-FFF2-40B4-BE49-F238E27FC236}">
                <a16:creationId xmlns:a16="http://schemas.microsoft.com/office/drawing/2014/main" id="{2739F84B-0E20-444C-B4E8-5F89EA7FBFCB}"/>
              </a:ext>
            </a:extLst>
          </p:cNvPr>
          <p:cNvCxnSpPr>
            <a:cxnSpLocks/>
          </p:cNvCxnSpPr>
          <p:nvPr/>
        </p:nvCxnSpPr>
        <p:spPr>
          <a:xfrm>
            <a:off x="7568554" y="537197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0050D37D-EE67-4BDD-AA82-CB2E18C904CD}"/>
              </a:ext>
            </a:extLst>
          </p:cNvPr>
          <p:cNvSpPr txBox="1"/>
          <p:nvPr/>
        </p:nvSpPr>
        <p:spPr>
          <a:xfrm>
            <a:off x="7377398" y="492725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9" name="Conector reto 238">
            <a:extLst>
              <a:ext uri="{FF2B5EF4-FFF2-40B4-BE49-F238E27FC236}">
                <a16:creationId xmlns:a16="http://schemas.microsoft.com/office/drawing/2014/main" id="{1DE7DDE6-9401-47A4-A2A0-702865130418}"/>
              </a:ext>
            </a:extLst>
          </p:cNvPr>
          <p:cNvCxnSpPr>
            <a:cxnSpLocks/>
          </p:cNvCxnSpPr>
          <p:nvPr/>
        </p:nvCxnSpPr>
        <p:spPr>
          <a:xfrm>
            <a:off x="7560123" y="59865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2AE73230-8AA2-441B-A0D0-94BA8EF4A7E6}"/>
              </a:ext>
            </a:extLst>
          </p:cNvPr>
          <p:cNvSpPr txBox="1"/>
          <p:nvPr/>
        </p:nvSpPr>
        <p:spPr>
          <a:xfrm>
            <a:off x="7382101" y="61316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E63A735A-20EB-425B-B17C-DCFF74706691}"/>
              </a:ext>
            </a:extLst>
          </p:cNvPr>
          <p:cNvSpPr txBox="1"/>
          <p:nvPr/>
        </p:nvSpPr>
        <p:spPr>
          <a:xfrm>
            <a:off x="7392305" y="12651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2" name="Conector reto 241">
            <a:extLst>
              <a:ext uri="{FF2B5EF4-FFF2-40B4-BE49-F238E27FC236}">
                <a16:creationId xmlns:a16="http://schemas.microsoft.com/office/drawing/2014/main" id="{A648A51F-6D9E-47AD-B8CF-B991496B381E}"/>
              </a:ext>
            </a:extLst>
          </p:cNvPr>
          <p:cNvCxnSpPr>
            <a:cxnSpLocks/>
          </p:cNvCxnSpPr>
          <p:nvPr/>
        </p:nvCxnSpPr>
        <p:spPr>
          <a:xfrm>
            <a:off x="7733472" y="21053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05C751C6-39A5-4759-824B-B69B2747D263}"/>
              </a:ext>
            </a:extLst>
          </p:cNvPr>
          <p:cNvSpPr txBox="1"/>
          <p:nvPr/>
        </p:nvSpPr>
        <p:spPr>
          <a:xfrm>
            <a:off x="7853385" y="18745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4" name="Conector reto 243">
            <a:extLst>
              <a:ext uri="{FF2B5EF4-FFF2-40B4-BE49-F238E27FC236}">
                <a16:creationId xmlns:a16="http://schemas.microsoft.com/office/drawing/2014/main" id="{3FC97776-DCFB-4A2B-B157-0012BE82521A}"/>
              </a:ext>
            </a:extLst>
          </p:cNvPr>
          <p:cNvCxnSpPr>
            <a:cxnSpLocks/>
          </p:cNvCxnSpPr>
          <p:nvPr/>
        </p:nvCxnSpPr>
        <p:spPr>
          <a:xfrm>
            <a:off x="8107605" y="172141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to 244">
            <a:extLst>
              <a:ext uri="{FF2B5EF4-FFF2-40B4-BE49-F238E27FC236}">
                <a16:creationId xmlns:a16="http://schemas.microsoft.com/office/drawing/2014/main" id="{58CD1235-42D9-4862-A39F-6759C3AAD6E2}"/>
              </a:ext>
            </a:extLst>
          </p:cNvPr>
          <p:cNvCxnSpPr>
            <a:cxnSpLocks/>
          </p:cNvCxnSpPr>
          <p:nvPr/>
        </p:nvCxnSpPr>
        <p:spPr>
          <a:xfrm>
            <a:off x="8099174" y="233598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A0DEBA56-1AD3-4385-9164-70488BB8C04D}"/>
              </a:ext>
            </a:extLst>
          </p:cNvPr>
          <p:cNvSpPr txBox="1"/>
          <p:nvPr/>
        </p:nvSpPr>
        <p:spPr>
          <a:xfrm>
            <a:off x="7921152" y="24811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7" name="Conector reto 246">
            <a:extLst>
              <a:ext uri="{FF2B5EF4-FFF2-40B4-BE49-F238E27FC236}">
                <a16:creationId xmlns:a16="http://schemas.microsoft.com/office/drawing/2014/main" id="{32B41D3E-AF34-4B7B-927B-FCE019600EBF}"/>
              </a:ext>
            </a:extLst>
          </p:cNvPr>
          <p:cNvCxnSpPr>
            <a:cxnSpLocks/>
          </p:cNvCxnSpPr>
          <p:nvPr/>
        </p:nvCxnSpPr>
        <p:spPr>
          <a:xfrm>
            <a:off x="7736034" y="39554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287C140F-7CA4-4CD4-A171-2411A45DB3AF}"/>
              </a:ext>
            </a:extLst>
          </p:cNvPr>
          <p:cNvSpPr txBox="1"/>
          <p:nvPr/>
        </p:nvSpPr>
        <p:spPr>
          <a:xfrm>
            <a:off x="7855947" y="37246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9" name="Conector reto 248">
            <a:extLst>
              <a:ext uri="{FF2B5EF4-FFF2-40B4-BE49-F238E27FC236}">
                <a16:creationId xmlns:a16="http://schemas.microsoft.com/office/drawing/2014/main" id="{3A7F89D9-C648-49F9-AD34-D77812CFD167}"/>
              </a:ext>
            </a:extLst>
          </p:cNvPr>
          <p:cNvCxnSpPr>
            <a:cxnSpLocks/>
          </p:cNvCxnSpPr>
          <p:nvPr/>
        </p:nvCxnSpPr>
        <p:spPr>
          <a:xfrm>
            <a:off x="8110167" y="35715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DE95F2DD-5D60-44DF-B520-AE8236C0D2CF}"/>
              </a:ext>
            </a:extLst>
          </p:cNvPr>
          <p:cNvSpPr txBox="1"/>
          <p:nvPr/>
        </p:nvSpPr>
        <p:spPr>
          <a:xfrm>
            <a:off x="7919011" y="31267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1" name="Conector reto 250">
            <a:extLst>
              <a:ext uri="{FF2B5EF4-FFF2-40B4-BE49-F238E27FC236}">
                <a16:creationId xmlns:a16="http://schemas.microsoft.com/office/drawing/2014/main" id="{1AFC39AC-2BE4-4F4F-9837-82C15407C184}"/>
              </a:ext>
            </a:extLst>
          </p:cNvPr>
          <p:cNvCxnSpPr>
            <a:cxnSpLocks/>
          </p:cNvCxnSpPr>
          <p:nvPr/>
        </p:nvCxnSpPr>
        <p:spPr>
          <a:xfrm>
            <a:off x="8101736" y="41860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CaixaDeTexto 251">
            <a:extLst>
              <a:ext uri="{FF2B5EF4-FFF2-40B4-BE49-F238E27FC236}">
                <a16:creationId xmlns:a16="http://schemas.microsoft.com/office/drawing/2014/main" id="{93087AE8-78AC-4743-9E89-21AA80FA4ECF}"/>
              </a:ext>
            </a:extLst>
          </p:cNvPr>
          <p:cNvSpPr txBox="1"/>
          <p:nvPr/>
        </p:nvSpPr>
        <p:spPr>
          <a:xfrm>
            <a:off x="7923714" y="43312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3" name="Conector reto 252">
            <a:extLst>
              <a:ext uri="{FF2B5EF4-FFF2-40B4-BE49-F238E27FC236}">
                <a16:creationId xmlns:a16="http://schemas.microsoft.com/office/drawing/2014/main" id="{4BA90837-975D-4263-BA46-69A696B1845A}"/>
              </a:ext>
            </a:extLst>
          </p:cNvPr>
          <p:cNvCxnSpPr>
            <a:cxnSpLocks/>
          </p:cNvCxnSpPr>
          <p:nvPr/>
        </p:nvCxnSpPr>
        <p:spPr>
          <a:xfrm>
            <a:off x="7741903" y="577632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aixaDeTexto 253">
            <a:extLst>
              <a:ext uri="{FF2B5EF4-FFF2-40B4-BE49-F238E27FC236}">
                <a16:creationId xmlns:a16="http://schemas.microsoft.com/office/drawing/2014/main" id="{3C036444-1115-4A30-A41C-EC32D3F40736}"/>
              </a:ext>
            </a:extLst>
          </p:cNvPr>
          <p:cNvSpPr txBox="1"/>
          <p:nvPr/>
        </p:nvSpPr>
        <p:spPr>
          <a:xfrm>
            <a:off x="7861816" y="554549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55" name="Conector reto 254">
            <a:extLst>
              <a:ext uri="{FF2B5EF4-FFF2-40B4-BE49-F238E27FC236}">
                <a16:creationId xmlns:a16="http://schemas.microsoft.com/office/drawing/2014/main" id="{B5E1CA27-3077-40F0-AEC9-2315B9F16AEB}"/>
              </a:ext>
            </a:extLst>
          </p:cNvPr>
          <p:cNvCxnSpPr>
            <a:cxnSpLocks/>
          </p:cNvCxnSpPr>
          <p:nvPr/>
        </p:nvCxnSpPr>
        <p:spPr>
          <a:xfrm>
            <a:off x="8116036" y="539238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CaixaDeTexto 255">
            <a:extLst>
              <a:ext uri="{FF2B5EF4-FFF2-40B4-BE49-F238E27FC236}">
                <a16:creationId xmlns:a16="http://schemas.microsoft.com/office/drawing/2014/main" id="{1FBAF46A-D88E-4FB5-A654-5E054C835118}"/>
              </a:ext>
            </a:extLst>
          </p:cNvPr>
          <p:cNvSpPr txBox="1"/>
          <p:nvPr/>
        </p:nvSpPr>
        <p:spPr>
          <a:xfrm>
            <a:off x="7924880" y="49476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7" name="Conector reto 256">
            <a:extLst>
              <a:ext uri="{FF2B5EF4-FFF2-40B4-BE49-F238E27FC236}">
                <a16:creationId xmlns:a16="http://schemas.microsoft.com/office/drawing/2014/main" id="{290643C8-0A5B-4054-B340-1FC906C1A95D}"/>
              </a:ext>
            </a:extLst>
          </p:cNvPr>
          <p:cNvCxnSpPr>
            <a:cxnSpLocks/>
          </p:cNvCxnSpPr>
          <p:nvPr/>
        </p:nvCxnSpPr>
        <p:spPr>
          <a:xfrm>
            <a:off x="8107605" y="600694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3C11C7FD-D101-46F0-8D72-64DF59641E38}"/>
              </a:ext>
            </a:extLst>
          </p:cNvPr>
          <p:cNvSpPr txBox="1"/>
          <p:nvPr/>
        </p:nvSpPr>
        <p:spPr>
          <a:xfrm>
            <a:off x="7929583" y="61520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9" name="CaixaDeTexto 258">
            <a:extLst>
              <a:ext uri="{FF2B5EF4-FFF2-40B4-BE49-F238E27FC236}">
                <a16:creationId xmlns:a16="http://schemas.microsoft.com/office/drawing/2014/main" id="{38DCBCEE-8658-43CE-A947-7DA8FBEA25EF}"/>
              </a:ext>
            </a:extLst>
          </p:cNvPr>
          <p:cNvSpPr txBox="1"/>
          <p:nvPr/>
        </p:nvSpPr>
        <p:spPr>
          <a:xfrm>
            <a:off x="7939787" y="128560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0" name="Conector reto 259">
            <a:extLst>
              <a:ext uri="{FF2B5EF4-FFF2-40B4-BE49-F238E27FC236}">
                <a16:creationId xmlns:a16="http://schemas.microsoft.com/office/drawing/2014/main" id="{CBE3853B-38F0-414D-AF4D-7DD4E2811EE6}"/>
              </a:ext>
            </a:extLst>
          </p:cNvPr>
          <p:cNvCxnSpPr>
            <a:cxnSpLocks/>
          </p:cNvCxnSpPr>
          <p:nvPr/>
        </p:nvCxnSpPr>
        <p:spPr>
          <a:xfrm>
            <a:off x="8255267" y="208366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aixaDeTexto 260">
            <a:extLst>
              <a:ext uri="{FF2B5EF4-FFF2-40B4-BE49-F238E27FC236}">
                <a16:creationId xmlns:a16="http://schemas.microsoft.com/office/drawing/2014/main" id="{F349FD86-CBC9-4D52-9296-B4E4C9C7CEEF}"/>
              </a:ext>
            </a:extLst>
          </p:cNvPr>
          <p:cNvSpPr txBox="1"/>
          <p:nvPr/>
        </p:nvSpPr>
        <p:spPr>
          <a:xfrm>
            <a:off x="8375180" y="185283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2" name="Conector reto 261">
            <a:extLst>
              <a:ext uri="{FF2B5EF4-FFF2-40B4-BE49-F238E27FC236}">
                <a16:creationId xmlns:a16="http://schemas.microsoft.com/office/drawing/2014/main" id="{6C8329CB-5A7D-4003-99C6-34CB8A983E4E}"/>
              </a:ext>
            </a:extLst>
          </p:cNvPr>
          <p:cNvCxnSpPr>
            <a:cxnSpLocks/>
          </p:cNvCxnSpPr>
          <p:nvPr/>
        </p:nvCxnSpPr>
        <p:spPr>
          <a:xfrm>
            <a:off x="8629400" y="169972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to 262">
            <a:extLst>
              <a:ext uri="{FF2B5EF4-FFF2-40B4-BE49-F238E27FC236}">
                <a16:creationId xmlns:a16="http://schemas.microsoft.com/office/drawing/2014/main" id="{E747826C-3898-4FE6-ADC1-1CAEA4386C81}"/>
              </a:ext>
            </a:extLst>
          </p:cNvPr>
          <p:cNvCxnSpPr>
            <a:cxnSpLocks/>
          </p:cNvCxnSpPr>
          <p:nvPr/>
        </p:nvCxnSpPr>
        <p:spPr>
          <a:xfrm>
            <a:off x="8620969" y="231428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CaixaDeTexto 263">
            <a:extLst>
              <a:ext uri="{FF2B5EF4-FFF2-40B4-BE49-F238E27FC236}">
                <a16:creationId xmlns:a16="http://schemas.microsoft.com/office/drawing/2014/main" id="{5927B12D-8299-4DC4-AE39-5963A67AB5C6}"/>
              </a:ext>
            </a:extLst>
          </p:cNvPr>
          <p:cNvSpPr txBox="1"/>
          <p:nvPr/>
        </p:nvSpPr>
        <p:spPr>
          <a:xfrm>
            <a:off x="8442947" y="245942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5" name="Conector reto 264">
            <a:extLst>
              <a:ext uri="{FF2B5EF4-FFF2-40B4-BE49-F238E27FC236}">
                <a16:creationId xmlns:a16="http://schemas.microsoft.com/office/drawing/2014/main" id="{3392C71D-008F-47C2-BF12-A4B9290A5687}"/>
              </a:ext>
            </a:extLst>
          </p:cNvPr>
          <p:cNvCxnSpPr>
            <a:cxnSpLocks/>
          </p:cNvCxnSpPr>
          <p:nvPr/>
        </p:nvCxnSpPr>
        <p:spPr>
          <a:xfrm>
            <a:off x="8257829" y="393375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50C4CDBC-4491-4048-8D15-F9E80991A747}"/>
              </a:ext>
            </a:extLst>
          </p:cNvPr>
          <p:cNvSpPr txBox="1"/>
          <p:nvPr/>
        </p:nvSpPr>
        <p:spPr>
          <a:xfrm>
            <a:off x="8377742" y="370291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7" name="Conector reto 266">
            <a:extLst>
              <a:ext uri="{FF2B5EF4-FFF2-40B4-BE49-F238E27FC236}">
                <a16:creationId xmlns:a16="http://schemas.microsoft.com/office/drawing/2014/main" id="{6102EAD8-B24F-43A9-BBC1-933F42188057}"/>
              </a:ext>
            </a:extLst>
          </p:cNvPr>
          <p:cNvCxnSpPr>
            <a:cxnSpLocks/>
          </p:cNvCxnSpPr>
          <p:nvPr/>
        </p:nvCxnSpPr>
        <p:spPr>
          <a:xfrm>
            <a:off x="8631962" y="354981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8A547B5C-0FA9-4B55-A694-660FD5EFD0FC}"/>
              </a:ext>
            </a:extLst>
          </p:cNvPr>
          <p:cNvSpPr txBox="1"/>
          <p:nvPr/>
        </p:nvSpPr>
        <p:spPr>
          <a:xfrm>
            <a:off x="8440806" y="31050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9" name="Conector reto 268">
            <a:extLst>
              <a:ext uri="{FF2B5EF4-FFF2-40B4-BE49-F238E27FC236}">
                <a16:creationId xmlns:a16="http://schemas.microsoft.com/office/drawing/2014/main" id="{229A5685-8B77-4873-B9AB-157AC0D71ED9}"/>
              </a:ext>
            </a:extLst>
          </p:cNvPr>
          <p:cNvCxnSpPr>
            <a:cxnSpLocks/>
          </p:cNvCxnSpPr>
          <p:nvPr/>
        </p:nvCxnSpPr>
        <p:spPr>
          <a:xfrm>
            <a:off x="8623531" y="416437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aixaDeTexto 269">
            <a:extLst>
              <a:ext uri="{FF2B5EF4-FFF2-40B4-BE49-F238E27FC236}">
                <a16:creationId xmlns:a16="http://schemas.microsoft.com/office/drawing/2014/main" id="{09B6C01A-365B-47E6-B723-FEB0144173A0}"/>
              </a:ext>
            </a:extLst>
          </p:cNvPr>
          <p:cNvSpPr txBox="1"/>
          <p:nvPr/>
        </p:nvSpPr>
        <p:spPr>
          <a:xfrm>
            <a:off x="8445509" y="430950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71" name="Conector reto 270">
            <a:extLst>
              <a:ext uri="{FF2B5EF4-FFF2-40B4-BE49-F238E27FC236}">
                <a16:creationId xmlns:a16="http://schemas.microsoft.com/office/drawing/2014/main" id="{1A681557-8C0E-4AB2-8A77-B14CC056039A}"/>
              </a:ext>
            </a:extLst>
          </p:cNvPr>
          <p:cNvCxnSpPr>
            <a:cxnSpLocks/>
          </p:cNvCxnSpPr>
          <p:nvPr/>
        </p:nvCxnSpPr>
        <p:spPr>
          <a:xfrm>
            <a:off x="8263698" y="57546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aixaDeTexto 271">
            <a:extLst>
              <a:ext uri="{FF2B5EF4-FFF2-40B4-BE49-F238E27FC236}">
                <a16:creationId xmlns:a16="http://schemas.microsoft.com/office/drawing/2014/main" id="{EAEE886D-51DA-431F-ABBF-C4726C09EA42}"/>
              </a:ext>
            </a:extLst>
          </p:cNvPr>
          <p:cNvSpPr txBox="1"/>
          <p:nvPr/>
        </p:nvSpPr>
        <p:spPr>
          <a:xfrm>
            <a:off x="8383611" y="552379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73" name="Conector reto 272">
            <a:extLst>
              <a:ext uri="{FF2B5EF4-FFF2-40B4-BE49-F238E27FC236}">
                <a16:creationId xmlns:a16="http://schemas.microsoft.com/office/drawing/2014/main" id="{A0544AEA-6A38-486A-AEEF-BB2270B7897F}"/>
              </a:ext>
            </a:extLst>
          </p:cNvPr>
          <p:cNvCxnSpPr>
            <a:cxnSpLocks/>
          </p:cNvCxnSpPr>
          <p:nvPr/>
        </p:nvCxnSpPr>
        <p:spPr>
          <a:xfrm>
            <a:off x="8637831" y="537068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aixaDeTexto 273">
            <a:extLst>
              <a:ext uri="{FF2B5EF4-FFF2-40B4-BE49-F238E27FC236}">
                <a16:creationId xmlns:a16="http://schemas.microsoft.com/office/drawing/2014/main" id="{DBCD3D73-617D-4935-BB56-3D85FF851B6D}"/>
              </a:ext>
            </a:extLst>
          </p:cNvPr>
          <p:cNvSpPr txBox="1"/>
          <p:nvPr/>
        </p:nvSpPr>
        <p:spPr>
          <a:xfrm>
            <a:off x="8446675" y="492597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75" name="Conector reto 274">
            <a:extLst>
              <a:ext uri="{FF2B5EF4-FFF2-40B4-BE49-F238E27FC236}">
                <a16:creationId xmlns:a16="http://schemas.microsoft.com/office/drawing/2014/main" id="{E8A16DC8-21E9-426B-B8E8-BBC448F95EF9}"/>
              </a:ext>
            </a:extLst>
          </p:cNvPr>
          <p:cNvCxnSpPr>
            <a:cxnSpLocks/>
          </p:cNvCxnSpPr>
          <p:nvPr/>
        </p:nvCxnSpPr>
        <p:spPr>
          <a:xfrm>
            <a:off x="8629400" y="598525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>
            <a:extLst>
              <a:ext uri="{FF2B5EF4-FFF2-40B4-BE49-F238E27FC236}">
                <a16:creationId xmlns:a16="http://schemas.microsoft.com/office/drawing/2014/main" id="{EAEAD5BF-BE20-4D80-B9A8-5DE75C0D173B}"/>
              </a:ext>
            </a:extLst>
          </p:cNvPr>
          <p:cNvSpPr txBox="1"/>
          <p:nvPr/>
        </p:nvSpPr>
        <p:spPr>
          <a:xfrm>
            <a:off x="8451378" y="61303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BADD877D-7AFF-4985-9BA4-2DDA4A19987E}"/>
              </a:ext>
            </a:extLst>
          </p:cNvPr>
          <p:cNvSpPr txBox="1"/>
          <p:nvPr/>
        </p:nvSpPr>
        <p:spPr>
          <a:xfrm>
            <a:off x="8461582" y="126390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8" name="Título 1">
            <a:extLst>
              <a:ext uri="{FF2B5EF4-FFF2-40B4-BE49-F238E27FC236}">
                <a16:creationId xmlns:a16="http://schemas.microsoft.com/office/drawing/2014/main" id="{F34E2E67-19C2-4601-8D9C-1D1CB3D9ADCD}"/>
              </a:ext>
            </a:extLst>
          </p:cNvPr>
          <p:cNvSpPr txBox="1">
            <a:spLocks/>
          </p:cNvSpPr>
          <p:nvPr/>
        </p:nvSpPr>
        <p:spPr>
          <a:xfrm>
            <a:off x="8587144" y="400687"/>
            <a:ext cx="3322429" cy="83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Triglicerídeos </a:t>
            </a:r>
          </a:p>
        </p:txBody>
      </p:sp>
      <p:sp>
        <p:nvSpPr>
          <p:cNvPr id="279" name="Retângulo 278">
            <a:extLst>
              <a:ext uri="{FF2B5EF4-FFF2-40B4-BE49-F238E27FC236}">
                <a16:creationId xmlns:a16="http://schemas.microsoft.com/office/drawing/2014/main" id="{E3B4C473-847F-4528-BC31-C917DB762183}"/>
              </a:ext>
            </a:extLst>
          </p:cNvPr>
          <p:cNvSpPr/>
          <p:nvPr/>
        </p:nvSpPr>
        <p:spPr>
          <a:xfrm>
            <a:off x="1396242" y="1115726"/>
            <a:ext cx="1040269" cy="1251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0" name="Retângulo 279">
            <a:extLst>
              <a:ext uri="{FF2B5EF4-FFF2-40B4-BE49-F238E27FC236}">
                <a16:creationId xmlns:a16="http://schemas.microsoft.com/office/drawing/2014/main" id="{6905AEDC-744A-4200-B1AD-AB71D48A4D0A}"/>
              </a:ext>
            </a:extLst>
          </p:cNvPr>
          <p:cNvSpPr/>
          <p:nvPr/>
        </p:nvSpPr>
        <p:spPr>
          <a:xfrm>
            <a:off x="1410176" y="3060830"/>
            <a:ext cx="1040269" cy="1251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1" name="Retângulo 280">
            <a:extLst>
              <a:ext uri="{FF2B5EF4-FFF2-40B4-BE49-F238E27FC236}">
                <a16:creationId xmlns:a16="http://schemas.microsoft.com/office/drawing/2014/main" id="{E65E5D58-72BF-4B50-950B-68B01D11FA68}"/>
              </a:ext>
            </a:extLst>
          </p:cNvPr>
          <p:cNvSpPr/>
          <p:nvPr/>
        </p:nvSpPr>
        <p:spPr>
          <a:xfrm>
            <a:off x="1358593" y="4797223"/>
            <a:ext cx="1040269" cy="1251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97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322642" y="1831318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815608" y="181555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692471" y="2046937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1220259" y="2062151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2213607" y="165852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1810687" y="20465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1921880" y="181545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1368112" y="1815553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1906319" y="1238521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1069828" y="1662444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878672" y="121772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2131229" y="165852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2375249" y="207130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2532231" y="185283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2786451" y="169972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2595295" y="125500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2778020" y="231428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2599998" y="245942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2958603" y="208154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3090874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3345094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3153938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3336663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3158641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3483692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3603608" y="186518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3857828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3666672" y="12673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3849397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3671375" y="2471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4029980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4149893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4404113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4212957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4395682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4217660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4568675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4676231" y="186518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4930451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4739295" y="12673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4922020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4743998" y="2471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5102603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5210158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46CCBF1-46A0-4E5B-A5F4-2CF9EDED3975}"/>
              </a:ext>
            </a:extLst>
          </p:cNvPr>
          <p:cNvCxnSpPr>
            <a:cxnSpLocks/>
          </p:cNvCxnSpPr>
          <p:nvPr/>
        </p:nvCxnSpPr>
        <p:spPr>
          <a:xfrm>
            <a:off x="5464378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5273222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40353-2E19-47BD-A028-5FDC13103454}"/>
              </a:ext>
            </a:extLst>
          </p:cNvPr>
          <p:cNvCxnSpPr>
            <a:cxnSpLocks/>
          </p:cNvCxnSpPr>
          <p:nvPr/>
        </p:nvCxnSpPr>
        <p:spPr>
          <a:xfrm>
            <a:off x="5455947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5277925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D51C79A-0D61-4E1D-BAA7-F519C1E7BDB3}"/>
              </a:ext>
            </a:extLst>
          </p:cNvPr>
          <p:cNvCxnSpPr>
            <a:cxnSpLocks/>
          </p:cNvCxnSpPr>
          <p:nvPr/>
        </p:nvCxnSpPr>
        <p:spPr>
          <a:xfrm>
            <a:off x="5602976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19CEA72-6D43-4866-86C6-01AD022E4257}"/>
              </a:ext>
            </a:extLst>
          </p:cNvPr>
          <p:cNvSpPr txBox="1"/>
          <p:nvPr/>
        </p:nvSpPr>
        <p:spPr>
          <a:xfrm>
            <a:off x="5722889" y="186518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C7559D7-3989-4FCB-ADA6-591AAA706F90}"/>
              </a:ext>
            </a:extLst>
          </p:cNvPr>
          <p:cNvCxnSpPr>
            <a:cxnSpLocks/>
          </p:cNvCxnSpPr>
          <p:nvPr/>
        </p:nvCxnSpPr>
        <p:spPr>
          <a:xfrm>
            <a:off x="5977109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1467C08-E0B5-4717-A19B-2CD600E05631}"/>
              </a:ext>
            </a:extLst>
          </p:cNvPr>
          <p:cNvSpPr txBox="1"/>
          <p:nvPr/>
        </p:nvSpPr>
        <p:spPr>
          <a:xfrm>
            <a:off x="5785953" y="12673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31E4189-6D0F-48AF-AF2B-87B66813E69B}"/>
              </a:ext>
            </a:extLst>
          </p:cNvPr>
          <p:cNvCxnSpPr>
            <a:cxnSpLocks/>
          </p:cNvCxnSpPr>
          <p:nvPr/>
        </p:nvCxnSpPr>
        <p:spPr>
          <a:xfrm>
            <a:off x="5968678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E03AF78-DA17-41EF-98B8-CBD1FA6FA9D1}"/>
              </a:ext>
            </a:extLst>
          </p:cNvPr>
          <p:cNvSpPr txBox="1"/>
          <p:nvPr/>
        </p:nvSpPr>
        <p:spPr>
          <a:xfrm>
            <a:off x="5790656" y="2471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8782308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8889862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9144082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8952926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9135651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8957629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1054649" y="2277123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325204" y="3681406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818170" y="36656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695033" y="3897025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1222821" y="3912239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2216169" y="3508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1813249" y="389668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1924442" y="36655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1370674" y="3665641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1908881" y="3088609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2133791" y="3508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2377811" y="392139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2534793" y="370291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2789013" y="354981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2597857" y="31050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2780582" y="416437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2602560" y="430950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2961165" y="393163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3093436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3347656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3156500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3339225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3161203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3486254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3606170" y="37152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3860390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3669234" y="31174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3851959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3673937" y="43218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4032542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4152455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4406675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4215519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4398244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4220222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9" name="Conector reto 398">
            <a:extLst>
              <a:ext uri="{FF2B5EF4-FFF2-40B4-BE49-F238E27FC236}">
                <a16:creationId xmlns:a16="http://schemas.microsoft.com/office/drawing/2014/main" id="{05674034-C4D1-4639-B54E-5C43C8E6CFEE}"/>
              </a:ext>
            </a:extLst>
          </p:cNvPr>
          <p:cNvCxnSpPr>
            <a:cxnSpLocks/>
          </p:cNvCxnSpPr>
          <p:nvPr/>
        </p:nvCxnSpPr>
        <p:spPr>
          <a:xfrm>
            <a:off x="4571237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ED928CCD-FAF3-4E0F-9618-4EDC4DD94DDE}"/>
              </a:ext>
            </a:extLst>
          </p:cNvPr>
          <p:cNvSpPr txBox="1"/>
          <p:nvPr/>
        </p:nvSpPr>
        <p:spPr>
          <a:xfrm>
            <a:off x="4678793" y="37152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1" name="Conector reto 400">
            <a:extLst>
              <a:ext uri="{FF2B5EF4-FFF2-40B4-BE49-F238E27FC236}">
                <a16:creationId xmlns:a16="http://schemas.microsoft.com/office/drawing/2014/main" id="{D5EE4478-152D-4F5C-8B1D-2A6E19569316}"/>
              </a:ext>
            </a:extLst>
          </p:cNvPr>
          <p:cNvCxnSpPr>
            <a:cxnSpLocks/>
          </p:cNvCxnSpPr>
          <p:nvPr/>
        </p:nvCxnSpPr>
        <p:spPr>
          <a:xfrm>
            <a:off x="4933013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A2E3C928-F82E-4A88-8452-D8A9A3881A10}"/>
              </a:ext>
            </a:extLst>
          </p:cNvPr>
          <p:cNvSpPr txBox="1"/>
          <p:nvPr/>
        </p:nvSpPr>
        <p:spPr>
          <a:xfrm>
            <a:off x="4741857" y="31174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3" name="Conector reto 402">
            <a:extLst>
              <a:ext uri="{FF2B5EF4-FFF2-40B4-BE49-F238E27FC236}">
                <a16:creationId xmlns:a16="http://schemas.microsoft.com/office/drawing/2014/main" id="{35E7BAED-B6BA-412D-8B05-E279A08549E0}"/>
              </a:ext>
            </a:extLst>
          </p:cNvPr>
          <p:cNvCxnSpPr>
            <a:cxnSpLocks/>
          </p:cNvCxnSpPr>
          <p:nvPr/>
        </p:nvCxnSpPr>
        <p:spPr>
          <a:xfrm>
            <a:off x="4924582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aixaDeTexto 403">
            <a:extLst>
              <a:ext uri="{FF2B5EF4-FFF2-40B4-BE49-F238E27FC236}">
                <a16:creationId xmlns:a16="http://schemas.microsoft.com/office/drawing/2014/main" id="{501A19D8-D29B-4D59-9222-E236AB28C95D}"/>
              </a:ext>
            </a:extLst>
          </p:cNvPr>
          <p:cNvSpPr txBox="1"/>
          <p:nvPr/>
        </p:nvSpPr>
        <p:spPr>
          <a:xfrm>
            <a:off x="4746560" y="43218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5" name="Conector reto 404">
            <a:extLst>
              <a:ext uri="{FF2B5EF4-FFF2-40B4-BE49-F238E27FC236}">
                <a16:creationId xmlns:a16="http://schemas.microsoft.com/office/drawing/2014/main" id="{295C0717-35BF-408B-B0FE-25F5A5AE4BFB}"/>
              </a:ext>
            </a:extLst>
          </p:cNvPr>
          <p:cNvCxnSpPr>
            <a:cxnSpLocks/>
          </p:cNvCxnSpPr>
          <p:nvPr/>
        </p:nvCxnSpPr>
        <p:spPr>
          <a:xfrm>
            <a:off x="5105165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D62DB84A-B998-43B5-9248-025674B5D887}"/>
              </a:ext>
            </a:extLst>
          </p:cNvPr>
          <p:cNvSpPr txBox="1"/>
          <p:nvPr/>
        </p:nvSpPr>
        <p:spPr>
          <a:xfrm>
            <a:off x="5212720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7" name="Conector reto 406">
            <a:extLst>
              <a:ext uri="{FF2B5EF4-FFF2-40B4-BE49-F238E27FC236}">
                <a16:creationId xmlns:a16="http://schemas.microsoft.com/office/drawing/2014/main" id="{30A23CC2-8C72-45F8-9BC7-E183D5E574A9}"/>
              </a:ext>
            </a:extLst>
          </p:cNvPr>
          <p:cNvCxnSpPr>
            <a:cxnSpLocks/>
          </p:cNvCxnSpPr>
          <p:nvPr/>
        </p:nvCxnSpPr>
        <p:spPr>
          <a:xfrm>
            <a:off x="5466940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2D72B692-A779-4B10-B5CF-3169FDB99CC3}"/>
              </a:ext>
            </a:extLst>
          </p:cNvPr>
          <p:cNvSpPr txBox="1"/>
          <p:nvPr/>
        </p:nvSpPr>
        <p:spPr>
          <a:xfrm>
            <a:off x="5275784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9" name="Conector reto 408">
            <a:extLst>
              <a:ext uri="{FF2B5EF4-FFF2-40B4-BE49-F238E27FC236}">
                <a16:creationId xmlns:a16="http://schemas.microsoft.com/office/drawing/2014/main" id="{AB67C4B5-431B-4F67-A67D-3A31D6861FCE}"/>
              </a:ext>
            </a:extLst>
          </p:cNvPr>
          <p:cNvCxnSpPr>
            <a:cxnSpLocks/>
          </p:cNvCxnSpPr>
          <p:nvPr/>
        </p:nvCxnSpPr>
        <p:spPr>
          <a:xfrm>
            <a:off x="5458509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CaixaDeTexto 409">
            <a:extLst>
              <a:ext uri="{FF2B5EF4-FFF2-40B4-BE49-F238E27FC236}">
                <a16:creationId xmlns:a16="http://schemas.microsoft.com/office/drawing/2014/main" id="{60BE6895-876D-44BD-9040-819CC0706C21}"/>
              </a:ext>
            </a:extLst>
          </p:cNvPr>
          <p:cNvSpPr txBox="1"/>
          <p:nvPr/>
        </p:nvSpPr>
        <p:spPr>
          <a:xfrm>
            <a:off x="5280487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1" name="Conector reto 410">
            <a:extLst>
              <a:ext uri="{FF2B5EF4-FFF2-40B4-BE49-F238E27FC236}">
                <a16:creationId xmlns:a16="http://schemas.microsoft.com/office/drawing/2014/main" id="{AB11672D-5DA1-4B0F-9B25-61C32671FACB}"/>
              </a:ext>
            </a:extLst>
          </p:cNvPr>
          <p:cNvCxnSpPr>
            <a:cxnSpLocks/>
          </p:cNvCxnSpPr>
          <p:nvPr/>
        </p:nvCxnSpPr>
        <p:spPr>
          <a:xfrm>
            <a:off x="5605538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CaixaDeTexto 411">
            <a:extLst>
              <a:ext uri="{FF2B5EF4-FFF2-40B4-BE49-F238E27FC236}">
                <a16:creationId xmlns:a16="http://schemas.microsoft.com/office/drawing/2014/main" id="{786304A3-A48C-487B-842C-9A3A497A49D1}"/>
              </a:ext>
            </a:extLst>
          </p:cNvPr>
          <p:cNvSpPr txBox="1"/>
          <p:nvPr/>
        </p:nvSpPr>
        <p:spPr>
          <a:xfrm>
            <a:off x="5725451" y="37152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3" name="Conector reto 412">
            <a:extLst>
              <a:ext uri="{FF2B5EF4-FFF2-40B4-BE49-F238E27FC236}">
                <a16:creationId xmlns:a16="http://schemas.microsoft.com/office/drawing/2014/main" id="{5160766F-CD1B-4411-B2A4-729B63200198}"/>
              </a:ext>
            </a:extLst>
          </p:cNvPr>
          <p:cNvCxnSpPr>
            <a:cxnSpLocks/>
          </p:cNvCxnSpPr>
          <p:nvPr/>
        </p:nvCxnSpPr>
        <p:spPr>
          <a:xfrm>
            <a:off x="5979671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ixaDeTexto 413">
            <a:extLst>
              <a:ext uri="{FF2B5EF4-FFF2-40B4-BE49-F238E27FC236}">
                <a16:creationId xmlns:a16="http://schemas.microsoft.com/office/drawing/2014/main" id="{C7E7E601-C66C-4622-AB56-5B309018224C}"/>
              </a:ext>
            </a:extLst>
          </p:cNvPr>
          <p:cNvSpPr txBox="1"/>
          <p:nvPr/>
        </p:nvSpPr>
        <p:spPr>
          <a:xfrm>
            <a:off x="5788515" y="31174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5" name="Conector reto 414">
            <a:extLst>
              <a:ext uri="{FF2B5EF4-FFF2-40B4-BE49-F238E27FC236}">
                <a16:creationId xmlns:a16="http://schemas.microsoft.com/office/drawing/2014/main" id="{1355CF65-C6F0-464F-81C7-935FCB91936F}"/>
              </a:ext>
            </a:extLst>
          </p:cNvPr>
          <p:cNvCxnSpPr>
            <a:cxnSpLocks/>
          </p:cNvCxnSpPr>
          <p:nvPr/>
        </p:nvCxnSpPr>
        <p:spPr>
          <a:xfrm>
            <a:off x="5971240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CaixaDeTexto 415">
            <a:extLst>
              <a:ext uri="{FF2B5EF4-FFF2-40B4-BE49-F238E27FC236}">
                <a16:creationId xmlns:a16="http://schemas.microsoft.com/office/drawing/2014/main" id="{5D53753E-33C1-415D-93AA-8C09EF94DEBA}"/>
              </a:ext>
            </a:extLst>
          </p:cNvPr>
          <p:cNvSpPr txBox="1"/>
          <p:nvPr/>
        </p:nvSpPr>
        <p:spPr>
          <a:xfrm>
            <a:off x="5793218" y="43218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7" name="Conector reto 416">
            <a:extLst>
              <a:ext uri="{FF2B5EF4-FFF2-40B4-BE49-F238E27FC236}">
                <a16:creationId xmlns:a16="http://schemas.microsoft.com/office/drawing/2014/main" id="{EAC2FF56-3AB3-41B9-B043-F6CD621A7BD9}"/>
              </a:ext>
            </a:extLst>
          </p:cNvPr>
          <p:cNvCxnSpPr>
            <a:cxnSpLocks/>
          </p:cNvCxnSpPr>
          <p:nvPr/>
        </p:nvCxnSpPr>
        <p:spPr>
          <a:xfrm>
            <a:off x="8784870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aixaDeTexto 417">
            <a:extLst>
              <a:ext uri="{FF2B5EF4-FFF2-40B4-BE49-F238E27FC236}">
                <a16:creationId xmlns:a16="http://schemas.microsoft.com/office/drawing/2014/main" id="{0BA1995B-2EA1-4490-9DC4-4DAF9188AA3A}"/>
              </a:ext>
            </a:extLst>
          </p:cNvPr>
          <p:cNvSpPr txBox="1"/>
          <p:nvPr/>
        </p:nvSpPr>
        <p:spPr>
          <a:xfrm>
            <a:off x="8892424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9" name="Conector reto 418">
            <a:extLst>
              <a:ext uri="{FF2B5EF4-FFF2-40B4-BE49-F238E27FC236}">
                <a16:creationId xmlns:a16="http://schemas.microsoft.com/office/drawing/2014/main" id="{BDB19B8B-DEED-44DD-892B-599C0013FBAE}"/>
              </a:ext>
            </a:extLst>
          </p:cNvPr>
          <p:cNvCxnSpPr>
            <a:cxnSpLocks/>
          </p:cNvCxnSpPr>
          <p:nvPr/>
        </p:nvCxnSpPr>
        <p:spPr>
          <a:xfrm>
            <a:off x="9146644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CaixaDeTexto 419">
            <a:extLst>
              <a:ext uri="{FF2B5EF4-FFF2-40B4-BE49-F238E27FC236}">
                <a16:creationId xmlns:a16="http://schemas.microsoft.com/office/drawing/2014/main" id="{B4F53BFE-05A7-4E4A-881B-C6F51DF26316}"/>
              </a:ext>
            </a:extLst>
          </p:cNvPr>
          <p:cNvSpPr txBox="1"/>
          <p:nvPr/>
        </p:nvSpPr>
        <p:spPr>
          <a:xfrm>
            <a:off x="8955488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21" name="Conector reto 420">
            <a:extLst>
              <a:ext uri="{FF2B5EF4-FFF2-40B4-BE49-F238E27FC236}">
                <a16:creationId xmlns:a16="http://schemas.microsoft.com/office/drawing/2014/main" id="{289E7ABD-F966-4B8C-A544-024713B0F927}"/>
              </a:ext>
            </a:extLst>
          </p:cNvPr>
          <p:cNvCxnSpPr>
            <a:cxnSpLocks/>
          </p:cNvCxnSpPr>
          <p:nvPr/>
        </p:nvCxnSpPr>
        <p:spPr>
          <a:xfrm>
            <a:off x="9138213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CaixaDeTexto 421">
            <a:extLst>
              <a:ext uri="{FF2B5EF4-FFF2-40B4-BE49-F238E27FC236}">
                <a16:creationId xmlns:a16="http://schemas.microsoft.com/office/drawing/2014/main" id="{6780156C-7767-49C0-8861-627B7FE725AF}"/>
              </a:ext>
            </a:extLst>
          </p:cNvPr>
          <p:cNvSpPr txBox="1"/>
          <p:nvPr/>
        </p:nvSpPr>
        <p:spPr>
          <a:xfrm>
            <a:off x="8960191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82" name="Conector reto 481">
            <a:extLst>
              <a:ext uri="{FF2B5EF4-FFF2-40B4-BE49-F238E27FC236}">
                <a16:creationId xmlns:a16="http://schemas.microsoft.com/office/drawing/2014/main" id="{BCBAD1F6-E0A4-474E-8F10-CF88DDD499D5}"/>
              </a:ext>
            </a:extLst>
          </p:cNvPr>
          <p:cNvCxnSpPr>
            <a:cxnSpLocks/>
            <a:endCxn id="484" idx="0"/>
          </p:cNvCxnSpPr>
          <p:nvPr/>
        </p:nvCxnSpPr>
        <p:spPr>
          <a:xfrm>
            <a:off x="1060518" y="4098001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CaixaDeTexto 482">
            <a:extLst>
              <a:ext uri="{FF2B5EF4-FFF2-40B4-BE49-F238E27FC236}">
                <a16:creationId xmlns:a16="http://schemas.microsoft.com/office/drawing/2014/main" id="{2F14E53A-AE4A-4CBA-BD8D-D557E41C1453}"/>
              </a:ext>
            </a:extLst>
          </p:cNvPr>
          <p:cNvSpPr txBox="1"/>
          <p:nvPr/>
        </p:nvSpPr>
        <p:spPr>
          <a:xfrm>
            <a:off x="331073" y="5502284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84" name="CaixaDeTexto 483">
            <a:extLst>
              <a:ext uri="{FF2B5EF4-FFF2-40B4-BE49-F238E27FC236}">
                <a16:creationId xmlns:a16="http://schemas.microsoft.com/office/drawing/2014/main" id="{422BD5D9-91FD-4BCC-85B5-27DA9DC6F3D3}"/>
              </a:ext>
            </a:extLst>
          </p:cNvPr>
          <p:cNvSpPr txBox="1"/>
          <p:nvPr/>
        </p:nvSpPr>
        <p:spPr>
          <a:xfrm>
            <a:off x="824039" y="548651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85" name="Conector reto 484">
            <a:extLst>
              <a:ext uri="{FF2B5EF4-FFF2-40B4-BE49-F238E27FC236}">
                <a16:creationId xmlns:a16="http://schemas.microsoft.com/office/drawing/2014/main" id="{65B95BAD-1D7C-4BD4-9213-B1CEF6C1F89F}"/>
              </a:ext>
            </a:extLst>
          </p:cNvPr>
          <p:cNvCxnSpPr>
            <a:cxnSpLocks/>
          </p:cNvCxnSpPr>
          <p:nvPr/>
        </p:nvCxnSpPr>
        <p:spPr>
          <a:xfrm>
            <a:off x="700902" y="5717903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to 485">
            <a:extLst>
              <a:ext uri="{FF2B5EF4-FFF2-40B4-BE49-F238E27FC236}">
                <a16:creationId xmlns:a16="http://schemas.microsoft.com/office/drawing/2014/main" id="{035B0281-7703-427B-B4F1-B70AB2952AFB}"/>
              </a:ext>
            </a:extLst>
          </p:cNvPr>
          <p:cNvCxnSpPr>
            <a:cxnSpLocks/>
          </p:cNvCxnSpPr>
          <p:nvPr/>
        </p:nvCxnSpPr>
        <p:spPr>
          <a:xfrm>
            <a:off x="1228690" y="5733117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ctor reto 486">
            <a:extLst>
              <a:ext uri="{FF2B5EF4-FFF2-40B4-BE49-F238E27FC236}">
                <a16:creationId xmlns:a16="http://schemas.microsoft.com/office/drawing/2014/main" id="{D39FF570-04BD-4DCB-AB23-2F9CBC10E6A3}"/>
              </a:ext>
            </a:extLst>
          </p:cNvPr>
          <p:cNvCxnSpPr>
            <a:cxnSpLocks/>
          </p:cNvCxnSpPr>
          <p:nvPr/>
        </p:nvCxnSpPr>
        <p:spPr>
          <a:xfrm>
            <a:off x="2222038" y="532949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reto 487">
            <a:extLst>
              <a:ext uri="{FF2B5EF4-FFF2-40B4-BE49-F238E27FC236}">
                <a16:creationId xmlns:a16="http://schemas.microsoft.com/office/drawing/2014/main" id="{44FA61F6-3488-465D-B5AC-C8050F8E7DED}"/>
              </a:ext>
            </a:extLst>
          </p:cNvPr>
          <p:cNvCxnSpPr>
            <a:cxnSpLocks/>
          </p:cNvCxnSpPr>
          <p:nvPr/>
        </p:nvCxnSpPr>
        <p:spPr>
          <a:xfrm>
            <a:off x="1819118" y="571755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ixaDeTexto 488">
            <a:extLst>
              <a:ext uri="{FF2B5EF4-FFF2-40B4-BE49-F238E27FC236}">
                <a16:creationId xmlns:a16="http://schemas.microsoft.com/office/drawing/2014/main" id="{EEB86FD0-E85A-4ED2-ABE8-DD55141CBB22}"/>
              </a:ext>
            </a:extLst>
          </p:cNvPr>
          <p:cNvSpPr txBox="1"/>
          <p:nvPr/>
        </p:nvSpPr>
        <p:spPr>
          <a:xfrm>
            <a:off x="1930311" y="54864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90" name="CaixaDeTexto 489">
            <a:extLst>
              <a:ext uri="{FF2B5EF4-FFF2-40B4-BE49-F238E27FC236}">
                <a16:creationId xmlns:a16="http://schemas.microsoft.com/office/drawing/2014/main" id="{AC1050E5-1C01-424F-BE03-294083AD31A5}"/>
              </a:ext>
            </a:extLst>
          </p:cNvPr>
          <p:cNvSpPr txBox="1"/>
          <p:nvPr/>
        </p:nvSpPr>
        <p:spPr>
          <a:xfrm>
            <a:off x="1376543" y="5486519"/>
            <a:ext cx="4677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1" name="CaixaDeTexto 490">
            <a:extLst>
              <a:ext uri="{FF2B5EF4-FFF2-40B4-BE49-F238E27FC236}">
                <a16:creationId xmlns:a16="http://schemas.microsoft.com/office/drawing/2014/main" id="{559547E5-FE48-492E-8532-BEE4DEA00A66}"/>
              </a:ext>
            </a:extLst>
          </p:cNvPr>
          <p:cNvSpPr txBox="1"/>
          <p:nvPr/>
        </p:nvSpPr>
        <p:spPr>
          <a:xfrm>
            <a:off x="1914750" y="4909487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2" name="Conector reto 491">
            <a:extLst>
              <a:ext uri="{FF2B5EF4-FFF2-40B4-BE49-F238E27FC236}">
                <a16:creationId xmlns:a16="http://schemas.microsoft.com/office/drawing/2014/main" id="{A6DE91C9-D685-4B71-BF15-2024D6823415}"/>
              </a:ext>
            </a:extLst>
          </p:cNvPr>
          <p:cNvCxnSpPr>
            <a:cxnSpLocks/>
          </p:cNvCxnSpPr>
          <p:nvPr/>
        </p:nvCxnSpPr>
        <p:spPr>
          <a:xfrm>
            <a:off x="2139660" y="532949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FB3D010C-CD7B-4B3D-876F-E13AB8D718A8}"/>
              </a:ext>
            </a:extLst>
          </p:cNvPr>
          <p:cNvCxnSpPr>
            <a:cxnSpLocks/>
          </p:cNvCxnSpPr>
          <p:nvPr/>
        </p:nvCxnSpPr>
        <p:spPr>
          <a:xfrm>
            <a:off x="2383680" y="574227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CaixaDeTexto 493">
            <a:extLst>
              <a:ext uri="{FF2B5EF4-FFF2-40B4-BE49-F238E27FC236}">
                <a16:creationId xmlns:a16="http://schemas.microsoft.com/office/drawing/2014/main" id="{1CBE91B6-9D01-4623-A8D3-0BC10A703A55}"/>
              </a:ext>
            </a:extLst>
          </p:cNvPr>
          <p:cNvSpPr txBox="1"/>
          <p:nvPr/>
        </p:nvSpPr>
        <p:spPr>
          <a:xfrm>
            <a:off x="2540662" y="552379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95" name="Conector reto 494">
            <a:extLst>
              <a:ext uri="{FF2B5EF4-FFF2-40B4-BE49-F238E27FC236}">
                <a16:creationId xmlns:a16="http://schemas.microsoft.com/office/drawing/2014/main" id="{999EBC0B-C171-4FD2-9A97-57FE8B946A4E}"/>
              </a:ext>
            </a:extLst>
          </p:cNvPr>
          <p:cNvCxnSpPr>
            <a:cxnSpLocks/>
          </p:cNvCxnSpPr>
          <p:nvPr/>
        </p:nvCxnSpPr>
        <p:spPr>
          <a:xfrm>
            <a:off x="2794882" y="537068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CaixaDeTexto 495">
            <a:extLst>
              <a:ext uri="{FF2B5EF4-FFF2-40B4-BE49-F238E27FC236}">
                <a16:creationId xmlns:a16="http://schemas.microsoft.com/office/drawing/2014/main" id="{4285F0F1-397C-4C6E-8497-0E4A8A552B81}"/>
              </a:ext>
            </a:extLst>
          </p:cNvPr>
          <p:cNvSpPr txBox="1"/>
          <p:nvPr/>
        </p:nvSpPr>
        <p:spPr>
          <a:xfrm>
            <a:off x="2603726" y="492597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7" name="Conector reto 496">
            <a:extLst>
              <a:ext uri="{FF2B5EF4-FFF2-40B4-BE49-F238E27FC236}">
                <a16:creationId xmlns:a16="http://schemas.microsoft.com/office/drawing/2014/main" id="{F73DE371-58AD-45C7-B399-F7F40476394B}"/>
              </a:ext>
            </a:extLst>
          </p:cNvPr>
          <p:cNvCxnSpPr>
            <a:cxnSpLocks/>
          </p:cNvCxnSpPr>
          <p:nvPr/>
        </p:nvCxnSpPr>
        <p:spPr>
          <a:xfrm>
            <a:off x="2786451" y="598525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CaixaDeTexto 497">
            <a:extLst>
              <a:ext uri="{FF2B5EF4-FFF2-40B4-BE49-F238E27FC236}">
                <a16:creationId xmlns:a16="http://schemas.microsoft.com/office/drawing/2014/main" id="{69297E9A-E3C5-4750-B4CA-CAEE0FC65645}"/>
              </a:ext>
            </a:extLst>
          </p:cNvPr>
          <p:cNvSpPr txBox="1"/>
          <p:nvPr/>
        </p:nvSpPr>
        <p:spPr>
          <a:xfrm>
            <a:off x="2608429" y="61303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9" name="Conector reto 498">
            <a:extLst>
              <a:ext uri="{FF2B5EF4-FFF2-40B4-BE49-F238E27FC236}">
                <a16:creationId xmlns:a16="http://schemas.microsoft.com/office/drawing/2014/main" id="{26CD8E3C-25EE-45E0-AC12-30D96E604B7C}"/>
              </a:ext>
            </a:extLst>
          </p:cNvPr>
          <p:cNvCxnSpPr>
            <a:cxnSpLocks/>
          </p:cNvCxnSpPr>
          <p:nvPr/>
        </p:nvCxnSpPr>
        <p:spPr>
          <a:xfrm>
            <a:off x="2967034" y="575251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ixaDeTexto 499">
            <a:extLst>
              <a:ext uri="{FF2B5EF4-FFF2-40B4-BE49-F238E27FC236}">
                <a16:creationId xmlns:a16="http://schemas.microsoft.com/office/drawing/2014/main" id="{F4255062-980C-4DA2-982C-1C64445AE125}"/>
              </a:ext>
            </a:extLst>
          </p:cNvPr>
          <p:cNvSpPr txBox="1"/>
          <p:nvPr/>
        </p:nvSpPr>
        <p:spPr>
          <a:xfrm>
            <a:off x="3099305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1" name="Conector reto 500">
            <a:extLst>
              <a:ext uri="{FF2B5EF4-FFF2-40B4-BE49-F238E27FC236}">
                <a16:creationId xmlns:a16="http://schemas.microsoft.com/office/drawing/2014/main" id="{282786A7-D4A3-4114-A3C8-7474A7B54E60}"/>
              </a:ext>
            </a:extLst>
          </p:cNvPr>
          <p:cNvCxnSpPr>
            <a:cxnSpLocks/>
          </p:cNvCxnSpPr>
          <p:nvPr/>
        </p:nvCxnSpPr>
        <p:spPr>
          <a:xfrm>
            <a:off x="3353525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CaixaDeTexto 501">
            <a:extLst>
              <a:ext uri="{FF2B5EF4-FFF2-40B4-BE49-F238E27FC236}">
                <a16:creationId xmlns:a16="http://schemas.microsoft.com/office/drawing/2014/main" id="{B6A1E7F5-BDFC-4897-A9D7-13AD963A37FF}"/>
              </a:ext>
            </a:extLst>
          </p:cNvPr>
          <p:cNvSpPr txBox="1"/>
          <p:nvPr/>
        </p:nvSpPr>
        <p:spPr>
          <a:xfrm>
            <a:off x="3162369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3" name="Conector reto 502">
            <a:extLst>
              <a:ext uri="{FF2B5EF4-FFF2-40B4-BE49-F238E27FC236}">
                <a16:creationId xmlns:a16="http://schemas.microsoft.com/office/drawing/2014/main" id="{F18AAD23-FCF1-49A6-B1DF-22B3D648ABFE}"/>
              </a:ext>
            </a:extLst>
          </p:cNvPr>
          <p:cNvCxnSpPr>
            <a:cxnSpLocks/>
          </p:cNvCxnSpPr>
          <p:nvPr/>
        </p:nvCxnSpPr>
        <p:spPr>
          <a:xfrm>
            <a:off x="3345094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CaixaDeTexto 503">
            <a:extLst>
              <a:ext uri="{FF2B5EF4-FFF2-40B4-BE49-F238E27FC236}">
                <a16:creationId xmlns:a16="http://schemas.microsoft.com/office/drawing/2014/main" id="{63EEB8F3-F30F-40FA-95A8-26D8F2E518E0}"/>
              </a:ext>
            </a:extLst>
          </p:cNvPr>
          <p:cNvSpPr txBox="1"/>
          <p:nvPr/>
        </p:nvSpPr>
        <p:spPr>
          <a:xfrm>
            <a:off x="3167072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5" name="Conector reto 504">
            <a:extLst>
              <a:ext uri="{FF2B5EF4-FFF2-40B4-BE49-F238E27FC236}">
                <a16:creationId xmlns:a16="http://schemas.microsoft.com/office/drawing/2014/main" id="{7283290E-2243-40F8-9021-3831ECF93D26}"/>
              </a:ext>
            </a:extLst>
          </p:cNvPr>
          <p:cNvCxnSpPr>
            <a:cxnSpLocks/>
          </p:cNvCxnSpPr>
          <p:nvPr/>
        </p:nvCxnSpPr>
        <p:spPr>
          <a:xfrm>
            <a:off x="3492123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CaixaDeTexto 505">
            <a:extLst>
              <a:ext uri="{FF2B5EF4-FFF2-40B4-BE49-F238E27FC236}">
                <a16:creationId xmlns:a16="http://schemas.microsoft.com/office/drawing/2014/main" id="{1865D424-41F4-427A-9AB0-52FB7CA4E6A1}"/>
              </a:ext>
            </a:extLst>
          </p:cNvPr>
          <p:cNvSpPr txBox="1"/>
          <p:nvPr/>
        </p:nvSpPr>
        <p:spPr>
          <a:xfrm>
            <a:off x="3612039" y="553615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7" name="Conector reto 506">
            <a:extLst>
              <a:ext uri="{FF2B5EF4-FFF2-40B4-BE49-F238E27FC236}">
                <a16:creationId xmlns:a16="http://schemas.microsoft.com/office/drawing/2014/main" id="{C87E908D-826F-4F4E-B704-843980AFA6C8}"/>
              </a:ext>
            </a:extLst>
          </p:cNvPr>
          <p:cNvCxnSpPr>
            <a:cxnSpLocks/>
          </p:cNvCxnSpPr>
          <p:nvPr/>
        </p:nvCxnSpPr>
        <p:spPr>
          <a:xfrm>
            <a:off x="3866259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CaixaDeTexto 507">
            <a:extLst>
              <a:ext uri="{FF2B5EF4-FFF2-40B4-BE49-F238E27FC236}">
                <a16:creationId xmlns:a16="http://schemas.microsoft.com/office/drawing/2014/main" id="{C22BE3E6-FE37-4E38-A689-C93C97AD4E0B}"/>
              </a:ext>
            </a:extLst>
          </p:cNvPr>
          <p:cNvSpPr txBox="1"/>
          <p:nvPr/>
        </p:nvSpPr>
        <p:spPr>
          <a:xfrm>
            <a:off x="3675103" y="49383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9" name="Conector reto 508">
            <a:extLst>
              <a:ext uri="{FF2B5EF4-FFF2-40B4-BE49-F238E27FC236}">
                <a16:creationId xmlns:a16="http://schemas.microsoft.com/office/drawing/2014/main" id="{77A6D3CC-DC55-4974-A4FB-765F39D03973}"/>
              </a:ext>
            </a:extLst>
          </p:cNvPr>
          <p:cNvCxnSpPr>
            <a:cxnSpLocks/>
          </p:cNvCxnSpPr>
          <p:nvPr/>
        </p:nvCxnSpPr>
        <p:spPr>
          <a:xfrm>
            <a:off x="3857828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CaixaDeTexto 509">
            <a:extLst>
              <a:ext uri="{FF2B5EF4-FFF2-40B4-BE49-F238E27FC236}">
                <a16:creationId xmlns:a16="http://schemas.microsoft.com/office/drawing/2014/main" id="{C9E94D57-FA0F-4E4A-845F-ECC7B6095D00}"/>
              </a:ext>
            </a:extLst>
          </p:cNvPr>
          <p:cNvSpPr txBox="1"/>
          <p:nvPr/>
        </p:nvSpPr>
        <p:spPr>
          <a:xfrm>
            <a:off x="3679806" y="6142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1" name="Conector reto 510">
            <a:extLst>
              <a:ext uri="{FF2B5EF4-FFF2-40B4-BE49-F238E27FC236}">
                <a16:creationId xmlns:a16="http://schemas.microsoft.com/office/drawing/2014/main" id="{F8D3835E-0DC0-4A3D-96E9-2A1460373BE9}"/>
              </a:ext>
            </a:extLst>
          </p:cNvPr>
          <p:cNvCxnSpPr>
            <a:cxnSpLocks/>
          </p:cNvCxnSpPr>
          <p:nvPr/>
        </p:nvCxnSpPr>
        <p:spPr>
          <a:xfrm>
            <a:off x="4038411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CaixaDeTexto 511">
            <a:extLst>
              <a:ext uri="{FF2B5EF4-FFF2-40B4-BE49-F238E27FC236}">
                <a16:creationId xmlns:a16="http://schemas.microsoft.com/office/drawing/2014/main" id="{0AEABD05-36B4-4BD6-880D-4E5FA6841BD0}"/>
              </a:ext>
            </a:extLst>
          </p:cNvPr>
          <p:cNvSpPr txBox="1"/>
          <p:nvPr/>
        </p:nvSpPr>
        <p:spPr>
          <a:xfrm>
            <a:off x="4158324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3" name="Conector reto 512">
            <a:extLst>
              <a:ext uri="{FF2B5EF4-FFF2-40B4-BE49-F238E27FC236}">
                <a16:creationId xmlns:a16="http://schemas.microsoft.com/office/drawing/2014/main" id="{001AB9E2-F233-4DE9-BE5D-9A14C7AA8913}"/>
              </a:ext>
            </a:extLst>
          </p:cNvPr>
          <p:cNvCxnSpPr>
            <a:cxnSpLocks/>
          </p:cNvCxnSpPr>
          <p:nvPr/>
        </p:nvCxnSpPr>
        <p:spPr>
          <a:xfrm>
            <a:off x="4412544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CaixaDeTexto 513">
            <a:extLst>
              <a:ext uri="{FF2B5EF4-FFF2-40B4-BE49-F238E27FC236}">
                <a16:creationId xmlns:a16="http://schemas.microsoft.com/office/drawing/2014/main" id="{EFB7D297-B9B6-4857-BDA2-625DB04DBD57}"/>
              </a:ext>
            </a:extLst>
          </p:cNvPr>
          <p:cNvSpPr txBox="1"/>
          <p:nvPr/>
        </p:nvSpPr>
        <p:spPr>
          <a:xfrm>
            <a:off x="4221388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5" name="Conector reto 514">
            <a:extLst>
              <a:ext uri="{FF2B5EF4-FFF2-40B4-BE49-F238E27FC236}">
                <a16:creationId xmlns:a16="http://schemas.microsoft.com/office/drawing/2014/main" id="{309D50A3-BBE4-456F-8C37-D33EA7C80981}"/>
              </a:ext>
            </a:extLst>
          </p:cNvPr>
          <p:cNvCxnSpPr>
            <a:cxnSpLocks/>
          </p:cNvCxnSpPr>
          <p:nvPr/>
        </p:nvCxnSpPr>
        <p:spPr>
          <a:xfrm>
            <a:off x="4404113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CaixaDeTexto 515">
            <a:extLst>
              <a:ext uri="{FF2B5EF4-FFF2-40B4-BE49-F238E27FC236}">
                <a16:creationId xmlns:a16="http://schemas.microsoft.com/office/drawing/2014/main" id="{9D08B546-CE89-488C-BACF-121766191766}"/>
              </a:ext>
            </a:extLst>
          </p:cNvPr>
          <p:cNvSpPr txBox="1"/>
          <p:nvPr/>
        </p:nvSpPr>
        <p:spPr>
          <a:xfrm>
            <a:off x="4226091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7" name="Conector reto 516">
            <a:extLst>
              <a:ext uri="{FF2B5EF4-FFF2-40B4-BE49-F238E27FC236}">
                <a16:creationId xmlns:a16="http://schemas.microsoft.com/office/drawing/2014/main" id="{E4352E8E-C9EF-4C7F-B246-7D381B2F0D2B}"/>
              </a:ext>
            </a:extLst>
          </p:cNvPr>
          <p:cNvCxnSpPr>
            <a:cxnSpLocks/>
          </p:cNvCxnSpPr>
          <p:nvPr/>
        </p:nvCxnSpPr>
        <p:spPr>
          <a:xfrm>
            <a:off x="4577106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CaixaDeTexto 517">
            <a:extLst>
              <a:ext uri="{FF2B5EF4-FFF2-40B4-BE49-F238E27FC236}">
                <a16:creationId xmlns:a16="http://schemas.microsoft.com/office/drawing/2014/main" id="{4C44E753-E9BD-4599-9DA3-96B13668C901}"/>
              </a:ext>
            </a:extLst>
          </p:cNvPr>
          <p:cNvSpPr txBox="1"/>
          <p:nvPr/>
        </p:nvSpPr>
        <p:spPr>
          <a:xfrm>
            <a:off x="4684662" y="553615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9" name="Conector reto 518">
            <a:extLst>
              <a:ext uri="{FF2B5EF4-FFF2-40B4-BE49-F238E27FC236}">
                <a16:creationId xmlns:a16="http://schemas.microsoft.com/office/drawing/2014/main" id="{2DC8433B-2FF7-4CA3-828B-E7D6466DD996}"/>
              </a:ext>
            </a:extLst>
          </p:cNvPr>
          <p:cNvCxnSpPr>
            <a:cxnSpLocks/>
          </p:cNvCxnSpPr>
          <p:nvPr/>
        </p:nvCxnSpPr>
        <p:spPr>
          <a:xfrm>
            <a:off x="4938882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CaixaDeTexto 519">
            <a:extLst>
              <a:ext uri="{FF2B5EF4-FFF2-40B4-BE49-F238E27FC236}">
                <a16:creationId xmlns:a16="http://schemas.microsoft.com/office/drawing/2014/main" id="{6B210C8A-2145-40DD-A1F5-D521DD0FDC8F}"/>
              </a:ext>
            </a:extLst>
          </p:cNvPr>
          <p:cNvSpPr txBox="1"/>
          <p:nvPr/>
        </p:nvSpPr>
        <p:spPr>
          <a:xfrm>
            <a:off x="4747726" y="49383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1" name="Conector reto 520">
            <a:extLst>
              <a:ext uri="{FF2B5EF4-FFF2-40B4-BE49-F238E27FC236}">
                <a16:creationId xmlns:a16="http://schemas.microsoft.com/office/drawing/2014/main" id="{1F7DFE18-451F-4C5E-AE3C-208C31C4BFAB}"/>
              </a:ext>
            </a:extLst>
          </p:cNvPr>
          <p:cNvCxnSpPr>
            <a:cxnSpLocks/>
          </p:cNvCxnSpPr>
          <p:nvPr/>
        </p:nvCxnSpPr>
        <p:spPr>
          <a:xfrm>
            <a:off x="4930451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CaixaDeTexto 521">
            <a:extLst>
              <a:ext uri="{FF2B5EF4-FFF2-40B4-BE49-F238E27FC236}">
                <a16:creationId xmlns:a16="http://schemas.microsoft.com/office/drawing/2014/main" id="{DB76405D-A0A5-48BE-A392-5A95CED940ED}"/>
              </a:ext>
            </a:extLst>
          </p:cNvPr>
          <p:cNvSpPr txBox="1"/>
          <p:nvPr/>
        </p:nvSpPr>
        <p:spPr>
          <a:xfrm>
            <a:off x="4752429" y="6142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3" name="Conector reto 522">
            <a:extLst>
              <a:ext uri="{FF2B5EF4-FFF2-40B4-BE49-F238E27FC236}">
                <a16:creationId xmlns:a16="http://schemas.microsoft.com/office/drawing/2014/main" id="{ADC5C45C-A08A-4779-9C88-DC312D800222}"/>
              </a:ext>
            </a:extLst>
          </p:cNvPr>
          <p:cNvCxnSpPr>
            <a:cxnSpLocks/>
          </p:cNvCxnSpPr>
          <p:nvPr/>
        </p:nvCxnSpPr>
        <p:spPr>
          <a:xfrm>
            <a:off x="5111034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CaixaDeTexto 523">
            <a:extLst>
              <a:ext uri="{FF2B5EF4-FFF2-40B4-BE49-F238E27FC236}">
                <a16:creationId xmlns:a16="http://schemas.microsoft.com/office/drawing/2014/main" id="{51CA958F-1F63-4A55-AFE1-4ADEF2AF2EAB}"/>
              </a:ext>
            </a:extLst>
          </p:cNvPr>
          <p:cNvSpPr txBox="1"/>
          <p:nvPr/>
        </p:nvSpPr>
        <p:spPr>
          <a:xfrm>
            <a:off x="5218589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25" name="Conector reto 524">
            <a:extLst>
              <a:ext uri="{FF2B5EF4-FFF2-40B4-BE49-F238E27FC236}">
                <a16:creationId xmlns:a16="http://schemas.microsoft.com/office/drawing/2014/main" id="{1303D24E-C6D4-476F-A7A2-FFC83BA4BB4E}"/>
              </a:ext>
            </a:extLst>
          </p:cNvPr>
          <p:cNvCxnSpPr>
            <a:cxnSpLocks/>
          </p:cNvCxnSpPr>
          <p:nvPr/>
        </p:nvCxnSpPr>
        <p:spPr>
          <a:xfrm>
            <a:off x="5472809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CaixaDeTexto 525">
            <a:extLst>
              <a:ext uri="{FF2B5EF4-FFF2-40B4-BE49-F238E27FC236}">
                <a16:creationId xmlns:a16="http://schemas.microsoft.com/office/drawing/2014/main" id="{466F1061-3F04-4FBB-B679-BDB8F3C60A0E}"/>
              </a:ext>
            </a:extLst>
          </p:cNvPr>
          <p:cNvSpPr txBox="1"/>
          <p:nvPr/>
        </p:nvSpPr>
        <p:spPr>
          <a:xfrm>
            <a:off x="5281653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7" name="Conector reto 526">
            <a:extLst>
              <a:ext uri="{FF2B5EF4-FFF2-40B4-BE49-F238E27FC236}">
                <a16:creationId xmlns:a16="http://schemas.microsoft.com/office/drawing/2014/main" id="{5BCF5E68-7A0F-47AF-AFBB-C9D2681F6E01}"/>
              </a:ext>
            </a:extLst>
          </p:cNvPr>
          <p:cNvCxnSpPr>
            <a:cxnSpLocks/>
          </p:cNvCxnSpPr>
          <p:nvPr/>
        </p:nvCxnSpPr>
        <p:spPr>
          <a:xfrm>
            <a:off x="5464378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CaixaDeTexto 527">
            <a:extLst>
              <a:ext uri="{FF2B5EF4-FFF2-40B4-BE49-F238E27FC236}">
                <a16:creationId xmlns:a16="http://schemas.microsoft.com/office/drawing/2014/main" id="{63D2EA3A-5CE1-4FF7-8F30-20C352154689}"/>
              </a:ext>
            </a:extLst>
          </p:cNvPr>
          <p:cNvSpPr txBox="1"/>
          <p:nvPr/>
        </p:nvSpPr>
        <p:spPr>
          <a:xfrm>
            <a:off x="5286356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9" name="Conector reto 528">
            <a:extLst>
              <a:ext uri="{FF2B5EF4-FFF2-40B4-BE49-F238E27FC236}">
                <a16:creationId xmlns:a16="http://schemas.microsoft.com/office/drawing/2014/main" id="{47E6A4BE-9F6F-463D-B0F8-9AEA747FF379}"/>
              </a:ext>
            </a:extLst>
          </p:cNvPr>
          <p:cNvCxnSpPr>
            <a:cxnSpLocks/>
          </p:cNvCxnSpPr>
          <p:nvPr/>
        </p:nvCxnSpPr>
        <p:spPr>
          <a:xfrm>
            <a:off x="5611407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CaixaDeTexto 529">
            <a:extLst>
              <a:ext uri="{FF2B5EF4-FFF2-40B4-BE49-F238E27FC236}">
                <a16:creationId xmlns:a16="http://schemas.microsoft.com/office/drawing/2014/main" id="{873F3483-846D-48EA-A108-C87677526837}"/>
              </a:ext>
            </a:extLst>
          </p:cNvPr>
          <p:cNvSpPr txBox="1"/>
          <p:nvPr/>
        </p:nvSpPr>
        <p:spPr>
          <a:xfrm>
            <a:off x="5731320" y="553615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31" name="Conector reto 530">
            <a:extLst>
              <a:ext uri="{FF2B5EF4-FFF2-40B4-BE49-F238E27FC236}">
                <a16:creationId xmlns:a16="http://schemas.microsoft.com/office/drawing/2014/main" id="{7E1859CE-A431-4893-AD80-DD9BD1EAE610}"/>
              </a:ext>
            </a:extLst>
          </p:cNvPr>
          <p:cNvCxnSpPr>
            <a:cxnSpLocks/>
          </p:cNvCxnSpPr>
          <p:nvPr/>
        </p:nvCxnSpPr>
        <p:spPr>
          <a:xfrm>
            <a:off x="5985540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CaixaDeTexto 531">
            <a:extLst>
              <a:ext uri="{FF2B5EF4-FFF2-40B4-BE49-F238E27FC236}">
                <a16:creationId xmlns:a16="http://schemas.microsoft.com/office/drawing/2014/main" id="{0A5F64A4-C001-42C2-90DA-59055715A4C2}"/>
              </a:ext>
            </a:extLst>
          </p:cNvPr>
          <p:cNvSpPr txBox="1"/>
          <p:nvPr/>
        </p:nvSpPr>
        <p:spPr>
          <a:xfrm>
            <a:off x="5794384" y="49383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33" name="Conector reto 532">
            <a:extLst>
              <a:ext uri="{FF2B5EF4-FFF2-40B4-BE49-F238E27FC236}">
                <a16:creationId xmlns:a16="http://schemas.microsoft.com/office/drawing/2014/main" id="{153272ED-8107-43C3-8262-A0FB9C739C71}"/>
              </a:ext>
            </a:extLst>
          </p:cNvPr>
          <p:cNvCxnSpPr>
            <a:cxnSpLocks/>
          </p:cNvCxnSpPr>
          <p:nvPr/>
        </p:nvCxnSpPr>
        <p:spPr>
          <a:xfrm>
            <a:off x="5977109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CaixaDeTexto 533">
            <a:extLst>
              <a:ext uri="{FF2B5EF4-FFF2-40B4-BE49-F238E27FC236}">
                <a16:creationId xmlns:a16="http://schemas.microsoft.com/office/drawing/2014/main" id="{A37C8EFC-1352-4E81-A142-D49D251490EA}"/>
              </a:ext>
            </a:extLst>
          </p:cNvPr>
          <p:cNvSpPr txBox="1"/>
          <p:nvPr/>
        </p:nvSpPr>
        <p:spPr>
          <a:xfrm>
            <a:off x="5799087" y="6142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35" name="Conector reto 534">
            <a:extLst>
              <a:ext uri="{FF2B5EF4-FFF2-40B4-BE49-F238E27FC236}">
                <a16:creationId xmlns:a16="http://schemas.microsoft.com/office/drawing/2014/main" id="{EBF61117-A673-444C-95E4-156CDEFDF762}"/>
              </a:ext>
            </a:extLst>
          </p:cNvPr>
          <p:cNvCxnSpPr>
            <a:cxnSpLocks/>
          </p:cNvCxnSpPr>
          <p:nvPr/>
        </p:nvCxnSpPr>
        <p:spPr>
          <a:xfrm>
            <a:off x="8790739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CaixaDeTexto 535">
            <a:extLst>
              <a:ext uri="{FF2B5EF4-FFF2-40B4-BE49-F238E27FC236}">
                <a16:creationId xmlns:a16="http://schemas.microsoft.com/office/drawing/2014/main" id="{15B2EEFA-F6DF-47ED-BEA8-370A15AC580D}"/>
              </a:ext>
            </a:extLst>
          </p:cNvPr>
          <p:cNvSpPr txBox="1"/>
          <p:nvPr/>
        </p:nvSpPr>
        <p:spPr>
          <a:xfrm>
            <a:off x="8898293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37" name="Conector reto 536">
            <a:extLst>
              <a:ext uri="{FF2B5EF4-FFF2-40B4-BE49-F238E27FC236}">
                <a16:creationId xmlns:a16="http://schemas.microsoft.com/office/drawing/2014/main" id="{E5209380-76FA-4060-ADD7-23B01802DB29}"/>
              </a:ext>
            </a:extLst>
          </p:cNvPr>
          <p:cNvCxnSpPr>
            <a:cxnSpLocks/>
          </p:cNvCxnSpPr>
          <p:nvPr/>
        </p:nvCxnSpPr>
        <p:spPr>
          <a:xfrm>
            <a:off x="9152513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CaixaDeTexto 537">
            <a:extLst>
              <a:ext uri="{FF2B5EF4-FFF2-40B4-BE49-F238E27FC236}">
                <a16:creationId xmlns:a16="http://schemas.microsoft.com/office/drawing/2014/main" id="{5A69C38A-F583-4958-BA58-2F1E5F063CE4}"/>
              </a:ext>
            </a:extLst>
          </p:cNvPr>
          <p:cNvSpPr txBox="1"/>
          <p:nvPr/>
        </p:nvSpPr>
        <p:spPr>
          <a:xfrm>
            <a:off x="8961357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39" name="Conector reto 538">
            <a:extLst>
              <a:ext uri="{FF2B5EF4-FFF2-40B4-BE49-F238E27FC236}">
                <a16:creationId xmlns:a16="http://schemas.microsoft.com/office/drawing/2014/main" id="{A77FF8C6-1E5E-47AA-AAED-8D92C78280DA}"/>
              </a:ext>
            </a:extLst>
          </p:cNvPr>
          <p:cNvCxnSpPr>
            <a:cxnSpLocks/>
          </p:cNvCxnSpPr>
          <p:nvPr/>
        </p:nvCxnSpPr>
        <p:spPr>
          <a:xfrm>
            <a:off x="9144082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CaixaDeTexto 539">
            <a:extLst>
              <a:ext uri="{FF2B5EF4-FFF2-40B4-BE49-F238E27FC236}">
                <a16:creationId xmlns:a16="http://schemas.microsoft.com/office/drawing/2014/main" id="{D8332297-4239-48FD-8630-D4282DB2DC0F}"/>
              </a:ext>
            </a:extLst>
          </p:cNvPr>
          <p:cNvSpPr txBox="1"/>
          <p:nvPr/>
        </p:nvSpPr>
        <p:spPr>
          <a:xfrm>
            <a:off x="8966060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1" name="Conector reto 540">
            <a:extLst>
              <a:ext uri="{FF2B5EF4-FFF2-40B4-BE49-F238E27FC236}">
                <a16:creationId xmlns:a16="http://schemas.microsoft.com/office/drawing/2014/main" id="{DB987FE9-60FE-42F4-B677-B8F8C6E4988C}"/>
              </a:ext>
            </a:extLst>
          </p:cNvPr>
          <p:cNvCxnSpPr>
            <a:cxnSpLocks/>
          </p:cNvCxnSpPr>
          <p:nvPr/>
        </p:nvCxnSpPr>
        <p:spPr>
          <a:xfrm>
            <a:off x="1063081" y="5940771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CaixaDeTexto 541">
            <a:extLst>
              <a:ext uri="{FF2B5EF4-FFF2-40B4-BE49-F238E27FC236}">
                <a16:creationId xmlns:a16="http://schemas.microsoft.com/office/drawing/2014/main" id="{57504F19-AB1E-4F61-810A-BABAACD564B2}"/>
              </a:ext>
            </a:extLst>
          </p:cNvPr>
          <p:cNvSpPr txBox="1"/>
          <p:nvPr/>
        </p:nvSpPr>
        <p:spPr>
          <a:xfrm>
            <a:off x="885059" y="612297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9316234" y="208507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9545967" y="1858037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6" name="Conector reto 545">
            <a:extLst>
              <a:ext uri="{FF2B5EF4-FFF2-40B4-BE49-F238E27FC236}">
                <a16:creationId xmlns:a16="http://schemas.microsoft.com/office/drawing/2014/main" id="{C3B31186-88E4-492C-8C4C-F8C1AF1154AD}"/>
              </a:ext>
            </a:extLst>
          </p:cNvPr>
          <p:cNvCxnSpPr>
            <a:cxnSpLocks/>
          </p:cNvCxnSpPr>
          <p:nvPr/>
        </p:nvCxnSpPr>
        <p:spPr>
          <a:xfrm>
            <a:off x="9306476" y="39422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CaixaDeTexto 546">
            <a:extLst>
              <a:ext uri="{FF2B5EF4-FFF2-40B4-BE49-F238E27FC236}">
                <a16:creationId xmlns:a16="http://schemas.microsoft.com/office/drawing/2014/main" id="{84271714-D3B2-4CD4-8FCD-5711CBF5F5D0}"/>
              </a:ext>
            </a:extLst>
          </p:cNvPr>
          <p:cNvSpPr txBox="1"/>
          <p:nvPr/>
        </p:nvSpPr>
        <p:spPr>
          <a:xfrm>
            <a:off x="9536209" y="3715165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8" name="Conector reto 547">
            <a:extLst>
              <a:ext uri="{FF2B5EF4-FFF2-40B4-BE49-F238E27FC236}">
                <a16:creationId xmlns:a16="http://schemas.microsoft.com/office/drawing/2014/main" id="{EACCEE43-21DF-45DF-A188-3364E21BBAB8}"/>
              </a:ext>
            </a:extLst>
          </p:cNvPr>
          <p:cNvCxnSpPr>
            <a:cxnSpLocks/>
          </p:cNvCxnSpPr>
          <p:nvPr/>
        </p:nvCxnSpPr>
        <p:spPr>
          <a:xfrm>
            <a:off x="9310487" y="57725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CaixaDeTexto 548">
            <a:extLst>
              <a:ext uri="{FF2B5EF4-FFF2-40B4-BE49-F238E27FC236}">
                <a16:creationId xmlns:a16="http://schemas.microsoft.com/office/drawing/2014/main" id="{D0083F0C-2560-446B-BF02-74ABDD701E66}"/>
              </a:ext>
            </a:extLst>
          </p:cNvPr>
          <p:cNvSpPr txBox="1"/>
          <p:nvPr/>
        </p:nvSpPr>
        <p:spPr>
          <a:xfrm>
            <a:off x="9540220" y="5545490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F477A4AC-B578-440B-8932-711A45BDC9F7}"/>
              </a:ext>
            </a:extLst>
          </p:cNvPr>
          <p:cNvCxnSpPr>
            <a:cxnSpLocks/>
          </p:cNvCxnSpPr>
          <p:nvPr/>
        </p:nvCxnSpPr>
        <p:spPr>
          <a:xfrm>
            <a:off x="6126837" y="21053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3499FA1F-E47A-4C70-9974-C2B98DF41E91}"/>
              </a:ext>
            </a:extLst>
          </p:cNvPr>
          <p:cNvSpPr txBox="1"/>
          <p:nvPr/>
        </p:nvSpPr>
        <p:spPr>
          <a:xfrm>
            <a:off x="6246750" y="18745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B17CB3C4-812D-4F65-AD03-8EE53C5EF666}"/>
              </a:ext>
            </a:extLst>
          </p:cNvPr>
          <p:cNvCxnSpPr>
            <a:cxnSpLocks/>
          </p:cNvCxnSpPr>
          <p:nvPr/>
        </p:nvCxnSpPr>
        <p:spPr>
          <a:xfrm>
            <a:off x="6500970" y="172141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EC04A8DA-D98A-41E0-A414-8DA312464A2B}"/>
              </a:ext>
            </a:extLst>
          </p:cNvPr>
          <p:cNvCxnSpPr>
            <a:cxnSpLocks/>
          </p:cNvCxnSpPr>
          <p:nvPr/>
        </p:nvCxnSpPr>
        <p:spPr>
          <a:xfrm>
            <a:off x="6492539" y="233598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6BBBBD9A-5DEE-49AC-8EE6-F62201DBFC80}"/>
              </a:ext>
            </a:extLst>
          </p:cNvPr>
          <p:cNvSpPr txBox="1"/>
          <p:nvPr/>
        </p:nvSpPr>
        <p:spPr>
          <a:xfrm>
            <a:off x="6314517" y="24811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B7680989-7154-4E8E-8ACF-52C44B7B8498}"/>
              </a:ext>
            </a:extLst>
          </p:cNvPr>
          <p:cNvCxnSpPr>
            <a:cxnSpLocks/>
          </p:cNvCxnSpPr>
          <p:nvPr/>
        </p:nvCxnSpPr>
        <p:spPr>
          <a:xfrm>
            <a:off x="6129399" y="39554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BBAF2D2F-AEF0-4543-8900-795F8E581931}"/>
              </a:ext>
            </a:extLst>
          </p:cNvPr>
          <p:cNvSpPr txBox="1"/>
          <p:nvPr/>
        </p:nvSpPr>
        <p:spPr>
          <a:xfrm>
            <a:off x="6249312" y="37246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95" name="Conector reto 194">
            <a:extLst>
              <a:ext uri="{FF2B5EF4-FFF2-40B4-BE49-F238E27FC236}">
                <a16:creationId xmlns:a16="http://schemas.microsoft.com/office/drawing/2014/main" id="{875CB569-1511-435F-98C0-41D199DDAAAD}"/>
              </a:ext>
            </a:extLst>
          </p:cNvPr>
          <p:cNvCxnSpPr>
            <a:cxnSpLocks/>
          </p:cNvCxnSpPr>
          <p:nvPr/>
        </p:nvCxnSpPr>
        <p:spPr>
          <a:xfrm>
            <a:off x="6503532" y="35715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95C1732F-75A5-4C4D-AEC5-690012E658E8}"/>
              </a:ext>
            </a:extLst>
          </p:cNvPr>
          <p:cNvSpPr txBox="1"/>
          <p:nvPr/>
        </p:nvSpPr>
        <p:spPr>
          <a:xfrm>
            <a:off x="6312376" y="31267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7" name="Conector reto 196">
            <a:extLst>
              <a:ext uri="{FF2B5EF4-FFF2-40B4-BE49-F238E27FC236}">
                <a16:creationId xmlns:a16="http://schemas.microsoft.com/office/drawing/2014/main" id="{3F01E9FF-CFC7-42C2-BD62-2A2D6E979AAA}"/>
              </a:ext>
            </a:extLst>
          </p:cNvPr>
          <p:cNvCxnSpPr>
            <a:cxnSpLocks/>
          </p:cNvCxnSpPr>
          <p:nvPr/>
        </p:nvCxnSpPr>
        <p:spPr>
          <a:xfrm>
            <a:off x="6495101" y="41860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351FFA17-E63B-49AD-9430-F3152D42F28A}"/>
              </a:ext>
            </a:extLst>
          </p:cNvPr>
          <p:cNvSpPr txBox="1"/>
          <p:nvPr/>
        </p:nvSpPr>
        <p:spPr>
          <a:xfrm>
            <a:off x="6317079" y="43312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9" name="Conector reto 198">
            <a:extLst>
              <a:ext uri="{FF2B5EF4-FFF2-40B4-BE49-F238E27FC236}">
                <a16:creationId xmlns:a16="http://schemas.microsoft.com/office/drawing/2014/main" id="{9A65C97E-158A-4830-B6CA-FC2B2066E2CF}"/>
              </a:ext>
            </a:extLst>
          </p:cNvPr>
          <p:cNvCxnSpPr>
            <a:cxnSpLocks/>
          </p:cNvCxnSpPr>
          <p:nvPr/>
        </p:nvCxnSpPr>
        <p:spPr>
          <a:xfrm>
            <a:off x="6135268" y="577632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E90D38CE-F51F-4613-ABFD-9584AF4B3A27}"/>
              </a:ext>
            </a:extLst>
          </p:cNvPr>
          <p:cNvSpPr txBox="1"/>
          <p:nvPr/>
        </p:nvSpPr>
        <p:spPr>
          <a:xfrm>
            <a:off x="6255181" y="554549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1" name="Conector reto 200">
            <a:extLst>
              <a:ext uri="{FF2B5EF4-FFF2-40B4-BE49-F238E27FC236}">
                <a16:creationId xmlns:a16="http://schemas.microsoft.com/office/drawing/2014/main" id="{E9C14882-31C6-43A4-A1DC-087177122447}"/>
              </a:ext>
            </a:extLst>
          </p:cNvPr>
          <p:cNvCxnSpPr>
            <a:cxnSpLocks/>
          </p:cNvCxnSpPr>
          <p:nvPr/>
        </p:nvCxnSpPr>
        <p:spPr>
          <a:xfrm>
            <a:off x="6509401" y="539238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F48BA9C2-1256-4DD1-8A75-1537EAEB344B}"/>
              </a:ext>
            </a:extLst>
          </p:cNvPr>
          <p:cNvSpPr txBox="1"/>
          <p:nvPr/>
        </p:nvSpPr>
        <p:spPr>
          <a:xfrm>
            <a:off x="6318245" y="49476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8809327D-D06F-4DEB-9CAE-86AAEA861F98}"/>
              </a:ext>
            </a:extLst>
          </p:cNvPr>
          <p:cNvCxnSpPr>
            <a:cxnSpLocks/>
          </p:cNvCxnSpPr>
          <p:nvPr/>
        </p:nvCxnSpPr>
        <p:spPr>
          <a:xfrm>
            <a:off x="6500970" y="600694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1ED24881-53B0-46A5-8D7D-04624B79BA53}"/>
              </a:ext>
            </a:extLst>
          </p:cNvPr>
          <p:cNvSpPr txBox="1"/>
          <p:nvPr/>
        </p:nvSpPr>
        <p:spPr>
          <a:xfrm>
            <a:off x="6322948" y="61520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05BFF2F7-ED0E-4D5B-A63D-52D467783EEF}"/>
              </a:ext>
            </a:extLst>
          </p:cNvPr>
          <p:cNvSpPr txBox="1"/>
          <p:nvPr/>
        </p:nvSpPr>
        <p:spPr>
          <a:xfrm>
            <a:off x="6333152" y="128560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A0B7F4BA-7C8A-4079-A57D-D213893F79A7}"/>
              </a:ext>
            </a:extLst>
          </p:cNvPr>
          <p:cNvCxnSpPr>
            <a:cxnSpLocks/>
          </p:cNvCxnSpPr>
          <p:nvPr/>
        </p:nvCxnSpPr>
        <p:spPr>
          <a:xfrm>
            <a:off x="6649774" y="209411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CAB98A62-1D68-4F75-93C5-9B36CC305243}"/>
              </a:ext>
            </a:extLst>
          </p:cNvPr>
          <p:cNvSpPr txBox="1"/>
          <p:nvPr/>
        </p:nvSpPr>
        <p:spPr>
          <a:xfrm>
            <a:off x="6769687" y="186328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9D314026-C398-45C6-BD07-94F34A9BE972}"/>
              </a:ext>
            </a:extLst>
          </p:cNvPr>
          <p:cNvCxnSpPr>
            <a:cxnSpLocks/>
          </p:cNvCxnSpPr>
          <p:nvPr/>
        </p:nvCxnSpPr>
        <p:spPr>
          <a:xfrm>
            <a:off x="7023907" y="171017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C88F78F5-4473-4993-BAF9-C3D262A28D1E}"/>
              </a:ext>
            </a:extLst>
          </p:cNvPr>
          <p:cNvCxnSpPr>
            <a:cxnSpLocks/>
          </p:cNvCxnSpPr>
          <p:nvPr/>
        </p:nvCxnSpPr>
        <p:spPr>
          <a:xfrm>
            <a:off x="7015476" y="232473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aixaDeTexto 209">
            <a:extLst>
              <a:ext uri="{FF2B5EF4-FFF2-40B4-BE49-F238E27FC236}">
                <a16:creationId xmlns:a16="http://schemas.microsoft.com/office/drawing/2014/main" id="{340B4CED-CC0D-4561-AA9F-701C8FFBCD73}"/>
              </a:ext>
            </a:extLst>
          </p:cNvPr>
          <p:cNvSpPr txBox="1"/>
          <p:nvPr/>
        </p:nvSpPr>
        <p:spPr>
          <a:xfrm>
            <a:off x="6837454" y="246987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1" name="Conector reto 210">
            <a:extLst>
              <a:ext uri="{FF2B5EF4-FFF2-40B4-BE49-F238E27FC236}">
                <a16:creationId xmlns:a16="http://schemas.microsoft.com/office/drawing/2014/main" id="{08C3FD90-AAEC-405E-88C9-35493266A6B5}"/>
              </a:ext>
            </a:extLst>
          </p:cNvPr>
          <p:cNvCxnSpPr>
            <a:cxnSpLocks/>
          </p:cNvCxnSpPr>
          <p:nvPr/>
        </p:nvCxnSpPr>
        <p:spPr>
          <a:xfrm>
            <a:off x="6652336" y="394420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aixaDeTexto 211">
            <a:extLst>
              <a:ext uri="{FF2B5EF4-FFF2-40B4-BE49-F238E27FC236}">
                <a16:creationId xmlns:a16="http://schemas.microsoft.com/office/drawing/2014/main" id="{B21BC493-3145-4DD1-B64A-1AB8FFB7AFC2}"/>
              </a:ext>
            </a:extLst>
          </p:cNvPr>
          <p:cNvSpPr txBox="1"/>
          <p:nvPr/>
        </p:nvSpPr>
        <p:spPr>
          <a:xfrm>
            <a:off x="6772249" y="371336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13" name="Conector reto 212">
            <a:extLst>
              <a:ext uri="{FF2B5EF4-FFF2-40B4-BE49-F238E27FC236}">
                <a16:creationId xmlns:a16="http://schemas.microsoft.com/office/drawing/2014/main" id="{C4CDB1AD-9E49-4338-AC7C-4AF7CA2AA966}"/>
              </a:ext>
            </a:extLst>
          </p:cNvPr>
          <p:cNvCxnSpPr>
            <a:cxnSpLocks/>
          </p:cNvCxnSpPr>
          <p:nvPr/>
        </p:nvCxnSpPr>
        <p:spPr>
          <a:xfrm>
            <a:off x="7026469" y="356025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0EFC8290-74B4-46F7-8432-6BF38637733F}"/>
              </a:ext>
            </a:extLst>
          </p:cNvPr>
          <p:cNvSpPr txBox="1"/>
          <p:nvPr/>
        </p:nvSpPr>
        <p:spPr>
          <a:xfrm>
            <a:off x="6835313" y="311554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5" name="Conector reto 214">
            <a:extLst>
              <a:ext uri="{FF2B5EF4-FFF2-40B4-BE49-F238E27FC236}">
                <a16:creationId xmlns:a16="http://schemas.microsoft.com/office/drawing/2014/main" id="{CBE1E16D-6DD3-42DE-8B87-40C6D447B23F}"/>
              </a:ext>
            </a:extLst>
          </p:cNvPr>
          <p:cNvCxnSpPr>
            <a:cxnSpLocks/>
          </p:cNvCxnSpPr>
          <p:nvPr/>
        </p:nvCxnSpPr>
        <p:spPr>
          <a:xfrm>
            <a:off x="7018038" y="417482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3AAD9F60-8FD1-457D-9594-0CB5E7E02622}"/>
              </a:ext>
            </a:extLst>
          </p:cNvPr>
          <p:cNvSpPr txBox="1"/>
          <p:nvPr/>
        </p:nvSpPr>
        <p:spPr>
          <a:xfrm>
            <a:off x="6840016" y="431995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7" name="Conector reto 216">
            <a:extLst>
              <a:ext uri="{FF2B5EF4-FFF2-40B4-BE49-F238E27FC236}">
                <a16:creationId xmlns:a16="http://schemas.microsoft.com/office/drawing/2014/main" id="{A438C028-0C49-4A99-8DB4-5A88526625EF}"/>
              </a:ext>
            </a:extLst>
          </p:cNvPr>
          <p:cNvCxnSpPr>
            <a:cxnSpLocks/>
          </p:cNvCxnSpPr>
          <p:nvPr/>
        </p:nvCxnSpPr>
        <p:spPr>
          <a:xfrm>
            <a:off x="6658205" y="57650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aixaDeTexto 217">
            <a:extLst>
              <a:ext uri="{FF2B5EF4-FFF2-40B4-BE49-F238E27FC236}">
                <a16:creationId xmlns:a16="http://schemas.microsoft.com/office/drawing/2014/main" id="{2BFC410E-2655-4A05-9AA5-2DC86D450806}"/>
              </a:ext>
            </a:extLst>
          </p:cNvPr>
          <p:cNvSpPr txBox="1"/>
          <p:nvPr/>
        </p:nvSpPr>
        <p:spPr>
          <a:xfrm>
            <a:off x="6778118" y="55342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19" name="Conector reto 218">
            <a:extLst>
              <a:ext uri="{FF2B5EF4-FFF2-40B4-BE49-F238E27FC236}">
                <a16:creationId xmlns:a16="http://schemas.microsoft.com/office/drawing/2014/main" id="{7A68BE79-C5BD-4720-A82C-5ED1CE6663D0}"/>
              </a:ext>
            </a:extLst>
          </p:cNvPr>
          <p:cNvCxnSpPr>
            <a:cxnSpLocks/>
          </p:cNvCxnSpPr>
          <p:nvPr/>
        </p:nvCxnSpPr>
        <p:spPr>
          <a:xfrm>
            <a:off x="7032338" y="53811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ixaDeTexto 219">
            <a:extLst>
              <a:ext uri="{FF2B5EF4-FFF2-40B4-BE49-F238E27FC236}">
                <a16:creationId xmlns:a16="http://schemas.microsoft.com/office/drawing/2014/main" id="{DA818827-B1F9-495D-8697-E92300BD32AB}"/>
              </a:ext>
            </a:extLst>
          </p:cNvPr>
          <p:cNvSpPr txBox="1"/>
          <p:nvPr/>
        </p:nvSpPr>
        <p:spPr>
          <a:xfrm>
            <a:off x="6841182" y="49364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1" name="Conector reto 220">
            <a:extLst>
              <a:ext uri="{FF2B5EF4-FFF2-40B4-BE49-F238E27FC236}">
                <a16:creationId xmlns:a16="http://schemas.microsoft.com/office/drawing/2014/main" id="{46C814AA-14FE-4591-BADC-70ABDA219D74}"/>
              </a:ext>
            </a:extLst>
          </p:cNvPr>
          <p:cNvCxnSpPr>
            <a:cxnSpLocks/>
          </p:cNvCxnSpPr>
          <p:nvPr/>
        </p:nvCxnSpPr>
        <p:spPr>
          <a:xfrm>
            <a:off x="7023907" y="59957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aixaDeTexto 221">
            <a:extLst>
              <a:ext uri="{FF2B5EF4-FFF2-40B4-BE49-F238E27FC236}">
                <a16:creationId xmlns:a16="http://schemas.microsoft.com/office/drawing/2014/main" id="{4823D824-A609-477D-A38E-165214D9BCD1}"/>
              </a:ext>
            </a:extLst>
          </p:cNvPr>
          <p:cNvSpPr txBox="1"/>
          <p:nvPr/>
        </p:nvSpPr>
        <p:spPr>
          <a:xfrm>
            <a:off x="6845885" y="61408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F46518A3-BE0C-4A70-83E8-92E15AF14EF2}"/>
              </a:ext>
            </a:extLst>
          </p:cNvPr>
          <p:cNvSpPr txBox="1"/>
          <p:nvPr/>
        </p:nvSpPr>
        <p:spPr>
          <a:xfrm>
            <a:off x="6856089" y="127435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D78A8FCD-DD32-4F86-AA25-B4063E7AF0FA}"/>
              </a:ext>
            </a:extLst>
          </p:cNvPr>
          <p:cNvCxnSpPr>
            <a:cxnSpLocks/>
          </p:cNvCxnSpPr>
          <p:nvPr/>
        </p:nvCxnSpPr>
        <p:spPr>
          <a:xfrm>
            <a:off x="7185990" y="208495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aixaDeTexto 224">
            <a:extLst>
              <a:ext uri="{FF2B5EF4-FFF2-40B4-BE49-F238E27FC236}">
                <a16:creationId xmlns:a16="http://schemas.microsoft.com/office/drawing/2014/main" id="{4900BAEE-CD4E-4558-BB97-DF7782746A67}"/>
              </a:ext>
            </a:extLst>
          </p:cNvPr>
          <p:cNvSpPr txBox="1"/>
          <p:nvPr/>
        </p:nvSpPr>
        <p:spPr>
          <a:xfrm>
            <a:off x="7305903" y="185411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6" name="Conector reto 225">
            <a:extLst>
              <a:ext uri="{FF2B5EF4-FFF2-40B4-BE49-F238E27FC236}">
                <a16:creationId xmlns:a16="http://schemas.microsoft.com/office/drawing/2014/main" id="{A6827969-4093-4127-BA56-0562FFFA3E84}"/>
              </a:ext>
            </a:extLst>
          </p:cNvPr>
          <p:cNvCxnSpPr>
            <a:cxnSpLocks/>
          </p:cNvCxnSpPr>
          <p:nvPr/>
        </p:nvCxnSpPr>
        <p:spPr>
          <a:xfrm>
            <a:off x="7560123" y="17010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to 226">
            <a:extLst>
              <a:ext uri="{FF2B5EF4-FFF2-40B4-BE49-F238E27FC236}">
                <a16:creationId xmlns:a16="http://schemas.microsoft.com/office/drawing/2014/main" id="{6FC6E8D1-170F-479D-9F92-83A2553DCD1D}"/>
              </a:ext>
            </a:extLst>
          </p:cNvPr>
          <p:cNvCxnSpPr>
            <a:cxnSpLocks/>
          </p:cNvCxnSpPr>
          <p:nvPr/>
        </p:nvCxnSpPr>
        <p:spPr>
          <a:xfrm>
            <a:off x="7551692" y="231557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CADDE88D-BD11-4C8B-9E05-0724F4AD2A33}"/>
              </a:ext>
            </a:extLst>
          </p:cNvPr>
          <p:cNvSpPr txBox="1"/>
          <p:nvPr/>
        </p:nvSpPr>
        <p:spPr>
          <a:xfrm>
            <a:off x="7373670" y="246070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9" name="Conector reto 228">
            <a:extLst>
              <a:ext uri="{FF2B5EF4-FFF2-40B4-BE49-F238E27FC236}">
                <a16:creationId xmlns:a16="http://schemas.microsoft.com/office/drawing/2014/main" id="{16EFE89F-30B2-452D-8EC7-71CD27E99F97}"/>
              </a:ext>
            </a:extLst>
          </p:cNvPr>
          <p:cNvCxnSpPr>
            <a:cxnSpLocks/>
          </p:cNvCxnSpPr>
          <p:nvPr/>
        </p:nvCxnSpPr>
        <p:spPr>
          <a:xfrm>
            <a:off x="7188552" y="393503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16F707EF-32D3-4D2A-9968-1CFDF44B327A}"/>
              </a:ext>
            </a:extLst>
          </p:cNvPr>
          <p:cNvSpPr txBox="1"/>
          <p:nvPr/>
        </p:nvSpPr>
        <p:spPr>
          <a:xfrm>
            <a:off x="7308465" y="370420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15867758-A53F-48E2-8530-0E85A07D0570}"/>
              </a:ext>
            </a:extLst>
          </p:cNvPr>
          <p:cNvCxnSpPr>
            <a:cxnSpLocks/>
          </p:cNvCxnSpPr>
          <p:nvPr/>
        </p:nvCxnSpPr>
        <p:spPr>
          <a:xfrm>
            <a:off x="7562685" y="35510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00382838-D330-4438-A81F-A6EF5F5344A8}"/>
              </a:ext>
            </a:extLst>
          </p:cNvPr>
          <p:cNvSpPr txBox="1"/>
          <p:nvPr/>
        </p:nvSpPr>
        <p:spPr>
          <a:xfrm>
            <a:off x="7371529" y="310637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6D87C06C-494D-45C1-A204-665A8AA9512A}"/>
              </a:ext>
            </a:extLst>
          </p:cNvPr>
          <p:cNvCxnSpPr>
            <a:cxnSpLocks/>
          </p:cNvCxnSpPr>
          <p:nvPr/>
        </p:nvCxnSpPr>
        <p:spPr>
          <a:xfrm>
            <a:off x="7554254" y="41656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F53B1A44-447A-4C4C-A232-03BA5A1FF5B9}"/>
              </a:ext>
            </a:extLst>
          </p:cNvPr>
          <p:cNvSpPr txBox="1"/>
          <p:nvPr/>
        </p:nvSpPr>
        <p:spPr>
          <a:xfrm>
            <a:off x="7376232" y="43107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04B3829F-1CB7-4BF8-99B8-E51CCBCCB1BD}"/>
              </a:ext>
            </a:extLst>
          </p:cNvPr>
          <p:cNvCxnSpPr>
            <a:cxnSpLocks/>
          </p:cNvCxnSpPr>
          <p:nvPr/>
        </p:nvCxnSpPr>
        <p:spPr>
          <a:xfrm>
            <a:off x="7194421" y="575591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aixaDeTexto 235">
            <a:extLst>
              <a:ext uri="{FF2B5EF4-FFF2-40B4-BE49-F238E27FC236}">
                <a16:creationId xmlns:a16="http://schemas.microsoft.com/office/drawing/2014/main" id="{9A1EAEF1-96A0-4351-83D5-C6B154A29CB3}"/>
              </a:ext>
            </a:extLst>
          </p:cNvPr>
          <p:cNvSpPr txBox="1"/>
          <p:nvPr/>
        </p:nvSpPr>
        <p:spPr>
          <a:xfrm>
            <a:off x="7314334" y="552508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7" name="Conector reto 236">
            <a:extLst>
              <a:ext uri="{FF2B5EF4-FFF2-40B4-BE49-F238E27FC236}">
                <a16:creationId xmlns:a16="http://schemas.microsoft.com/office/drawing/2014/main" id="{2739F84B-0E20-444C-B4E8-5F89EA7FBFCB}"/>
              </a:ext>
            </a:extLst>
          </p:cNvPr>
          <p:cNvCxnSpPr>
            <a:cxnSpLocks/>
          </p:cNvCxnSpPr>
          <p:nvPr/>
        </p:nvCxnSpPr>
        <p:spPr>
          <a:xfrm>
            <a:off x="7568554" y="537197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0050D37D-EE67-4BDD-AA82-CB2E18C904CD}"/>
              </a:ext>
            </a:extLst>
          </p:cNvPr>
          <p:cNvSpPr txBox="1"/>
          <p:nvPr/>
        </p:nvSpPr>
        <p:spPr>
          <a:xfrm>
            <a:off x="7377398" y="492725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9" name="Conector reto 238">
            <a:extLst>
              <a:ext uri="{FF2B5EF4-FFF2-40B4-BE49-F238E27FC236}">
                <a16:creationId xmlns:a16="http://schemas.microsoft.com/office/drawing/2014/main" id="{1DE7DDE6-9401-47A4-A2A0-702865130418}"/>
              </a:ext>
            </a:extLst>
          </p:cNvPr>
          <p:cNvCxnSpPr>
            <a:cxnSpLocks/>
          </p:cNvCxnSpPr>
          <p:nvPr/>
        </p:nvCxnSpPr>
        <p:spPr>
          <a:xfrm>
            <a:off x="7560123" y="59865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2AE73230-8AA2-441B-A0D0-94BA8EF4A7E6}"/>
              </a:ext>
            </a:extLst>
          </p:cNvPr>
          <p:cNvSpPr txBox="1"/>
          <p:nvPr/>
        </p:nvSpPr>
        <p:spPr>
          <a:xfrm>
            <a:off x="7382101" y="61316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E63A735A-20EB-425B-B17C-DCFF74706691}"/>
              </a:ext>
            </a:extLst>
          </p:cNvPr>
          <p:cNvSpPr txBox="1"/>
          <p:nvPr/>
        </p:nvSpPr>
        <p:spPr>
          <a:xfrm>
            <a:off x="7392305" y="12651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2" name="Conector reto 241">
            <a:extLst>
              <a:ext uri="{FF2B5EF4-FFF2-40B4-BE49-F238E27FC236}">
                <a16:creationId xmlns:a16="http://schemas.microsoft.com/office/drawing/2014/main" id="{A648A51F-6D9E-47AD-B8CF-B991496B381E}"/>
              </a:ext>
            </a:extLst>
          </p:cNvPr>
          <p:cNvCxnSpPr>
            <a:cxnSpLocks/>
          </p:cNvCxnSpPr>
          <p:nvPr/>
        </p:nvCxnSpPr>
        <p:spPr>
          <a:xfrm>
            <a:off x="7733472" y="21053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05C751C6-39A5-4759-824B-B69B2747D263}"/>
              </a:ext>
            </a:extLst>
          </p:cNvPr>
          <p:cNvSpPr txBox="1"/>
          <p:nvPr/>
        </p:nvSpPr>
        <p:spPr>
          <a:xfrm>
            <a:off x="7853385" y="18745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4" name="Conector reto 243">
            <a:extLst>
              <a:ext uri="{FF2B5EF4-FFF2-40B4-BE49-F238E27FC236}">
                <a16:creationId xmlns:a16="http://schemas.microsoft.com/office/drawing/2014/main" id="{3FC97776-DCFB-4A2B-B157-0012BE82521A}"/>
              </a:ext>
            </a:extLst>
          </p:cNvPr>
          <p:cNvCxnSpPr>
            <a:cxnSpLocks/>
          </p:cNvCxnSpPr>
          <p:nvPr/>
        </p:nvCxnSpPr>
        <p:spPr>
          <a:xfrm>
            <a:off x="8107605" y="172141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to 244">
            <a:extLst>
              <a:ext uri="{FF2B5EF4-FFF2-40B4-BE49-F238E27FC236}">
                <a16:creationId xmlns:a16="http://schemas.microsoft.com/office/drawing/2014/main" id="{58CD1235-42D9-4862-A39F-6759C3AAD6E2}"/>
              </a:ext>
            </a:extLst>
          </p:cNvPr>
          <p:cNvCxnSpPr>
            <a:cxnSpLocks/>
          </p:cNvCxnSpPr>
          <p:nvPr/>
        </p:nvCxnSpPr>
        <p:spPr>
          <a:xfrm>
            <a:off x="8099174" y="233598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A0DEBA56-1AD3-4385-9164-70488BB8C04D}"/>
              </a:ext>
            </a:extLst>
          </p:cNvPr>
          <p:cNvSpPr txBox="1"/>
          <p:nvPr/>
        </p:nvSpPr>
        <p:spPr>
          <a:xfrm>
            <a:off x="7921152" y="24811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7" name="Conector reto 246">
            <a:extLst>
              <a:ext uri="{FF2B5EF4-FFF2-40B4-BE49-F238E27FC236}">
                <a16:creationId xmlns:a16="http://schemas.microsoft.com/office/drawing/2014/main" id="{32B41D3E-AF34-4B7B-927B-FCE019600EBF}"/>
              </a:ext>
            </a:extLst>
          </p:cNvPr>
          <p:cNvCxnSpPr>
            <a:cxnSpLocks/>
          </p:cNvCxnSpPr>
          <p:nvPr/>
        </p:nvCxnSpPr>
        <p:spPr>
          <a:xfrm>
            <a:off x="7736034" y="39554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287C140F-7CA4-4CD4-A171-2411A45DB3AF}"/>
              </a:ext>
            </a:extLst>
          </p:cNvPr>
          <p:cNvSpPr txBox="1"/>
          <p:nvPr/>
        </p:nvSpPr>
        <p:spPr>
          <a:xfrm>
            <a:off x="7855947" y="37246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9" name="Conector reto 248">
            <a:extLst>
              <a:ext uri="{FF2B5EF4-FFF2-40B4-BE49-F238E27FC236}">
                <a16:creationId xmlns:a16="http://schemas.microsoft.com/office/drawing/2014/main" id="{3A7F89D9-C648-49F9-AD34-D77812CFD167}"/>
              </a:ext>
            </a:extLst>
          </p:cNvPr>
          <p:cNvCxnSpPr>
            <a:cxnSpLocks/>
          </p:cNvCxnSpPr>
          <p:nvPr/>
        </p:nvCxnSpPr>
        <p:spPr>
          <a:xfrm>
            <a:off x="8110167" y="35715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DE95F2DD-5D60-44DF-B520-AE8236C0D2CF}"/>
              </a:ext>
            </a:extLst>
          </p:cNvPr>
          <p:cNvSpPr txBox="1"/>
          <p:nvPr/>
        </p:nvSpPr>
        <p:spPr>
          <a:xfrm>
            <a:off x="7919011" y="31267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1" name="Conector reto 250">
            <a:extLst>
              <a:ext uri="{FF2B5EF4-FFF2-40B4-BE49-F238E27FC236}">
                <a16:creationId xmlns:a16="http://schemas.microsoft.com/office/drawing/2014/main" id="{1AFC39AC-2BE4-4F4F-9837-82C15407C184}"/>
              </a:ext>
            </a:extLst>
          </p:cNvPr>
          <p:cNvCxnSpPr>
            <a:cxnSpLocks/>
          </p:cNvCxnSpPr>
          <p:nvPr/>
        </p:nvCxnSpPr>
        <p:spPr>
          <a:xfrm>
            <a:off x="8101736" y="41860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CaixaDeTexto 251">
            <a:extLst>
              <a:ext uri="{FF2B5EF4-FFF2-40B4-BE49-F238E27FC236}">
                <a16:creationId xmlns:a16="http://schemas.microsoft.com/office/drawing/2014/main" id="{93087AE8-78AC-4743-9E89-21AA80FA4ECF}"/>
              </a:ext>
            </a:extLst>
          </p:cNvPr>
          <p:cNvSpPr txBox="1"/>
          <p:nvPr/>
        </p:nvSpPr>
        <p:spPr>
          <a:xfrm>
            <a:off x="7923714" y="43312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3" name="Conector reto 252">
            <a:extLst>
              <a:ext uri="{FF2B5EF4-FFF2-40B4-BE49-F238E27FC236}">
                <a16:creationId xmlns:a16="http://schemas.microsoft.com/office/drawing/2014/main" id="{4BA90837-975D-4263-BA46-69A696B1845A}"/>
              </a:ext>
            </a:extLst>
          </p:cNvPr>
          <p:cNvCxnSpPr>
            <a:cxnSpLocks/>
          </p:cNvCxnSpPr>
          <p:nvPr/>
        </p:nvCxnSpPr>
        <p:spPr>
          <a:xfrm>
            <a:off x="7741903" y="577632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aixaDeTexto 253">
            <a:extLst>
              <a:ext uri="{FF2B5EF4-FFF2-40B4-BE49-F238E27FC236}">
                <a16:creationId xmlns:a16="http://schemas.microsoft.com/office/drawing/2014/main" id="{3C036444-1115-4A30-A41C-EC32D3F40736}"/>
              </a:ext>
            </a:extLst>
          </p:cNvPr>
          <p:cNvSpPr txBox="1"/>
          <p:nvPr/>
        </p:nvSpPr>
        <p:spPr>
          <a:xfrm>
            <a:off x="7861816" y="554549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55" name="Conector reto 254">
            <a:extLst>
              <a:ext uri="{FF2B5EF4-FFF2-40B4-BE49-F238E27FC236}">
                <a16:creationId xmlns:a16="http://schemas.microsoft.com/office/drawing/2014/main" id="{B5E1CA27-3077-40F0-AEC9-2315B9F16AEB}"/>
              </a:ext>
            </a:extLst>
          </p:cNvPr>
          <p:cNvCxnSpPr>
            <a:cxnSpLocks/>
          </p:cNvCxnSpPr>
          <p:nvPr/>
        </p:nvCxnSpPr>
        <p:spPr>
          <a:xfrm>
            <a:off x="8116036" y="539238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CaixaDeTexto 255">
            <a:extLst>
              <a:ext uri="{FF2B5EF4-FFF2-40B4-BE49-F238E27FC236}">
                <a16:creationId xmlns:a16="http://schemas.microsoft.com/office/drawing/2014/main" id="{1FBAF46A-D88E-4FB5-A654-5E054C835118}"/>
              </a:ext>
            </a:extLst>
          </p:cNvPr>
          <p:cNvSpPr txBox="1"/>
          <p:nvPr/>
        </p:nvSpPr>
        <p:spPr>
          <a:xfrm>
            <a:off x="7924880" y="49476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7" name="Conector reto 256">
            <a:extLst>
              <a:ext uri="{FF2B5EF4-FFF2-40B4-BE49-F238E27FC236}">
                <a16:creationId xmlns:a16="http://schemas.microsoft.com/office/drawing/2014/main" id="{290643C8-0A5B-4054-B340-1FC906C1A95D}"/>
              </a:ext>
            </a:extLst>
          </p:cNvPr>
          <p:cNvCxnSpPr>
            <a:cxnSpLocks/>
          </p:cNvCxnSpPr>
          <p:nvPr/>
        </p:nvCxnSpPr>
        <p:spPr>
          <a:xfrm>
            <a:off x="8107605" y="600694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3C11C7FD-D101-46F0-8D72-64DF59641E38}"/>
              </a:ext>
            </a:extLst>
          </p:cNvPr>
          <p:cNvSpPr txBox="1"/>
          <p:nvPr/>
        </p:nvSpPr>
        <p:spPr>
          <a:xfrm>
            <a:off x="7929583" y="61520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9" name="CaixaDeTexto 258">
            <a:extLst>
              <a:ext uri="{FF2B5EF4-FFF2-40B4-BE49-F238E27FC236}">
                <a16:creationId xmlns:a16="http://schemas.microsoft.com/office/drawing/2014/main" id="{38DCBCEE-8658-43CE-A947-7DA8FBEA25EF}"/>
              </a:ext>
            </a:extLst>
          </p:cNvPr>
          <p:cNvSpPr txBox="1"/>
          <p:nvPr/>
        </p:nvSpPr>
        <p:spPr>
          <a:xfrm>
            <a:off x="7939787" y="128560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0" name="Conector reto 259">
            <a:extLst>
              <a:ext uri="{FF2B5EF4-FFF2-40B4-BE49-F238E27FC236}">
                <a16:creationId xmlns:a16="http://schemas.microsoft.com/office/drawing/2014/main" id="{CBE3853B-38F0-414D-AF4D-7DD4E2811EE6}"/>
              </a:ext>
            </a:extLst>
          </p:cNvPr>
          <p:cNvCxnSpPr>
            <a:cxnSpLocks/>
          </p:cNvCxnSpPr>
          <p:nvPr/>
        </p:nvCxnSpPr>
        <p:spPr>
          <a:xfrm>
            <a:off x="8255267" y="208366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aixaDeTexto 260">
            <a:extLst>
              <a:ext uri="{FF2B5EF4-FFF2-40B4-BE49-F238E27FC236}">
                <a16:creationId xmlns:a16="http://schemas.microsoft.com/office/drawing/2014/main" id="{F349FD86-CBC9-4D52-9296-B4E4C9C7CEEF}"/>
              </a:ext>
            </a:extLst>
          </p:cNvPr>
          <p:cNvSpPr txBox="1"/>
          <p:nvPr/>
        </p:nvSpPr>
        <p:spPr>
          <a:xfrm>
            <a:off x="8375180" y="185283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2" name="Conector reto 261">
            <a:extLst>
              <a:ext uri="{FF2B5EF4-FFF2-40B4-BE49-F238E27FC236}">
                <a16:creationId xmlns:a16="http://schemas.microsoft.com/office/drawing/2014/main" id="{6C8329CB-5A7D-4003-99C6-34CB8A983E4E}"/>
              </a:ext>
            </a:extLst>
          </p:cNvPr>
          <p:cNvCxnSpPr>
            <a:cxnSpLocks/>
          </p:cNvCxnSpPr>
          <p:nvPr/>
        </p:nvCxnSpPr>
        <p:spPr>
          <a:xfrm>
            <a:off x="8629400" y="169972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to 262">
            <a:extLst>
              <a:ext uri="{FF2B5EF4-FFF2-40B4-BE49-F238E27FC236}">
                <a16:creationId xmlns:a16="http://schemas.microsoft.com/office/drawing/2014/main" id="{E747826C-3898-4FE6-ADC1-1CAEA4386C81}"/>
              </a:ext>
            </a:extLst>
          </p:cNvPr>
          <p:cNvCxnSpPr>
            <a:cxnSpLocks/>
          </p:cNvCxnSpPr>
          <p:nvPr/>
        </p:nvCxnSpPr>
        <p:spPr>
          <a:xfrm>
            <a:off x="8620969" y="231428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CaixaDeTexto 263">
            <a:extLst>
              <a:ext uri="{FF2B5EF4-FFF2-40B4-BE49-F238E27FC236}">
                <a16:creationId xmlns:a16="http://schemas.microsoft.com/office/drawing/2014/main" id="{5927B12D-8299-4DC4-AE39-5963A67AB5C6}"/>
              </a:ext>
            </a:extLst>
          </p:cNvPr>
          <p:cNvSpPr txBox="1"/>
          <p:nvPr/>
        </p:nvSpPr>
        <p:spPr>
          <a:xfrm>
            <a:off x="8442947" y="245942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5" name="Conector reto 264">
            <a:extLst>
              <a:ext uri="{FF2B5EF4-FFF2-40B4-BE49-F238E27FC236}">
                <a16:creationId xmlns:a16="http://schemas.microsoft.com/office/drawing/2014/main" id="{3392C71D-008F-47C2-BF12-A4B9290A5687}"/>
              </a:ext>
            </a:extLst>
          </p:cNvPr>
          <p:cNvCxnSpPr>
            <a:cxnSpLocks/>
          </p:cNvCxnSpPr>
          <p:nvPr/>
        </p:nvCxnSpPr>
        <p:spPr>
          <a:xfrm>
            <a:off x="8257829" y="393375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50C4CDBC-4491-4048-8D15-F9E80991A747}"/>
              </a:ext>
            </a:extLst>
          </p:cNvPr>
          <p:cNvSpPr txBox="1"/>
          <p:nvPr/>
        </p:nvSpPr>
        <p:spPr>
          <a:xfrm>
            <a:off x="8377742" y="370291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7" name="Conector reto 266">
            <a:extLst>
              <a:ext uri="{FF2B5EF4-FFF2-40B4-BE49-F238E27FC236}">
                <a16:creationId xmlns:a16="http://schemas.microsoft.com/office/drawing/2014/main" id="{6102EAD8-B24F-43A9-BBC1-933F42188057}"/>
              </a:ext>
            </a:extLst>
          </p:cNvPr>
          <p:cNvCxnSpPr>
            <a:cxnSpLocks/>
          </p:cNvCxnSpPr>
          <p:nvPr/>
        </p:nvCxnSpPr>
        <p:spPr>
          <a:xfrm>
            <a:off x="8631962" y="354981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8A547B5C-0FA9-4B55-A694-660FD5EFD0FC}"/>
              </a:ext>
            </a:extLst>
          </p:cNvPr>
          <p:cNvSpPr txBox="1"/>
          <p:nvPr/>
        </p:nvSpPr>
        <p:spPr>
          <a:xfrm>
            <a:off x="8440806" y="31050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9" name="Conector reto 268">
            <a:extLst>
              <a:ext uri="{FF2B5EF4-FFF2-40B4-BE49-F238E27FC236}">
                <a16:creationId xmlns:a16="http://schemas.microsoft.com/office/drawing/2014/main" id="{229A5685-8B77-4873-B9AB-157AC0D71ED9}"/>
              </a:ext>
            </a:extLst>
          </p:cNvPr>
          <p:cNvCxnSpPr>
            <a:cxnSpLocks/>
          </p:cNvCxnSpPr>
          <p:nvPr/>
        </p:nvCxnSpPr>
        <p:spPr>
          <a:xfrm>
            <a:off x="8623531" y="416437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aixaDeTexto 269">
            <a:extLst>
              <a:ext uri="{FF2B5EF4-FFF2-40B4-BE49-F238E27FC236}">
                <a16:creationId xmlns:a16="http://schemas.microsoft.com/office/drawing/2014/main" id="{09B6C01A-365B-47E6-B723-FEB0144173A0}"/>
              </a:ext>
            </a:extLst>
          </p:cNvPr>
          <p:cNvSpPr txBox="1"/>
          <p:nvPr/>
        </p:nvSpPr>
        <p:spPr>
          <a:xfrm>
            <a:off x="8445509" y="430950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71" name="Conector reto 270">
            <a:extLst>
              <a:ext uri="{FF2B5EF4-FFF2-40B4-BE49-F238E27FC236}">
                <a16:creationId xmlns:a16="http://schemas.microsoft.com/office/drawing/2014/main" id="{1A681557-8C0E-4AB2-8A77-B14CC056039A}"/>
              </a:ext>
            </a:extLst>
          </p:cNvPr>
          <p:cNvCxnSpPr>
            <a:cxnSpLocks/>
          </p:cNvCxnSpPr>
          <p:nvPr/>
        </p:nvCxnSpPr>
        <p:spPr>
          <a:xfrm>
            <a:off x="8263698" y="57546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aixaDeTexto 271">
            <a:extLst>
              <a:ext uri="{FF2B5EF4-FFF2-40B4-BE49-F238E27FC236}">
                <a16:creationId xmlns:a16="http://schemas.microsoft.com/office/drawing/2014/main" id="{EAEE886D-51DA-431F-ABBF-C4726C09EA42}"/>
              </a:ext>
            </a:extLst>
          </p:cNvPr>
          <p:cNvSpPr txBox="1"/>
          <p:nvPr/>
        </p:nvSpPr>
        <p:spPr>
          <a:xfrm>
            <a:off x="8383611" y="552379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73" name="Conector reto 272">
            <a:extLst>
              <a:ext uri="{FF2B5EF4-FFF2-40B4-BE49-F238E27FC236}">
                <a16:creationId xmlns:a16="http://schemas.microsoft.com/office/drawing/2014/main" id="{A0544AEA-6A38-486A-AEEF-BB2270B7897F}"/>
              </a:ext>
            </a:extLst>
          </p:cNvPr>
          <p:cNvCxnSpPr>
            <a:cxnSpLocks/>
          </p:cNvCxnSpPr>
          <p:nvPr/>
        </p:nvCxnSpPr>
        <p:spPr>
          <a:xfrm>
            <a:off x="8637831" y="537068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aixaDeTexto 273">
            <a:extLst>
              <a:ext uri="{FF2B5EF4-FFF2-40B4-BE49-F238E27FC236}">
                <a16:creationId xmlns:a16="http://schemas.microsoft.com/office/drawing/2014/main" id="{DBCD3D73-617D-4935-BB56-3D85FF851B6D}"/>
              </a:ext>
            </a:extLst>
          </p:cNvPr>
          <p:cNvSpPr txBox="1"/>
          <p:nvPr/>
        </p:nvSpPr>
        <p:spPr>
          <a:xfrm>
            <a:off x="8446675" y="492597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75" name="Conector reto 274">
            <a:extLst>
              <a:ext uri="{FF2B5EF4-FFF2-40B4-BE49-F238E27FC236}">
                <a16:creationId xmlns:a16="http://schemas.microsoft.com/office/drawing/2014/main" id="{E8A16DC8-21E9-426B-B8E8-BBC448F95EF9}"/>
              </a:ext>
            </a:extLst>
          </p:cNvPr>
          <p:cNvCxnSpPr>
            <a:cxnSpLocks/>
          </p:cNvCxnSpPr>
          <p:nvPr/>
        </p:nvCxnSpPr>
        <p:spPr>
          <a:xfrm>
            <a:off x="8629400" y="598525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>
            <a:extLst>
              <a:ext uri="{FF2B5EF4-FFF2-40B4-BE49-F238E27FC236}">
                <a16:creationId xmlns:a16="http://schemas.microsoft.com/office/drawing/2014/main" id="{EAEAD5BF-BE20-4D80-B9A8-5DE75C0D173B}"/>
              </a:ext>
            </a:extLst>
          </p:cNvPr>
          <p:cNvSpPr txBox="1"/>
          <p:nvPr/>
        </p:nvSpPr>
        <p:spPr>
          <a:xfrm>
            <a:off x="8451378" y="61303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BADD877D-7AFF-4985-9BA4-2DDA4A19987E}"/>
              </a:ext>
            </a:extLst>
          </p:cNvPr>
          <p:cNvSpPr txBox="1"/>
          <p:nvPr/>
        </p:nvSpPr>
        <p:spPr>
          <a:xfrm>
            <a:off x="8461582" y="126390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8" name="Título 1">
            <a:extLst>
              <a:ext uri="{FF2B5EF4-FFF2-40B4-BE49-F238E27FC236}">
                <a16:creationId xmlns:a16="http://schemas.microsoft.com/office/drawing/2014/main" id="{F34E2E67-19C2-4601-8D9C-1D1CB3D9ADCD}"/>
              </a:ext>
            </a:extLst>
          </p:cNvPr>
          <p:cNvSpPr txBox="1">
            <a:spLocks/>
          </p:cNvSpPr>
          <p:nvPr/>
        </p:nvSpPr>
        <p:spPr>
          <a:xfrm>
            <a:off x="8587144" y="400687"/>
            <a:ext cx="3322429" cy="83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Triglicerídeos </a:t>
            </a:r>
          </a:p>
        </p:txBody>
      </p:sp>
    </p:spTree>
    <p:extLst>
      <p:ext uri="{BB962C8B-B14F-4D97-AF65-F5344CB8AC3E}">
        <p14:creationId xmlns:p14="http://schemas.microsoft.com/office/powerpoint/2010/main" val="4261363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6AEC7C-42E1-422B-B825-10C0CBF5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333375"/>
            <a:ext cx="1416050" cy="5302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Lipídios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19F32F-83CE-4C38-A25B-71E44DAAD4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4825" y="863600"/>
            <a:ext cx="0" cy="292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5B663E-7007-40EB-B83B-7383613AB05E}"/>
              </a:ext>
            </a:extLst>
          </p:cNvPr>
          <p:cNvCxnSpPr>
            <a:cxnSpLocks/>
          </p:cNvCxnSpPr>
          <p:nvPr/>
        </p:nvCxnSpPr>
        <p:spPr>
          <a:xfrm flipH="1">
            <a:off x="2193584" y="1155700"/>
            <a:ext cx="717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38DEA2-A9E9-49EB-9474-0B92722770F2}"/>
              </a:ext>
            </a:extLst>
          </p:cNvPr>
          <p:cNvSpPr txBox="1">
            <a:spLocks/>
          </p:cNvSpPr>
          <p:nvPr/>
        </p:nvSpPr>
        <p:spPr>
          <a:xfrm>
            <a:off x="914400" y="204787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graxos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FA40D6E-40FB-450F-A935-4145438738F6}"/>
              </a:ext>
            </a:extLst>
          </p:cNvPr>
          <p:cNvSpPr txBox="1">
            <a:spLocks/>
          </p:cNvSpPr>
          <p:nvPr/>
        </p:nvSpPr>
        <p:spPr>
          <a:xfrm>
            <a:off x="8312946" y="1604792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Esteroides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4A5D61-0821-49FF-B101-3FB14297DEB7}"/>
              </a:ext>
            </a:extLst>
          </p:cNvPr>
          <p:cNvSpPr txBox="1">
            <a:spLocks/>
          </p:cNvSpPr>
          <p:nvPr/>
        </p:nvSpPr>
        <p:spPr>
          <a:xfrm>
            <a:off x="700088" y="4181473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Ceras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A63F1A-E47D-40B0-ABE0-7C8CE67857DB}"/>
              </a:ext>
            </a:extLst>
          </p:cNvPr>
          <p:cNvSpPr txBox="1">
            <a:spLocks/>
          </p:cNvSpPr>
          <p:nvPr/>
        </p:nvSpPr>
        <p:spPr>
          <a:xfrm>
            <a:off x="3224212" y="4194173"/>
            <a:ext cx="2503488" cy="70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Triacilgliceróis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Triglicerídeos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D6D010-2FEA-487A-87E9-950B9436315F}"/>
              </a:ext>
            </a:extLst>
          </p:cNvPr>
          <p:cNvSpPr txBox="1">
            <a:spLocks/>
          </p:cNvSpPr>
          <p:nvPr/>
        </p:nvSpPr>
        <p:spPr>
          <a:xfrm>
            <a:off x="6346150" y="4194173"/>
            <a:ext cx="2621639" cy="9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Glicerofosfolipídeos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Fosfolipídios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5AAFCCA-2A76-42AD-87A3-D2F3DA8ADEC8}"/>
              </a:ext>
            </a:extLst>
          </p:cNvPr>
          <p:cNvSpPr txBox="1">
            <a:spLocks/>
          </p:cNvSpPr>
          <p:nvPr/>
        </p:nvSpPr>
        <p:spPr>
          <a:xfrm>
            <a:off x="9372602" y="4194173"/>
            <a:ext cx="2503488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Esfingolipídios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307CB9-D4E4-44CC-ADCD-1FCE5355050F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8873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7F1E480-5D03-4DA5-876D-8195E17D0D09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369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5F125C-1835-410C-900E-C25100F53C56}"/>
              </a:ext>
            </a:extLst>
          </p:cNvPr>
          <p:cNvCxnSpPr>
            <a:cxnSpLocks/>
          </p:cNvCxnSpPr>
          <p:nvPr/>
        </p:nvCxnSpPr>
        <p:spPr>
          <a:xfrm>
            <a:off x="44823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1BBC77-BE7B-472E-8D91-55ADAE4CF133}"/>
              </a:ext>
            </a:extLst>
          </p:cNvPr>
          <p:cNvCxnSpPr>
            <a:cxnSpLocks/>
          </p:cNvCxnSpPr>
          <p:nvPr/>
        </p:nvCxnSpPr>
        <p:spPr>
          <a:xfrm>
            <a:off x="2193583" y="2432050"/>
            <a:ext cx="0" cy="593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E0B1167-ED63-4882-8759-1ECF1262AEDD}"/>
              </a:ext>
            </a:extLst>
          </p:cNvPr>
          <p:cNvCxnSpPr>
            <a:cxnSpLocks/>
          </p:cNvCxnSpPr>
          <p:nvPr/>
        </p:nvCxnSpPr>
        <p:spPr>
          <a:xfrm>
            <a:off x="2193583" y="1155700"/>
            <a:ext cx="0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B038352-7C97-408E-A05B-6631248C1E65}"/>
              </a:ext>
            </a:extLst>
          </p:cNvPr>
          <p:cNvCxnSpPr>
            <a:cxnSpLocks/>
          </p:cNvCxnSpPr>
          <p:nvPr/>
        </p:nvCxnSpPr>
        <p:spPr>
          <a:xfrm>
            <a:off x="9372602" y="1155700"/>
            <a:ext cx="0" cy="459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777AE08-8755-427C-A831-8E08EF60095A}"/>
              </a:ext>
            </a:extLst>
          </p:cNvPr>
          <p:cNvCxnSpPr>
            <a:cxnSpLocks/>
          </p:cNvCxnSpPr>
          <p:nvPr/>
        </p:nvCxnSpPr>
        <p:spPr>
          <a:xfrm>
            <a:off x="76319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FC14FAF-146C-42BD-8D89-72748D8FF97D}"/>
              </a:ext>
            </a:extLst>
          </p:cNvPr>
          <p:cNvCxnSpPr>
            <a:cxnSpLocks/>
          </p:cNvCxnSpPr>
          <p:nvPr/>
        </p:nvCxnSpPr>
        <p:spPr>
          <a:xfrm>
            <a:off x="10648277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136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4176861" y="1521671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4669827" y="150590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4546690" y="173729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5074478" y="17525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6067826" y="134887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5664906" y="17369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5776099" y="150581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5222331" y="150590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5760538" y="92887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4924047" y="135279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4732891" y="9080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5985448" y="134887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6229468" y="176166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6386450" y="154318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6640670" y="139007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6449514" y="94535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6632239" y="200464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6454217" y="214977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6812822" y="177190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6945093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7199313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7008157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7190882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7012860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7337911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7457827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7712047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7520891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7703616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7525594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7884199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8004112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8258332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8067176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8249901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8071879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8422894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8530450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8784670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8593514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8776239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8598217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8956822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9064377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46CCBF1-46A0-4E5B-A5F4-2CF9EDED3975}"/>
              </a:ext>
            </a:extLst>
          </p:cNvPr>
          <p:cNvCxnSpPr>
            <a:cxnSpLocks/>
          </p:cNvCxnSpPr>
          <p:nvPr/>
        </p:nvCxnSpPr>
        <p:spPr>
          <a:xfrm>
            <a:off x="9318597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9127441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40353-2E19-47BD-A028-5FDC13103454}"/>
              </a:ext>
            </a:extLst>
          </p:cNvPr>
          <p:cNvCxnSpPr>
            <a:cxnSpLocks/>
          </p:cNvCxnSpPr>
          <p:nvPr/>
        </p:nvCxnSpPr>
        <p:spPr>
          <a:xfrm>
            <a:off x="9310166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9132144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D51C79A-0D61-4E1D-BAA7-F519C1E7BDB3}"/>
              </a:ext>
            </a:extLst>
          </p:cNvPr>
          <p:cNvCxnSpPr>
            <a:cxnSpLocks/>
          </p:cNvCxnSpPr>
          <p:nvPr/>
        </p:nvCxnSpPr>
        <p:spPr>
          <a:xfrm>
            <a:off x="9457195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19CEA72-6D43-4866-86C6-01AD022E4257}"/>
              </a:ext>
            </a:extLst>
          </p:cNvPr>
          <p:cNvSpPr txBox="1"/>
          <p:nvPr/>
        </p:nvSpPr>
        <p:spPr>
          <a:xfrm>
            <a:off x="9577108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C7559D7-3989-4FCB-ADA6-591AAA706F90}"/>
              </a:ext>
            </a:extLst>
          </p:cNvPr>
          <p:cNvCxnSpPr>
            <a:cxnSpLocks/>
          </p:cNvCxnSpPr>
          <p:nvPr/>
        </p:nvCxnSpPr>
        <p:spPr>
          <a:xfrm>
            <a:off x="9831328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1467C08-E0B5-4717-A19B-2CD600E05631}"/>
              </a:ext>
            </a:extLst>
          </p:cNvPr>
          <p:cNvSpPr txBox="1"/>
          <p:nvPr/>
        </p:nvSpPr>
        <p:spPr>
          <a:xfrm>
            <a:off x="9640172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31E4189-6D0F-48AF-AF2B-87B66813E69B}"/>
              </a:ext>
            </a:extLst>
          </p:cNvPr>
          <p:cNvCxnSpPr>
            <a:cxnSpLocks/>
          </p:cNvCxnSpPr>
          <p:nvPr/>
        </p:nvCxnSpPr>
        <p:spPr>
          <a:xfrm>
            <a:off x="9822897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E03AF78-DA17-41EF-98B8-CBD1FA6FA9D1}"/>
              </a:ext>
            </a:extLst>
          </p:cNvPr>
          <p:cNvSpPr txBox="1"/>
          <p:nvPr/>
        </p:nvSpPr>
        <p:spPr>
          <a:xfrm>
            <a:off x="9644875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10003480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10111034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10365254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10174098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10356823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10178801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4908868" y="1967476"/>
            <a:ext cx="2563" cy="13885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4179423" y="337175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4672389" y="335599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4549252" y="358737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5077040" y="36025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6070388" y="319896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5667468" y="358703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5778661" y="335589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5224893" y="335599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5763100" y="2778962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5988010" y="319896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6232030" y="361174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6389012" y="33932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6643232" y="324016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6452076" y="27954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6634801" y="385473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6456779" y="39998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6815384" y="362198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6947655" y="340351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7201875" y="3250404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7010719" y="28056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7193444" y="3864971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7015422" y="40101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7340473" y="363646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7460389" y="340562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7714609" y="325252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7523453" y="28078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7706178" y="386708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7528156" y="401221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7886761" y="36343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8006674" y="340351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8260894" y="3250404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8069738" y="28056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8252463" y="3864971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8074441" y="40101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10537406" y="17754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10767139" y="1548390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35D4B2B7-C989-47AE-AD68-4C62D2FBA873}"/>
              </a:ext>
            </a:extLst>
          </p:cNvPr>
          <p:cNvSpPr txBox="1"/>
          <p:nvPr/>
        </p:nvSpPr>
        <p:spPr>
          <a:xfrm>
            <a:off x="3537407" y="444957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P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89" name="Conector reto 188">
            <a:extLst>
              <a:ext uri="{FF2B5EF4-FFF2-40B4-BE49-F238E27FC236}">
                <a16:creationId xmlns:a16="http://schemas.microsoft.com/office/drawing/2014/main" id="{50AE0397-9739-4DCA-A989-6F2F136A3380}"/>
              </a:ext>
            </a:extLst>
          </p:cNvPr>
          <p:cNvCxnSpPr>
            <a:cxnSpLocks/>
          </p:cNvCxnSpPr>
          <p:nvPr/>
        </p:nvCxnSpPr>
        <p:spPr>
          <a:xfrm>
            <a:off x="3791627" y="427107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4BF64507-CF5E-462D-9C0B-1FED318F61AA}"/>
              </a:ext>
            </a:extLst>
          </p:cNvPr>
          <p:cNvSpPr txBox="1"/>
          <p:nvPr/>
        </p:nvSpPr>
        <p:spPr>
          <a:xfrm>
            <a:off x="3575071" y="383905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FEFE5FE5-0624-44E5-A16C-275DB1D2151E}"/>
              </a:ext>
            </a:extLst>
          </p:cNvPr>
          <p:cNvCxnSpPr>
            <a:cxnSpLocks/>
          </p:cNvCxnSpPr>
          <p:nvPr/>
        </p:nvCxnSpPr>
        <p:spPr>
          <a:xfrm>
            <a:off x="3757796" y="489833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D589C3F6-B675-42C9-AF4C-B19F8D3E59C0}"/>
              </a:ext>
            </a:extLst>
          </p:cNvPr>
          <p:cNvSpPr txBox="1"/>
          <p:nvPr/>
        </p:nvSpPr>
        <p:spPr>
          <a:xfrm>
            <a:off x="3507210" y="5048681"/>
            <a:ext cx="59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827E98E8-6004-4B35-A659-E4BA84C82C74}"/>
              </a:ext>
            </a:extLst>
          </p:cNvPr>
          <p:cNvSpPr txBox="1"/>
          <p:nvPr/>
        </p:nvSpPr>
        <p:spPr>
          <a:xfrm>
            <a:off x="3063780" y="4412588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8" name="Conector reto 197">
            <a:extLst>
              <a:ext uri="{FF2B5EF4-FFF2-40B4-BE49-F238E27FC236}">
                <a16:creationId xmlns:a16="http://schemas.microsoft.com/office/drawing/2014/main" id="{05A7A151-8110-43F0-B03F-140BB1D295B8}"/>
              </a:ext>
            </a:extLst>
          </p:cNvPr>
          <p:cNvCxnSpPr>
            <a:cxnSpLocks/>
          </p:cNvCxnSpPr>
          <p:nvPr/>
        </p:nvCxnSpPr>
        <p:spPr>
          <a:xfrm>
            <a:off x="4914002" y="3817564"/>
            <a:ext cx="0" cy="540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aixaDeTexto 198">
            <a:extLst>
              <a:ext uri="{FF2B5EF4-FFF2-40B4-BE49-F238E27FC236}">
                <a16:creationId xmlns:a16="http://schemas.microsoft.com/office/drawing/2014/main" id="{2399B7D3-1E04-43FD-A1C3-378B9C11E5B3}"/>
              </a:ext>
            </a:extLst>
          </p:cNvPr>
          <p:cNvSpPr txBox="1"/>
          <p:nvPr/>
        </p:nvSpPr>
        <p:spPr>
          <a:xfrm>
            <a:off x="5287422" y="442277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8766ED2C-FACA-4F1B-92E4-F14FED5F3DFC}"/>
              </a:ext>
            </a:extLst>
          </p:cNvPr>
          <p:cNvSpPr txBox="1"/>
          <p:nvPr/>
        </p:nvSpPr>
        <p:spPr>
          <a:xfrm>
            <a:off x="4675982" y="440701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2" name="Conector reto 201">
            <a:extLst>
              <a:ext uri="{FF2B5EF4-FFF2-40B4-BE49-F238E27FC236}">
                <a16:creationId xmlns:a16="http://schemas.microsoft.com/office/drawing/2014/main" id="{612DA800-8224-40CB-B2E3-4E29D7E2AD2E}"/>
              </a:ext>
            </a:extLst>
          </p:cNvPr>
          <p:cNvCxnSpPr>
            <a:cxnSpLocks/>
          </p:cNvCxnSpPr>
          <p:nvPr/>
        </p:nvCxnSpPr>
        <p:spPr>
          <a:xfrm>
            <a:off x="5080633" y="465361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D55E22F8-7F40-4715-AAC3-85B23184616B}"/>
              </a:ext>
            </a:extLst>
          </p:cNvPr>
          <p:cNvCxnSpPr>
            <a:cxnSpLocks/>
          </p:cNvCxnSpPr>
          <p:nvPr/>
        </p:nvCxnSpPr>
        <p:spPr>
          <a:xfrm>
            <a:off x="4915024" y="486126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4A0A72C9-A69A-4B22-881B-781F22471DE5}"/>
              </a:ext>
            </a:extLst>
          </p:cNvPr>
          <p:cNvSpPr txBox="1"/>
          <p:nvPr/>
        </p:nvSpPr>
        <p:spPr>
          <a:xfrm>
            <a:off x="4737002" y="504346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5" name="Conector reto 204">
            <a:extLst>
              <a:ext uri="{FF2B5EF4-FFF2-40B4-BE49-F238E27FC236}">
                <a16:creationId xmlns:a16="http://schemas.microsoft.com/office/drawing/2014/main" id="{0C52E008-D756-441E-8C82-1308173E508E}"/>
              </a:ext>
            </a:extLst>
          </p:cNvPr>
          <p:cNvCxnSpPr>
            <a:cxnSpLocks/>
          </p:cNvCxnSpPr>
          <p:nvPr/>
        </p:nvCxnSpPr>
        <p:spPr>
          <a:xfrm>
            <a:off x="3952171" y="464379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F5F26CF5-885A-4DC8-82FB-C0C5FBE89AB1}"/>
              </a:ext>
            </a:extLst>
          </p:cNvPr>
          <p:cNvCxnSpPr>
            <a:cxnSpLocks/>
          </p:cNvCxnSpPr>
          <p:nvPr/>
        </p:nvCxnSpPr>
        <p:spPr>
          <a:xfrm>
            <a:off x="4542599" y="462823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F1C32721-BDA7-4EF5-8CBB-04DEF197D911}"/>
              </a:ext>
            </a:extLst>
          </p:cNvPr>
          <p:cNvSpPr txBox="1"/>
          <p:nvPr/>
        </p:nvSpPr>
        <p:spPr>
          <a:xfrm>
            <a:off x="4100024" y="4397193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01EEAF92-39C1-488D-AA3C-5A256EF0004C}"/>
              </a:ext>
            </a:extLst>
          </p:cNvPr>
          <p:cNvCxnSpPr>
            <a:cxnSpLocks/>
          </p:cNvCxnSpPr>
          <p:nvPr/>
        </p:nvCxnSpPr>
        <p:spPr>
          <a:xfrm>
            <a:off x="3419322" y="46434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A0552E5D-E02E-4BA9-B858-A77077358EE0}"/>
              </a:ext>
            </a:extLst>
          </p:cNvPr>
          <p:cNvCxnSpPr>
            <a:cxnSpLocks/>
          </p:cNvCxnSpPr>
          <p:nvPr/>
        </p:nvCxnSpPr>
        <p:spPr>
          <a:xfrm>
            <a:off x="3712392" y="427167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CaixaDeTexto 218">
            <a:extLst>
              <a:ext uri="{FF2B5EF4-FFF2-40B4-BE49-F238E27FC236}">
                <a16:creationId xmlns:a16="http://schemas.microsoft.com/office/drawing/2014/main" id="{E4CB8E78-0D5B-4157-A082-7645BF5FFEAF}"/>
              </a:ext>
            </a:extLst>
          </p:cNvPr>
          <p:cNvSpPr txBox="1"/>
          <p:nvPr/>
        </p:nvSpPr>
        <p:spPr>
          <a:xfrm>
            <a:off x="2450057" y="44212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0" name="Conector reto 219">
            <a:extLst>
              <a:ext uri="{FF2B5EF4-FFF2-40B4-BE49-F238E27FC236}">
                <a16:creationId xmlns:a16="http://schemas.microsoft.com/office/drawing/2014/main" id="{C95F3549-B5BA-4B54-A6AF-ACBACE716D84}"/>
              </a:ext>
            </a:extLst>
          </p:cNvPr>
          <p:cNvCxnSpPr>
            <a:cxnSpLocks/>
          </p:cNvCxnSpPr>
          <p:nvPr/>
        </p:nvCxnSpPr>
        <p:spPr>
          <a:xfrm>
            <a:off x="2704277" y="426816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CaixaDeTexto 220">
            <a:extLst>
              <a:ext uri="{FF2B5EF4-FFF2-40B4-BE49-F238E27FC236}">
                <a16:creationId xmlns:a16="http://schemas.microsoft.com/office/drawing/2014/main" id="{C583BD95-C843-4117-928B-D6079F7F8258}"/>
              </a:ext>
            </a:extLst>
          </p:cNvPr>
          <p:cNvSpPr txBox="1"/>
          <p:nvPr/>
        </p:nvSpPr>
        <p:spPr>
          <a:xfrm>
            <a:off x="2513121" y="38234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2" name="Conector reto 221">
            <a:extLst>
              <a:ext uri="{FF2B5EF4-FFF2-40B4-BE49-F238E27FC236}">
                <a16:creationId xmlns:a16="http://schemas.microsoft.com/office/drawing/2014/main" id="{0959B4E2-481C-49C1-9768-B4F68B8061EB}"/>
              </a:ext>
            </a:extLst>
          </p:cNvPr>
          <p:cNvCxnSpPr>
            <a:cxnSpLocks/>
          </p:cNvCxnSpPr>
          <p:nvPr/>
        </p:nvCxnSpPr>
        <p:spPr>
          <a:xfrm>
            <a:off x="2695846" y="488273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75A1917D-870D-4007-BA69-9D944AD651E0}"/>
              </a:ext>
            </a:extLst>
          </p:cNvPr>
          <p:cNvSpPr txBox="1"/>
          <p:nvPr/>
        </p:nvSpPr>
        <p:spPr>
          <a:xfrm>
            <a:off x="2517824" y="50278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66AD48A5-C725-4C1E-A22A-FFA3DD3DC842}"/>
              </a:ext>
            </a:extLst>
          </p:cNvPr>
          <p:cNvCxnSpPr>
            <a:cxnSpLocks/>
          </p:cNvCxnSpPr>
          <p:nvPr/>
        </p:nvCxnSpPr>
        <p:spPr>
          <a:xfrm>
            <a:off x="2864109" y="465031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ED364B1B-D71B-4A98-A15B-6EA26B8AD10C}"/>
              </a:ext>
            </a:extLst>
          </p:cNvPr>
          <p:cNvSpPr txBox="1"/>
          <p:nvPr/>
        </p:nvSpPr>
        <p:spPr>
          <a:xfrm>
            <a:off x="1910681" y="44150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42DC803E-CA9C-4B6A-98DB-9A79E7CE3A86}"/>
              </a:ext>
            </a:extLst>
          </p:cNvPr>
          <p:cNvCxnSpPr>
            <a:cxnSpLocks/>
          </p:cNvCxnSpPr>
          <p:nvPr/>
        </p:nvCxnSpPr>
        <p:spPr>
          <a:xfrm>
            <a:off x="2164901" y="426190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D2A6FC1F-9E61-47B8-9A1A-3FF06545B037}"/>
              </a:ext>
            </a:extLst>
          </p:cNvPr>
          <p:cNvSpPr txBox="1"/>
          <p:nvPr/>
        </p:nvSpPr>
        <p:spPr>
          <a:xfrm>
            <a:off x="1973745" y="38171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01F598E1-2A06-4403-9309-DEB9D41B7788}"/>
              </a:ext>
            </a:extLst>
          </p:cNvPr>
          <p:cNvCxnSpPr>
            <a:cxnSpLocks/>
          </p:cNvCxnSpPr>
          <p:nvPr/>
        </p:nvCxnSpPr>
        <p:spPr>
          <a:xfrm>
            <a:off x="2156470" y="487647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37A06B8C-EEA3-4DCD-9C35-54881692A5A1}"/>
              </a:ext>
            </a:extLst>
          </p:cNvPr>
          <p:cNvSpPr txBox="1"/>
          <p:nvPr/>
        </p:nvSpPr>
        <p:spPr>
          <a:xfrm>
            <a:off x="1978448" y="50216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C36F4B0C-2D80-4025-850C-D8354B34354D}"/>
              </a:ext>
            </a:extLst>
          </p:cNvPr>
          <p:cNvCxnSpPr>
            <a:cxnSpLocks/>
          </p:cNvCxnSpPr>
          <p:nvPr/>
        </p:nvCxnSpPr>
        <p:spPr>
          <a:xfrm>
            <a:off x="2324733" y="46440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aixaDeTexto 310">
            <a:extLst>
              <a:ext uri="{FF2B5EF4-FFF2-40B4-BE49-F238E27FC236}">
                <a16:creationId xmlns:a16="http://schemas.microsoft.com/office/drawing/2014/main" id="{AE7AA40B-9396-4692-9289-CDCAF5C77542}"/>
              </a:ext>
            </a:extLst>
          </p:cNvPr>
          <p:cNvSpPr txBox="1"/>
          <p:nvPr/>
        </p:nvSpPr>
        <p:spPr>
          <a:xfrm>
            <a:off x="1305877" y="4406813"/>
            <a:ext cx="5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N</a:t>
            </a:r>
            <a:r>
              <a:rPr lang="pt-BR" sz="2400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+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12" name="Conector reto 311">
            <a:extLst>
              <a:ext uri="{FF2B5EF4-FFF2-40B4-BE49-F238E27FC236}">
                <a16:creationId xmlns:a16="http://schemas.microsoft.com/office/drawing/2014/main" id="{CDD6A43C-91A8-4759-8265-889ED2225C8E}"/>
              </a:ext>
            </a:extLst>
          </p:cNvPr>
          <p:cNvCxnSpPr>
            <a:cxnSpLocks/>
          </p:cNvCxnSpPr>
          <p:nvPr/>
        </p:nvCxnSpPr>
        <p:spPr>
          <a:xfrm>
            <a:off x="1795568" y="462243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aixaDeTexto 336">
            <a:extLst>
              <a:ext uri="{FF2B5EF4-FFF2-40B4-BE49-F238E27FC236}">
                <a16:creationId xmlns:a16="http://schemas.microsoft.com/office/drawing/2014/main" id="{244B539E-51A4-463E-9B0E-CE53EB8A983B}"/>
              </a:ext>
            </a:extLst>
          </p:cNvPr>
          <p:cNvSpPr txBox="1"/>
          <p:nvPr/>
        </p:nvSpPr>
        <p:spPr>
          <a:xfrm>
            <a:off x="987708" y="3690904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40" name="Conector reto 339">
            <a:extLst>
              <a:ext uri="{FF2B5EF4-FFF2-40B4-BE49-F238E27FC236}">
                <a16:creationId xmlns:a16="http://schemas.microsoft.com/office/drawing/2014/main" id="{D611877B-2803-4A1C-AD23-AC7601666CAE}"/>
              </a:ext>
            </a:extLst>
          </p:cNvPr>
          <p:cNvCxnSpPr>
            <a:cxnSpLocks/>
            <a:stCxn id="337" idx="2"/>
          </p:cNvCxnSpPr>
          <p:nvPr/>
        </p:nvCxnSpPr>
        <p:spPr>
          <a:xfrm>
            <a:off x="1429847" y="4152569"/>
            <a:ext cx="130851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reto 351">
            <a:extLst>
              <a:ext uri="{FF2B5EF4-FFF2-40B4-BE49-F238E27FC236}">
                <a16:creationId xmlns:a16="http://schemas.microsoft.com/office/drawing/2014/main" id="{7E6A39FF-51F3-4203-BDCD-92D8248BC5A5}"/>
              </a:ext>
            </a:extLst>
          </p:cNvPr>
          <p:cNvCxnSpPr>
            <a:cxnSpLocks/>
          </p:cNvCxnSpPr>
          <p:nvPr/>
        </p:nvCxnSpPr>
        <p:spPr>
          <a:xfrm>
            <a:off x="1188733" y="462243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CaixaDeTexto 352">
            <a:extLst>
              <a:ext uri="{FF2B5EF4-FFF2-40B4-BE49-F238E27FC236}">
                <a16:creationId xmlns:a16="http://schemas.microsoft.com/office/drawing/2014/main" id="{1B507E1E-07F6-48B9-9952-DDC5936934C4}"/>
              </a:ext>
            </a:extLst>
          </p:cNvPr>
          <p:cNvSpPr txBox="1"/>
          <p:nvPr/>
        </p:nvSpPr>
        <p:spPr>
          <a:xfrm>
            <a:off x="434808" y="4357564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54" name="Conector reto 353">
            <a:extLst>
              <a:ext uri="{FF2B5EF4-FFF2-40B4-BE49-F238E27FC236}">
                <a16:creationId xmlns:a16="http://schemas.microsoft.com/office/drawing/2014/main" id="{9E003D92-74E6-4495-B2F9-CAB0F6EF9D63}"/>
              </a:ext>
            </a:extLst>
          </p:cNvPr>
          <p:cNvCxnSpPr>
            <a:cxnSpLocks/>
          </p:cNvCxnSpPr>
          <p:nvPr/>
        </p:nvCxnSpPr>
        <p:spPr>
          <a:xfrm flipH="1">
            <a:off x="1359334" y="4859919"/>
            <a:ext cx="209671" cy="2323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CaixaDeTexto 355">
            <a:extLst>
              <a:ext uri="{FF2B5EF4-FFF2-40B4-BE49-F238E27FC236}">
                <a16:creationId xmlns:a16="http://schemas.microsoft.com/office/drawing/2014/main" id="{07DB66D6-49B2-4F9B-96A5-6C6B872E07F3}"/>
              </a:ext>
            </a:extLst>
          </p:cNvPr>
          <p:cNvSpPr txBox="1"/>
          <p:nvPr/>
        </p:nvSpPr>
        <p:spPr>
          <a:xfrm>
            <a:off x="706501" y="5041502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59" name="Conector reto 358">
            <a:extLst>
              <a:ext uri="{FF2B5EF4-FFF2-40B4-BE49-F238E27FC236}">
                <a16:creationId xmlns:a16="http://schemas.microsoft.com/office/drawing/2014/main" id="{157EE26C-D193-413D-BBCC-12B9A472E8D5}"/>
              </a:ext>
            </a:extLst>
          </p:cNvPr>
          <p:cNvCxnSpPr>
            <a:cxnSpLocks/>
          </p:cNvCxnSpPr>
          <p:nvPr/>
        </p:nvCxnSpPr>
        <p:spPr>
          <a:xfrm>
            <a:off x="8445855" y="363625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CaixaDeTexto 359">
            <a:extLst>
              <a:ext uri="{FF2B5EF4-FFF2-40B4-BE49-F238E27FC236}">
                <a16:creationId xmlns:a16="http://schemas.microsoft.com/office/drawing/2014/main" id="{967859D3-009D-4D0A-9173-93E8572885E6}"/>
              </a:ext>
            </a:extLst>
          </p:cNvPr>
          <p:cNvSpPr txBox="1"/>
          <p:nvPr/>
        </p:nvSpPr>
        <p:spPr>
          <a:xfrm>
            <a:off x="8553411" y="340542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1" name="Conector reto 360">
            <a:extLst>
              <a:ext uri="{FF2B5EF4-FFF2-40B4-BE49-F238E27FC236}">
                <a16:creationId xmlns:a16="http://schemas.microsoft.com/office/drawing/2014/main" id="{EE09DD84-9642-41F5-81A2-51C71AFB7F2A}"/>
              </a:ext>
            </a:extLst>
          </p:cNvPr>
          <p:cNvCxnSpPr>
            <a:cxnSpLocks/>
          </p:cNvCxnSpPr>
          <p:nvPr/>
        </p:nvCxnSpPr>
        <p:spPr>
          <a:xfrm>
            <a:off x="8807631" y="325231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CaixaDeTexto 361">
            <a:extLst>
              <a:ext uri="{FF2B5EF4-FFF2-40B4-BE49-F238E27FC236}">
                <a16:creationId xmlns:a16="http://schemas.microsoft.com/office/drawing/2014/main" id="{F55168D6-3BF9-4247-A0C2-9EE08CAB6430}"/>
              </a:ext>
            </a:extLst>
          </p:cNvPr>
          <p:cNvSpPr txBox="1"/>
          <p:nvPr/>
        </p:nvSpPr>
        <p:spPr>
          <a:xfrm>
            <a:off x="8616475" y="280759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4880A598-7DEB-493B-90FF-092371A7C8F0}"/>
              </a:ext>
            </a:extLst>
          </p:cNvPr>
          <p:cNvGrpSpPr/>
          <p:nvPr/>
        </p:nvGrpSpPr>
        <p:grpSpPr>
          <a:xfrm rot="1372484">
            <a:off x="8888545" y="3238002"/>
            <a:ext cx="2154793" cy="1668197"/>
            <a:chOff x="8949303" y="2805480"/>
            <a:chExt cx="2154793" cy="1668197"/>
          </a:xfrm>
        </p:grpSpPr>
        <p:cxnSp>
          <p:nvCxnSpPr>
            <p:cNvPr id="363" name="Conector reto 362">
              <a:extLst>
                <a:ext uri="{FF2B5EF4-FFF2-40B4-BE49-F238E27FC236}">
                  <a16:creationId xmlns:a16="http://schemas.microsoft.com/office/drawing/2014/main" id="{CA87A64F-80B7-42CB-9E07-2111E160A551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03" y="358079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CaixaDeTexto 372">
              <a:extLst>
                <a:ext uri="{FF2B5EF4-FFF2-40B4-BE49-F238E27FC236}">
                  <a16:creationId xmlns:a16="http://schemas.microsoft.com/office/drawing/2014/main" id="{12231AF5-8FE5-4AEF-96A0-1A736C783467}"/>
                </a:ext>
              </a:extLst>
            </p:cNvPr>
            <p:cNvSpPr txBox="1"/>
            <p:nvPr/>
          </p:nvSpPr>
          <p:spPr>
            <a:xfrm>
              <a:off x="9087338" y="3403306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23" name="Conector reto 422">
              <a:extLst>
                <a:ext uri="{FF2B5EF4-FFF2-40B4-BE49-F238E27FC236}">
                  <a16:creationId xmlns:a16="http://schemas.microsoft.com/office/drawing/2014/main" id="{287B81C3-0829-4786-BF6F-6E9CA7CEA9DA}"/>
                </a:ext>
              </a:extLst>
            </p:cNvPr>
            <p:cNvCxnSpPr>
              <a:cxnSpLocks/>
            </p:cNvCxnSpPr>
            <p:nvPr/>
          </p:nvCxnSpPr>
          <p:spPr>
            <a:xfrm>
              <a:off x="9341558" y="3250197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CaixaDeTexto 423">
              <a:extLst>
                <a:ext uri="{FF2B5EF4-FFF2-40B4-BE49-F238E27FC236}">
                  <a16:creationId xmlns:a16="http://schemas.microsoft.com/office/drawing/2014/main" id="{2605623F-B4BC-4B3A-A256-A919670ABEF3}"/>
                </a:ext>
              </a:extLst>
            </p:cNvPr>
            <p:cNvSpPr txBox="1"/>
            <p:nvPr/>
          </p:nvSpPr>
          <p:spPr>
            <a:xfrm>
              <a:off x="9150402" y="2805480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25" name="Conector reto 424">
              <a:extLst>
                <a:ext uri="{FF2B5EF4-FFF2-40B4-BE49-F238E27FC236}">
                  <a16:creationId xmlns:a16="http://schemas.microsoft.com/office/drawing/2014/main" id="{847CAFA4-4A0C-494D-BB0F-D99ED77CB2CB}"/>
                </a:ext>
              </a:extLst>
            </p:cNvPr>
            <p:cNvCxnSpPr>
              <a:cxnSpLocks/>
            </p:cNvCxnSpPr>
            <p:nvPr/>
          </p:nvCxnSpPr>
          <p:spPr>
            <a:xfrm>
              <a:off x="9480156" y="3636255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CaixaDeTexto 425">
              <a:extLst>
                <a:ext uri="{FF2B5EF4-FFF2-40B4-BE49-F238E27FC236}">
                  <a16:creationId xmlns:a16="http://schemas.microsoft.com/office/drawing/2014/main" id="{43ACE688-7D18-4615-A727-D02228F86287}"/>
                </a:ext>
              </a:extLst>
            </p:cNvPr>
            <p:cNvSpPr txBox="1"/>
            <p:nvPr/>
          </p:nvSpPr>
          <p:spPr>
            <a:xfrm>
              <a:off x="9600069" y="3405422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27" name="Conector reto 426">
              <a:extLst>
                <a:ext uri="{FF2B5EF4-FFF2-40B4-BE49-F238E27FC236}">
                  <a16:creationId xmlns:a16="http://schemas.microsoft.com/office/drawing/2014/main" id="{E8D92DA5-8CE7-4A38-BD19-2BC4C882DE96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89" y="3252313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CaixaDeTexto 427">
              <a:extLst>
                <a:ext uri="{FF2B5EF4-FFF2-40B4-BE49-F238E27FC236}">
                  <a16:creationId xmlns:a16="http://schemas.microsoft.com/office/drawing/2014/main" id="{37431FE1-5206-49C0-9057-5BF1705C031F}"/>
                </a:ext>
              </a:extLst>
            </p:cNvPr>
            <p:cNvSpPr txBox="1"/>
            <p:nvPr/>
          </p:nvSpPr>
          <p:spPr>
            <a:xfrm>
              <a:off x="9663133" y="2807596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29" name="Conector reto 428">
              <a:extLst>
                <a:ext uri="{FF2B5EF4-FFF2-40B4-BE49-F238E27FC236}">
                  <a16:creationId xmlns:a16="http://schemas.microsoft.com/office/drawing/2014/main" id="{E175E85F-845B-42AE-A95F-2AE3EDD2A589}"/>
                </a:ext>
              </a:extLst>
            </p:cNvPr>
            <p:cNvCxnSpPr>
              <a:cxnSpLocks/>
            </p:cNvCxnSpPr>
            <p:nvPr/>
          </p:nvCxnSpPr>
          <p:spPr>
            <a:xfrm>
              <a:off x="9845858" y="3866880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CaixaDeTexto 429">
              <a:extLst>
                <a:ext uri="{FF2B5EF4-FFF2-40B4-BE49-F238E27FC236}">
                  <a16:creationId xmlns:a16="http://schemas.microsoft.com/office/drawing/2014/main" id="{19F7CF39-42E7-4CDF-8BB0-6E07E98B4268}"/>
                </a:ext>
              </a:extLst>
            </p:cNvPr>
            <p:cNvSpPr txBox="1"/>
            <p:nvPr/>
          </p:nvSpPr>
          <p:spPr>
            <a:xfrm>
              <a:off x="9667836" y="4012012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31" name="Conector reto 430">
              <a:extLst>
                <a:ext uri="{FF2B5EF4-FFF2-40B4-BE49-F238E27FC236}">
                  <a16:creationId xmlns:a16="http://schemas.microsoft.com/office/drawing/2014/main" id="{3B6C69F6-9289-4EF8-A913-C059F0E1C1E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41" y="363413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CaixaDeTexto 431">
              <a:extLst>
                <a:ext uri="{FF2B5EF4-FFF2-40B4-BE49-F238E27FC236}">
                  <a16:creationId xmlns:a16="http://schemas.microsoft.com/office/drawing/2014/main" id="{575164F4-ECB9-469E-8880-38B7D1A3313F}"/>
                </a:ext>
              </a:extLst>
            </p:cNvPr>
            <p:cNvSpPr txBox="1"/>
            <p:nvPr/>
          </p:nvSpPr>
          <p:spPr>
            <a:xfrm>
              <a:off x="10133995" y="3403306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33" name="Conector reto 432">
              <a:extLst>
                <a:ext uri="{FF2B5EF4-FFF2-40B4-BE49-F238E27FC236}">
                  <a16:creationId xmlns:a16="http://schemas.microsoft.com/office/drawing/2014/main" id="{7346F071-191E-4603-80A5-422C4AF0E0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88215" y="3250197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CaixaDeTexto 433">
              <a:extLst>
                <a:ext uri="{FF2B5EF4-FFF2-40B4-BE49-F238E27FC236}">
                  <a16:creationId xmlns:a16="http://schemas.microsoft.com/office/drawing/2014/main" id="{C639FD13-F525-4F5B-8CA7-7804D199DCED}"/>
                </a:ext>
              </a:extLst>
            </p:cNvPr>
            <p:cNvSpPr txBox="1"/>
            <p:nvPr/>
          </p:nvSpPr>
          <p:spPr>
            <a:xfrm>
              <a:off x="10197059" y="2805480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35" name="Conector reto 434">
              <a:extLst>
                <a:ext uri="{FF2B5EF4-FFF2-40B4-BE49-F238E27FC236}">
                  <a16:creationId xmlns:a16="http://schemas.microsoft.com/office/drawing/2014/main" id="{BA244766-EDBB-4939-931B-DEA97FEF78C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9784" y="3864764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CaixaDeTexto 435">
              <a:extLst>
                <a:ext uri="{FF2B5EF4-FFF2-40B4-BE49-F238E27FC236}">
                  <a16:creationId xmlns:a16="http://schemas.microsoft.com/office/drawing/2014/main" id="{FB1F59AE-5E3C-4BC5-B328-4A00702F90A1}"/>
                </a:ext>
              </a:extLst>
            </p:cNvPr>
            <p:cNvSpPr txBox="1"/>
            <p:nvPr/>
          </p:nvSpPr>
          <p:spPr>
            <a:xfrm>
              <a:off x="10201762" y="4009896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37" name="Conector reto 436">
              <a:extLst>
                <a:ext uri="{FF2B5EF4-FFF2-40B4-BE49-F238E27FC236}">
                  <a16:creationId xmlns:a16="http://schemas.microsoft.com/office/drawing/2014/main" id="{AD6D259B-82D5-4924-A795-6742C81544AB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03" y="367985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ector reto 437">
              <a:extLst>
                <a:ext uri="{FF2B5EF4-FFF2-40B4-BE49-F238E27FC236}">
                  <a16:creationId xmlns:a16="http://schemas.microsoft.com/office/drawing/2014/main" id="{A3537ACA-08E7-42A0-AB96-6CB2E3419DC5}"/>
                </a:ext>
              </a:extLst>
            </p:cNvPr>
            <p:cNvCxnSpPr>
              <a:cxnSpLocks/>
            </p:cNvCxnSpPr>
            <p:nvPr/>
          </p:nvCxnSpPr>
          <p:spPr>
            <a:xfrm>
              <a:off x="10527522" y="361186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CaixaDeTexto 438">
              <a:extLst>
                <a:ext uri="{FF2B5EF4-FFF2-40B4-BE49-F238E27FC236}">
                  <a16:creationId xmlns:a16="http://schemas.microsoft.com/office/drawing/2014/main" id="{5876E67F-EF2C-4C55-8855-379CDD3DFBCF}"/>
                </a:ext>
              </a:extLst>
            </p:cNvPr>
            <p:cNvSpPr txBox="1"/>
            <p:nvPr/>
          </p:nvSpPr>
          <p:spPr>
            <a:xfrm>
              <a:off x="10757255" y="3384829"/>
              <a:ext cx="346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  <a:endPara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161" name="Título 1">
            <a:extLst>
              <a:ext uri="{FF2B5EF4-FFF2-40B4-BE49-F238E27FC236}">
                <a16:creationId xmlns:a16="http://schemas.microsoft.com/office/drawing/2014/main" id="{2A57E6A5-242A-4BB6-BE49-FF3CEB241764}"/>
              </a:ext>
            </a:extLst>
          </p:cNvPr>
          <p:cNvSpPr txBox="1">
            <a:spLocks/>
          </p:cNvSpPr>
          <p:nvPr/>
        </p:nvSpPr>
        <p:spPr>
          <a:xfrm>
            <a:off x="376462" y="204582"/>
            <a:ext cx="2948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Fosfolipídios</a:t>
            </a:r>
          </a:p>
        </p:txBody>
      </p:sp>
    </p:spTree>
    <p:extLst>
      <p:ext uri="{BB962C8B-B14F-4D97-AF65-F5344CB8AC3E}">
        <p14:creationId xmlns:p14="http://schemas.microsoft.com/office/powerpoint/2010/main" val="97761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AAB2CA5-84BD-4DD0-B719-F9BD0B2DC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37" y="2647477"/>
            <a:ext cx="3551963" cy="16941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B2E5D2A-8113-4BF6-91D1-71A1B6FCC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098" y="2647477"/>
            <a:ext cx="3277004" cy="16941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3EF63A8-7633-414F-8008-D0F052B0A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647477"/>
            <a:ext cx="2980848" cy="169419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C52FEE5-5C1A-4C91-B974-309D2216BE6E}"/>
              </a:ext>
            </a:extLst>
          </p:cNvPr>
          <p:cNvSpPr txBox="1"/>
          <p:nvPr/>
        </p:nvSpPr>
        <p:spPr>
          <a:xfrm>
            <a:off x="1093198" y="4441433"/>
            <a:ext cx="207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Colina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430084-9573-4793-BAA3-BC1C66CC7050}"/>
              </a:ext>
            </a:extLst>
          </p:cNvPr>
          <p:cNvSpPr txBox="1"/>
          <p:nvPr/>
        </p:nvSpPr>
        <p:spPr>
          <a:xfrm>
            <a:off x="5284866" y="4441433"/>
            <a:ext cx="207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Serina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B3E51E-FB20-450B-9F3F-F5FF55B36AB1}"/>
              </a:ext>
            </a:extLst>
          </p:cNvPr>
          <p:cNvSpPr txBox="1"/>
          <p:nvPr/>
        </p:nvSpPr>
        <p:spPr>
          <a:xfrm>
            <a:off x="9061290" y="4441433"/>
            <a:ext cx="207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Bell MT" panose="02020503060305020303" pitchFamily="18" charset="0"/>
              </a:rPr>
              <a:t>Etanolamina</a:t>
            </a:r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DEA5EDF-1F83-457D-8B9F-552B89F6E9AF}"/>
              </a:ext>
            </a:extLst>
          </p:cNvPr>
          <p:cNvSpPr txBox="1">
            <a:spLocks/>
          </p:cNvSpPr>
          <p:nvPr/>
        </p:nvSpPr>
        <p:spPr>
          <a:xfrm>
            <a:off x="376462" y="204582"/>
            <a:ext cx="79837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u="sng" dirty="0" err="1">
                <a:solidFill>
                  <a:schemeClr val="accent4"/>
                </a:solidFill>
                <a:latin typeface="Eras Bold ITC" panose="020B0907030504020204" pitchFamily="34" charset="0"/>
              </a:rPr>
              <a:t>Aminoálcoois</a:t>
            </a:r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 ligados a  Fosfolipídios</a:t>
            </a:r>
          </a:p>
        </p:txBody>
      </p:sp>
    </p:spTree>
    <p:extLst>
      <p:ext uri="{BB962C8B-B14F-4D97-AF65-F5344CB8AC3E}">
        <p14:creationId xmlns:p14="http://schemas.microsoft.com/office/powerpoint/2010/main" val="361673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tângulo 162">
            <a:extLst>
              <a:ext uri="{FF2B5EF4-FFF2-40B4-BE49-F238E27FC236}">
                <a16:creationId xmlns:a16="http://schemas.microsoft.com/office/drawing/2014/main" id="{509D1BA6-5A35-4C83-B3DF-0446E961BF8C}"/>
              </a:ext>
            </a:extLst>
          </p:cNvPr>
          <p:cNvSpPr/>
          <p:nvPr/>
        </p:nvSpPr>
        <p:spPr>
          <a:xfrm>
            <a:off x="3804982" y="908080"/>
            <a:ext cx="7399303" cy="45950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7F2AE8A-4E8F-40BD-A6D9-D8CDBBB4125C}"/>
              </a:ext>
            </a:extLst>
          </p:cNvPr>
          <p:cNvSpPr/>
          <p:nvPr/>
        </p:nvSpPr>
        <p:spPr>
          <a:xfrm>
            <a:off x="376462" y="3774374"/>
            <a:ext cx="4145756" cy="1728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4176861" y="1521671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4669827" y="150590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4546690" y="173729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5074478" y="17525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6067826" y="134887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5664906" y="17369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5776099" y="150581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5222331" y="150590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5760538" y="92887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4924047" y="135279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4732891" y="9080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5985448" y="134887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6229468" y="176166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6386450" y="154318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6640670" y="139007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6449514" y="94535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6632239" y="200464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6454217" y="214977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6812822" y="177190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6945093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7199313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7008157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7190882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7012860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7337911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7457827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7712047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7520891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7703616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7525594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7884199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8004112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8258332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8067176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8249901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8071879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8422894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8530450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8784670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8593514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8776239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8598217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8956822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9064377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46CCBF1-46A0-4E5B-A5F4-2CF9EDED3975}"/>
              </a:ext>
            </a:extLst>
          </p:cNvPr>
          <p:cNvCxnSpPr>
            <a:cxnSpLocks/>
          </p:cNvCxnSpPr>
          <p:nvPr/>
        </p:nvCxnSpPr>
        <p:spPr>
          <a:xfrm>
            <a:off x="9318597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9127441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40353-2E19-47BD-A028-5FDC13103454}"/>
              </a:ext>
            </a:extLst>
          </p:cNvPr>
          <p:cNvCxnSpPr>
            <a:cxnSpLocks/>
          </p:cNvCxnSpPr>
          <p:nvPr/>
        </p:nvCxnSpPr>
        <p:spPr>
          <a:xfrm>
            <a:off x="9310166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9132144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D51C79A-0D61-4E1D-BAA7-F519C1E7BDB3}"/>
              </a:ext>
            </a:extLst>
          </p:cNvPr>
          <p:cNvCxnSpPr>
            <a:cxnSpLocks/>
          </p:cNvCxnSpPr>
          <p:nvPr/>
        </p:nvCxnSpPr>
        <p:spPr>
          <a:xfrm>
            <a:off x="9457195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19CEA72-6D43-4866-86C6-01AD022E4257}"/>
              </a:ext>
            </a:extLst>
          </p:cNvPr>
          <p:cNvSpPr txBox="1"/>
          <p:nvPr/>
        </p:nvSpPr>
        <p:spPr>
          <a:xfrm>
            <a:off x="9577108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C7559D7-3989-4FCB-ADA6-591AAA706F90}"/>
              </a:ext>
            </a:extLst>
          </p:cNvPr>
          <p:cNvCxnSpPr>
            <a:cxnSpLocks/>
          </p:cNvCxnSpPr>
          <p:nvPr/>
        </p:nvCxnSpPr>
        <p:spPr>
          <a:xfrm>
            <a:off x="9831328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1467C08-E0B5-4717-A19B-2CD600E05631}"/>
              </a:ext>
            </a:extLst>
          </p:cNvPr>
          <p:cNvSpPr txBox="1"/>
          <p:nvPr/>
        </p:nvSpPr>
        <p:spPr>
          <a:xfrm>
            <a:off x="9640172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31E4189-6D0F-48AF-AF2B-87B66813E69B}"/>
              </a:ext>
            </a:extLst>
          </p:cNvPr>
          <p:cNvCxnSpPr>
            <a:cxnSpLocks/>
          </p:cNvCxnSpPr>
          <p:nvPr/>
        </p:nvCxnSpPr>
        <p:spPr>
          <a:xfrm>
            <a:off x="9822897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E03AF78-DA17-41EF-98B8-CBD1FA6FA9D1}"/>
              </a:ext>
            </a:extLst>
          </p:cNvPr>
          <p:cNvSpPr txBox="1"/>
          <p:nvPr/>
        </p:nvSpPr>
        <p:spPr>
          <a:xfrm>
            <a:off x="9644875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10003480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10111034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10365254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10174098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10356823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10178801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4908868" y="1967476"/>
            <a:ext cx="2563" cy="13885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4179423" y="337175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4672389" y="335599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4549252" y="358737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5077040" y="36025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6070388" y="319896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5667468" y="358703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5778661" y="335589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5224893" y="335599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5763100" y="2778962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5988010" y="319896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6232030" y="361174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6389012" y="33932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6643232" y="324016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6452076" y="27954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6634801" y="385473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6456779" y="39998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6815384" y="362198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6947655" y="340351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7201875" y="3250404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7010719" y="28056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7193444" y="3864971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7015422" y="40101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7340473" y="363646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7460389" y="340562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7714609" y="325252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7523453" y="28078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7706178" y="386708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7528156" y="401221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7886761" y="36343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8006674" y="340351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8260894" y="3250404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8069738" y="28056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8252463" y="3864971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8074441" y="40101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10537406" y="17754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10767139" y="1548390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35D4B2B7-C989-47AE-AD68-4C62D2FBA873}"/>
              </a:ext>
            </a:extLst>
          </p:cNvPr>
          <p:cNvSpPr txBox="1"/>
          <p:nvPr/>
        </p:nvSpPr>
        <p:spPr>
          <a:xfrm>
            <a:off x="3537407" y="444957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P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89" name="Conector reto 188">
            <a:extLst>
              <a:ext uri="{FF2B5EF4-FFF2-40B4-BE49-F238E27FC236}">
                <a16:creationId xmlns:a16="http://schemas.microsoft.com/office/drawing/2014/main" id="{50AE0397-9739-4DCA-A989-6F2F136A3380}"/>
              </a:ext>
            </a:extLst>
          </p:cNvPr>
          <p:cNvCxnSpPr>
            <a:cxnSpLocks/>
          </p:cNvCxnSpPr>
          <p:nvPr/>
        </p:nvCxnSpPr>
        <p:spPr>
          <a:xfrm>
            <a:off x="3791627" y="427107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4BF64507-CF5E-462D-9C0B-1FED318F61AA}"/>
              </a:ext>
            </a:extLst>
          </p:cNvPr>
          <p:cNvSpPr txBox="1"/>
          <p:nvPr/>
        </p:nvSpPr>
        <p:spPr>
          <a:xfrm>
            <a:off x="3575071" y="383905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FEFE5FE5-0624-44E5-A16C-275DB1D2151E}"/>
              </a:ext>
            </a:extLst>
          </p:cNvPr>
          <p:cNvCxnSpPr>
            <a:cxnSpLocks/>
          </p:cNvCxnSpPr>
          <p:nvPr/>
        </p:nvCxnSpPr>
        <p:spPr>
          <a:xfrm>
            <a:off x="3757796" y="489833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D589C3F6-B675-42C9-AF4C-B19F8D3E59C0}"/>
              </a:ext>
            </a:extLst>
          </p:cNvPr>
          <p:cNvSpPr txBox="1"/>
          <p:nvPr/>
        </p:nvSpPr>
        <p:spPr>
          <a:xfrm>
            <a:off x="3507210" y="5048681"/>
            <a:ext cx="59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827E98E8-6004-4B35-A659-E4BA84C82C74}"/>
              </a:ext>
            </a:extLst>
          </p:cNvPr>
          <p:cNvSpPr txBox="1"/>
          <p:nvPr/>
        </p:nvSpPr>
        <p:spPr>
          <a:xfrm>
            <a:off x="3063780" y="4412588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8" name="Conector reto 197">
            <a:extLst>
              <a:ext uri="{FF2B5EF4-FFF2-40B4-BE49-F238E27FC236}">
                <a16:creationId xmlns:a16="http://schemas.microsoft.com/office/drawing/2014/main" id="{05A7A151-8110-43F0-B03F-140BB1D295B8}"/>
              </a:ext>
            </a:extLst>
          </p:cNvPr>
          <p:cNvCxnSpPr>
            <a:cxnSpLocks/>
          </p:cNvCxnSpPr>
          <p:nvPr/>
        </p:nvCxnSpPr>
        <p:spPr>
          <a:xfrm>
            <a:off x="4914002" y="3817564"/>
            <a:ext cx="0" cy="540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aixaDeTexto 198">
            <a:extLst>
              <a:ext uri="{FF2B5EF4-FFF2-40B4-BE49-F238E27FC236}">
                <a16:creationId xmlns:a16="http://schemas.microsoft.com/office/drawing/2014/main" id="{2399B7D3-1E04-43FD-A1C3-378B9C11E5B3}"/>
              </a:ext>
            </a:extLst>
          </p:cNvPr>
          <p:cNvSpPr txBox="1"/>
          <p:nvPr/>
        </p:nvSpPr>
        <p:spPr>
          <a:xfrm>
            <a:off x="5287422" y="442277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8766ED2C-FACA-4F1B-92E4-F14FED5F3DFC}"/>
              </a:ext>
            </a:extLst>
          </p:cNvPr>
          <p:cNvSpPr txBox="1"/>
          <p:nvPr/>
        </p:nvSpPr>
        <p:spPr>
          <a:xfrm>
            <a:off x="4675982" y="440701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2" name="Conector reto 201">
            <a:extLst>
              <a:ext uri="{FF2B5EF4-FFF2-40B4-BE49-F238E27FC236}">
                <a16:creationId xmlns:a16="http://schemas.microsoft.com/office/drawing/2014/main" id="{612DA800-8224-40CB-B2E3-4E29D7E2AD2E}"/>
              </a:ext>
            </a:extLst>
          </p:cNvPr>
          <p:cNvCxnSpPr>
            <a:cxnSpLocks/>
          </p:cNvCxnSpPr>
          <p:nvPr/>
        </p:nvCxnSpPr>
        <p:spPr>
          <a:xfrm>
            <a:off x="5080633" y="465361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D55E22F8-7F40-4715-AAC3-85B23184616B}"/>
              </a:ext>
            </a:extLst>
          </p:cNvPr>
          <p:cNvCxnSpPr>
            <a:cxnSpLocks/>
          </p:cNvCxnSpPr>
          <p:nvPr/>
        </p:nvCxnSpPr>
        <p:spPr>
          <a:xfrm>
            <a:off x="4915024" y="486126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4A0A72C9-A69A-4B22-881B-781F22471DE5}"/>
              </a:ext>
            </a:extLst>
          </p:cNvPr>
          <p:cNvSpPr txBox="1"/>
          <p:nvPr/>
        </p:nvSpPr>
        <p:spPr>
          <a:xfrm>
            <a:off x="4737002" y="504346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5" name="Conector reto 204">
            <a:extLst>
              <a:ext uri="{FF2B5EF4-FFF2-40B4-BE49-F238E27FC236}">
                <a16:creationId xmlns:a16="http://schemas.microsoft.com/office/drawing/2014/main" id="{0C52E008-D756-441E-8C82-1308173E508E}"/>
              </a:ext>
            </a:extLst>
          </p:cNvPr>
          <p:cNvCxnSpPr>
            <a:cxnSpLocks/>
          </p:cNvCxnSpPr>
          <p:nvPr/>
        </p:nvCxnSpPr>
        <p:spPr>
          <a:xfrm>
            <a:off x="3952171" y="464379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F5F26CF5-885A-4DC8-82FB-C0C5FBE89AB1}"/>
              </a:ext>
            </a:extLst>
          </p:cNvPr>
          <p:cNvCxnSpPr>
            <a:cxnSpLocks/>
          </p:cNvCxnSpPr>
          <p:nvPr/>
        </p:nvCxnSpPr>
        <p:spPr>
          <a:xfrm>
            <a:off x="4542599" y="462823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F1C32721-BDA7-4EF5-8CBB-04DEF197D911}"/>
              </a:ext>
            </a:extLst>
          </p:cNvPr>
          <p:cNvSpPr txBox="1"/>
          <p:nvPr/>
        </p:nvSpPr>
        <p:spPr>
          <a:xfrm>
            <a:off x="4100024" y="4397193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01EEAF92-39C1-488D-AA3C-5A256EF0004C}"/>
              </a:ext>
            </a:extLst>
          </p:cNvPr>
          <p:cNvCxnSpPr>
            <a:cxnSpLocks/>
          </p:cNvCxnSpPr>
          <p:nvPr/>
        </p:nvCxnSpPr>
        <p:spPr>
          <a:xfrm>
            <a:off x="3419322" y="46434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A0552E5D-E02E-4BA9-B858-A77077358EE0}"/>
              </a:ext>
            </a:extLst>
          </p:cNvPr>
          <p:cNvCxnSpPr>
            <a:cxnSpLocks/>
          </p:cNvCxnSpPr>
          <p:nvPr/>
        </p:nvCxnSpPr>
        <p:spPr>
          <a:xfrm>
            <a:off x="3712392" y="427167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CaixaDeTexto 218">
            <a:extLst>
              <a:ext uri="{FF2B5EF4-FFF2-40B4-BE49-F238E27FC236}">
                <a16:creationId xmlns:a16="http://schemas.microsoft.com/office/drawing/2014/main" id="{E4CB8E78-0D5B-4157-A082-7645BF5FFEAF}"/>
              </a:ext>
            </a:extLst>
          </p:cNvPr>
          <p:cNvSpPr txBox="1"/>
          <p:nvPr/>
        </p:nvSpPr>
        <p:spPr>
          <a:xfrm>
            <a:off x="2450057" y="44212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0" name="Conector reto 219">
            <a:extLst>
              <a:ext uri="{FF2B5EF4-FFF2-40B4-BE49-F238E27FC236}">
                <a16:creationId xmlns:a16="http://schemas.microsoft.com/office/drawing/2014/main" id="{C95F3549-B5BA-4B54-A6AF-ACBACE716D84}"/>
              </a:ext>
            </a:extLst>
          </p:cNvPr>
          <p:cNvCxnSpPr>
            <a:cxnSpLocks/>
          </p:cNvCxnSpPr>
          <p:nvPr/>
        </p:nvCxnSpPr>
        <p:spPr>
          <a:xfrm>
            <a:off x="2704277" y="426816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CaixaDeTexto 220">
            <a:extLst>
              <a:ext uri="{FF2B5EF4-FFF2-40B4-BE49-F238E27FC236}">
                <a16:creationId xmlns:a16="http://schemas.microsoft.com/office/drawing/2014/main" id="{C583BD95-C843-4117-928B-D6079F7F8258}"/>
              </a:ext>
            </a:extLst>
          </p:cNvPr>
          <p:cNvSpPr txBox="1"/>
          <p:nvPr/>
        </p:nvSpPr>
        <p:spPr>
          <a:xfrm>
            <a:off x="2513121" y="38234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2" name="Conector reto 221">
            <a:extLst>
              <a:ext uri="{FF2B5EF4-FFF2-40B4-BE49-F238E27FC236}">
                <a16:creationId xmlns:a16="http://schemas.microsoft.com/office/drawing/2014/main" id="{0959B4E2-481C-49C1-9768-B4F68B8061EB}"/>
              </a:ext>
            </a:extLst>
          </p:cNvPr>
          <p:cNvCxnSpPr>
            <a:cxnSpLocks/>
          </p:cNvCxnSpPr>
          <p:nvPr/>
        </p:nvCxnSpPr>
        <p:spPr>
          <a:xfrm>
            <a:off x="2695846" y="488273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75A1917D-870D-4007-BA69-9D944AD651E0}"/>
              </a:ext>
            </a:extLst>
          </p:cNvPr>
          <p:cNvSpPr txBox="1"/>
          <p:nvPr/>
        </p:nvSpPr>
        <p:spPr>
          <a:xfrm>
            <a:off x="2517824" y="50278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66AD48A5-C725-4C1E-A22A-FFA3DD3DC842}"/>
              </a:ext>
            </a:extLst>
          </p:cNvPr>
          <p:cNvCxnSpPr>
            <a:cxnSpLocks/>
          </p:cNvCxnSpPr>
          <p:nvPr/>
        </p:nvCxnSpPr>
        <p:spPr>
          <a:xfrm>
            <a:off x="2864109" y="465031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ED364B1B-D71B-4A98-A15B-6EA26B8AD10C}"/>
              </a:ext>
            </a:extLst>
          </p:cNvPr>
          <p:cNvSpPr txBox="1"/>
          <p:nvPr/>
        </p:nvSpPr>
        <p:spPr>
          <a:xfrm>
            <a:off x="1910681" y="44150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42DC803E-CA9C-4B6A-98DB-9A79E7CE3A86}"/>
              </a:ext>
            </a:extLst>
          </p:cNvPr>
          <p:cNvCxnSpPr>
            <a:cxnSpLocks/>
          </p:cNvCxnSpPr>
          <p:nvPr/>
        </p:nvCxnSpPr>
        <p:spPr>
          <a:xfrm>
            <a:off x="2164901" y="426190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D2A6FC1F-9E61-47B8-9A1A-3FF06545B037}"/>
              </a:ext>
            </a:extLst>
          </p:cNvPr>
          <p:cNvSpPr txBox="1"/>
          <p:nvPr/>
        </p:nvSpPr>
        <p:spPr>
          <a:xfrm>
            <a:off x="1973745" y="38171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01F598E1-2A06-4403-9309-DEB9D41B7788}"/>
              </a:ext>
            </a:extLst>
          </p:cNvPr>
          <p:cNvCxnSpPr>
            <a:cxnSpLocks/>
          </p:cNvCxnSpPr>
          <p:nvPr/>
        </p:nvCxnSpPr>
        <p:spPr>
          <a:xfrm>
            <a:off x="2156470" y="487647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37A06B8C-EEA3-4DCD-9C35-54881692A5A1}"/>
              </a:ext>
            </a:extLst>
          </p:cNvPr>
          <p:cNvSpPr txBox="1"/>
          <p:nvPr/>
        </p:nvSpPr>
        <p:spPr>
          <a:xfrm>
            <a:off x="1978448" y="50216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C36F4B0C-2D80-4025-850C-D8354B34354D}"/>
              </a:ext>
            </a:extLst>
          </p:cNvPr>
          <p:cNvCxnSpPr>
            <a:cxnSpLocks/>
          </p:cNvCxnSpPr>
          <p:nvPr/>
        </p:nvCxnSpPr>
        <p:spPr>
          <a:xfrm>
            <a:off x="2324733" y="46440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aixaDeTexto 310">
            <a:extLst>
              <a:ext uri="{FF2B5EF4-FFF2-40B4-BE49-F238E27FC236}">
                <a16:creationId xmlns:a16="http://schemas.microsoft.com/office/drawing/2014/main" id="{AE7AA40B-9396-4692-9289-CDCAF5C77542}"/>
              </a:ext>
            </a:extLst>
          </p:cNvPr>
          <p:cNvSpPr txBox="1"/>
          <p:nvPr/>
        </p:nvSpPr>
        <p:spPr>
          <a:xfrm>
            <a:off x="1305877" y="4406813"/>
            <a:ext cx="5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N</a:t>
            </a:r>
            <a:r>
              <a:rPr lang="pt-BR" sz="2400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+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12" name="Conector reto 311">
            <a:extLst>
              <a:ext uri="{FF2B5EF4-FFF2-40B4-BE49-F238E27FC236}">
                <a16:creationId xmlns:a16="http://schemas.microsoft.com/office/drawing/2014/main" id="{CDD6A43C-91A8-4759-8265-889ED2225C8E}"/>
              </a:ext>
            </a:extLst>
          </p:cNvPr>
          <p:cNvCxnSpPr>
            <a:cxnSpLocks/>
          </p:cNvCxnSpPr>
          <p:nvPr/>
        </p:nvCxnSpPr>
        <p:spPr>
          <a:xfrm>
            <a:off x="1795568" y="462243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aixaDeTexto 336">
            <a:extLst>
              <a:ext uri="{FF2B5EF4-FFF2-40B4-BE49-F238E27FC236}">
                <a16:creationId xmlns:a16="http://schemas.microsoft.com/office/drawing/2014/main" id="{244B539E-51A4-463E-9B0E-CE53EB8A983B}"/>
              </a:ext>
            </a:extLst>
          </p:cNvPr>
          <p:cNvSpPr txBox="1"/>
          <p:nvPr/>
        </p:nvSpPr>
        <p:spPr>
          <a:xfrm>
            <a:off x="987708" y="3690904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40" name="Conector reto 339">
            <a:extLst>
              <a:ext uri="{FF2B5EF4-FFF2-40B4-BE49-F238E27FC236}">
                <a16:creationId xmlns:a16="http://schemas.microsoft.com/office/drawing/2014/main" id="{D611877B-2803-4A1C-AD23-AC7601666CAE}"/>
              </a:ext>
            </a:extLst>
          </p:cNvPr>
          <p:cNvCxnSpPr>
            <a:cxnSpLocks/>
            <a:stCxn id="337" idx="2"/>
          </p:cNvCxnSpPr>
          <p:nvPr/>
        </p:nvCxnSpPr>
        <p:spPr>
          <a:xfrm>
            <a:off x="1429847" y="4152569"/>
            <a:ext cx="130851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reto 351">
            <a:extLst>
              <a:ext uri="{FF2B5EF4-FFF2-40B4-BE49-F238E27FC236}">
                <a16:creationId xmlns:a16="http://schemas.microsoft.com/office/drawing/2014/main" id="{7E6A39FF-51F3-4203-BDCD-92D8248BC5A5}"/>
              </a:ext>
            </a:extLst>
          </p:cNvPr>
          <p:cNvCxnSpPr>
            <a:cxnSpLocks/>
          </p:cNvCxnSpPr>
          <p:nvPr/>
        </p:nvCxnSpPr>
        <p:spPr>
          <a:xfrm>
            <a:off x="1188733" y="462243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CaixaDeTexto 352">
            <a:extLst>
              <a:ext uri="{FF2B5EF4-FFF2-40B4-BE49-F238E27FC236}">
                <a16:creationId xmlns:a16="http://schemas.microsoft.com/office/drawing/2014/main" id="{1B507E1E-07F6-48B9-9952-DDC5936934C4}"/>
              </a:ext>
            </a:extLst>
          </p:cNvPr>
          <p:cNvSpPr txBox="1"/>
          <p:nvPr/>
        </p:nvSpPr>
        <p:spPr>
          <a:xfrm>
            <a:off x="434808" y="4357564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54" name="Conector reto 353">
            <a:extLst>
              <a:ext uri="{FF2B5EF4-FFF2-40B4-BE49-F238E27FC236}">
                <a16:creationId xmlns:a16="http://schemas.microsoft.com/office/drawing/2014/main" id="{9E003D92-74E6-4495-B2F9-CAB0F6EF9D63}"/>
              </a:ext>
            </a:extLst>
          </p:cNvPr>
          <p:cNvCxnSpPr>
            <a:cxnSpLocks/>
          </p:cNvCxnSpPr>
          <p:nvPr/>
        </p:nvCxnSpPr>
        <p:spPr>
          <a:xfrm flipH="1">
            <a:off x="1359334" y="4859919"/>
            <a:ext cx="209671" cy="2323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CaixaDeTexto 355">
            <a:extLst>
              <a:ext uri="{FF2B5EF4-FFF2-40B4-BE49-F238E27FC236}">
                <a16:creationId xmlns:a16="http://schemas.microsoft.com/office/drawing/2014/main" id="{07DB66D6-49B2-4F9B-96A5-6C6B872E07F3}"/>
              </a:ext>
            </a:extLst>
          </p:cNvPr>
          <p:cNvSpPr txBox="1"/>
          <p:nvPr/>
        </p:nvSpPr>
        <p:spPr>
          <a:xfrm>
            <a:off x="706501" y="5041502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59" name="Conector reto 358">
            <a:extLst>
              <a:ext uri="{FF2B5EF4-FFF2-40B4-BE49-F238E27FC236}">
                <a16:creationId xmlns:a16="http://schemas.microsoft.com/office/drawing/2014/main" id="{157EE26C-D193-413D-BBCC-12B9A472E8D5}"/>
              </a:ext>
            </a:extLst>
          </p:cNvPr>
          <p:cNvCxnSpPr>
            <a:cxnSpLocks/>
          </p:cNvCxnSpPr>
          <p:nvPr/>
        </p:nvCxnSpPr>
        <p:spPr>
          <a:xfrm>
            <a:off x="8445855" y="363625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CaixaDeTexto 359">
            <a:extLst>
              <a:ext uri="{FF2B5EF4-FFF2-40B4-BE49-F238E27FC236}">
                <a16:creationId xmlns:a16="http://schemas.microsoft.com/office/drawing/2014/main" id="{967859D3-009D-4D0A-9173-93E8572885E6}"/>
              </a:ext>
            </a:extLst>
          </p:cNvPr>
          <p:cNvSpPr txBox="1"/>
          <p:nvPr/>
        </p:nvSpPr>
        <p:spPr>
          <a:xfrm>
            <a:off x="8553411" y="340542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1" name="Conector reto 360">
            <a:extLst>
              <a:ext uri="{FF2B5EF4-FFF2-40B4-BE49-F238E27FC236}">
                <a16:creationId xmlns:a16="http://schemas.microsoft.com/office/drawing/2014/main" id="{EE09DD84-9642-41F5-81A2-51C71AFB7F2A}"/>
              </a:ext>
            </a:extLst>
          </p:cNvPr>
          <p:cNvCxnSpPr>
            <a:cxnSpLocks/>
          </p:cNvCxnSpPr>
          <p:nvPr/>
        </p:nvCxnSpPr>
        <p:spPr>
          <a:xfrm>
            <a:off x="8807631" y="325231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CaixaDeTexto 361">
            <a:extLst>
              <a:ext uri="{FF2B5EF4-FFF2-40B4-BE49-F238E27FC236}">
                <a16:creationId xmlns:a16="http://schemas.microsoft.com/office/drawing/2014/main" id="{F55168D6-3BF9-4247-A0C2-9EE08CAB6430}"/>
              </a:ext>
            </a:extLst>
          </p:cNvPr>
          <p:cNvSpPr txBox="1"/>
          <p:nvPr/>
        </p:nvSpPr>
        <p:spPr>
          <a:xfrm>
            <a:off x="8616475" y="280759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4880A598-7DEB-493B-90FF-092371A7C8F0}"/>
              </a:ext>
            </a:extLst>
          </p:cNvPr>
          <p:cNvGrpSpPr/>
          <p:nvPr/>
        </p:nvGrpSpPr>
        <p:grpSpPr>
          <a:xfrm rot="1372484">
            <a:off x="8888545" y="3238002"/>
            <a:ext cx="2154793" cy="1668197"/>
            <a:chOff x="8949303" y="2805480"/>
            <a:chExt cx="2154793" cy="1668197"/>
          </a:xfrm>
        </p:grpSpPr>
        <p:cxnSp>
          <p:nvCxnSpPr>
            <p:cNvPr id="363" name="Conector reto 362">
              <a:extLst>
                <a:ext uri="{FF2B5EF4-FFF2-40B4-BE49-F238E27FC236}">
                  <a16:creationId xmlns:a16="http://schemas.microsoft.com/office/drawing/2014/main" id="{CA87A64F-80B7-42CB-9E07-2111E160A551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03" y="358079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CaixaDeTexto 372">
              <a:extLst>
                <a:ext uri="{FF2B5EF4-FFF2-40B4-BE49-F238E27FC236}">
                  <a16:creationId xmlns:a16="http://schemas.microsoft.com/office/drawing/2014/main" id="{12231AF5-8FE5-4AEF-96A0-1A736C783467}"/>
                </a:ext>
              </a:extLst>
            </p:cNvPr>
            <p:cNvSpPr txBox="1"/>
            <p:nvPr/>
          </p:nvSpPr>
          <p:spPr>
            <a:xfrm>
              <a:off x="9087338" y="3403306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23" name="Conector reto 422">
              <a:extLst>
                <a:ext uri="{FF2B5EF4-FFF2-40B4-BE49-F238E27FC236}">
                  <a16:creationId xmlns:a16="http://schemas.microsoft.com/office/drawing/2014/main" id="{287B81C3-0829-4786-BF6F-6E9CA7CEA9DA}"/>
                </a:ext>
              </a:extLst>
            </p:cNvPr>
            <p:cNvCxnSpPr>
              <a:cxnSpLocks/>
            </p:cNvCxnSpPr>
            <p:nvPr/>
          </p:nvCxnSpPr>
          <p:spPr>
            <a:xfrm>
              <a:off x="9341558" y="3250197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CaixaDeTexto 423">
              <a:extLst>
                <a:ext uri="{FF2B5EF4-FFF2-40B4-BE49-F238E27FC236}">
                  <a16:creationId xmlns:a16="http://schemas.microsoft.com/office/drawing/2014/main" id="{2605623F-B4BC-4B3A-A256-A919670ABEF3}"/>
                </a:ext>
              </a:extLst>
            </p:cNvPr>
            <p:cNvSpPr txBox="1"/>
            <p:nvPr/>
          </p:nvSpPr>
          <p:spPr>
            <a:xfrm>
              <a:off x="9150402" y="2805480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25" name="Conector reto 424">
              <a:extLst>
                <a:ext uri="{FF2B5EF4-FFF2-40B4-BE49-F238E27FC236}">
                  <a16:creationId xmlns:a16="http://schemas.microsoft.com/office/drawing/2014/main" id="{847CAFA4-4A0C-494D-BB0F-D99ED77CB2CB}"/>
                </a:ext>
              </a:extLst>
            </p:cNvPr>
            <p:cNvCxnSpPr>
              <a:cxnSpLocks/>
            </p:cNvCxnSpPr>
            <p:nvPr/>
          </p:nvCxnSpPr>
          <p:spPr>
            <a:xfrm>
              <a:off x="9480156" y="3636255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CaixaDeTexto 425">
              <a:extLst>
                <a:ext uri="{FF2B5EF4-FFF2-40B4-BE49-F238E27FC236}">
                  <a16:creationId xmlns:a16="http://schemas.microsoft.com/office/drawing/2014/main" id="{43ACE688-7D18-4615-A727-D02228F86287}"/>
                </a:ext>
              </a:extLst>
            </p:cNvPr>
            <p:cNvSpPr txBox="1"/>
            <p:nvPr/>
          </p:nvSpPr>
          <p:spPr>
            <a:xfrm>
              <a:off x="9600069" y="3405422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27" name="Conector reto 426">
              <a:extLst>
                <a:ext uri="{FF2B5EF4-FFF2-40B4-BE49-F238E27FC236}">
                  <a16:creationId xmlns:a16="http://schemas.microsoft.com/office/drawing/2014/main" id="{E8D92DA5-8CE7-4A38-BD19-2BC4C882DE96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89" y="3252313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CaixaDeTexto 427">
              <a:extLst>
                <a:ext uri="{FF2B5EF4-FFF2-40B4-BE49-F238E27FC236}">
                  <a16:creationId xmlns:a16="http://schemas.microsoft.com/office/drawing/2014/main" id="{37431FE1-5206-49C0-9057-5BF1705C031F}"/>
                </a:ext>
              </a:extLst>
            </p:cNvPr>
            <p:cNvSpPr txBox="1"/>
            <p:nvPr/>
          </p:nvSpPr>
          <p:spPr>
            <a:xfrm>
              <a:off x="9663133" y="2807596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29" name="Conector reto 428">
              <a:extLst>
                <a:ext uri="{FF2B5EF4-FFF2-40B4-BE49-F238E27FC236}">
                  <a16:creationId xmlns:a16="http://schemas.microsoft.com/office/drawing/2014/main" id="{E175E85F-845B-42AE-A95F-2AE3EDD2A589}"/>
                </a:ext>
              </a:extLst>
            </p:cNvPr>
            <p:cNvCxnSpPr>
              <a:cxnSpLocks/>
            </p:cNvCxnSpPr>
            <p:nvPr/>
          </p:nvCxnSpPr>
          <p:spPr>
            <a:xfrm>
              <a:off x="9845858" y="3866880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CaixaDeTexto 429">
              <a:extLst>
                <a:ext uri="{FF2B5EF4-FFF2-40B4-BE49-F238E27FC236}">
                  <a16:creationId xmlns:a16="http://schemas.microsoft.com/office/drawing/2014/main" id="{19F7CF39-42E7-4CDF-8BB0-6E07E98B4268}"/>
                </a:ext>
              </a:extLst>
            </p:cNvPr>
            <p:cNvSpPr txBox="1"/>
            <p:nvPr/>
          </p:nvSpPr>
          <p:spPr>
            <a:xfrm>
              <a:off x="9667836" y="4012012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31" name="Conector reto 430">
              <a:extLst>
                <a:ext uri="{FF2B5EF4-FFF2-40B4-BE49-F238E27FC236}">
                  <a16:creationId xmlns:a16="http://schemas.microsoft.com/office/drawing/2014/main" id="{3B6C69F6-9289-4EF8-A913-C059F0E1C1E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41" y="363413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CaixaDeTexto 431">
              <a:extLst>
                <a:ext uri="{FF2B5EF4-FFF2-40B4-BE49-F238E27FC236}">
                  <a16:creationId xmlns:a16="http://schemas.microsoft.com/office/drawing/2014/main" id="{575164F4-ECB9-469E-8880-38B7D1A3313F}"/>
                </a:ext>
              </a:extLst>
            </p:cNvPr>
            <p:cNvSpPr txBox="1"/>
            <p:nvPr/>
          </p:nvSpPr>
          <p:spPr>
            <a:xfrm>
              <a:off x="10133995" y="3403306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33" name="Conector reto 432">
              <a:extLst>
                <a:ext uri="{FF2B5EF4-FFF2-40B4-BE49-F238E27FC236}">
                  <a16:creationId xmlns:a16="http://schemas.microsoft.com/office/drawing/2014/main" id="{7346F071-191E-4603-80A5-422C4AF0E0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88215" y="3250197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CaixaDeTexto 433">
              <a:extLst>
                <a:ext uri="{FF2B5EF4-FFF2-40B4-BE49-F238E27FC236}">
                  <a16:creationId xmlns:a16="http://schemas.microsoft.com/office/drawing/2014/main" id="{C639FD13-F525-4F5B-8CA7-7804D199DCED}"/>
                </a:ext>
              </a:extLst>
            </p:cNvPr>
            <p:cNvSpPr txBox="1"/>
            <p:nvPr/>
          </p:nvSpPr>
          <p:spPr>
            <a:xfrm>
              <a:off x="10197059" y="2805480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35" name="Conector reto 434">
              <a:extLst>
                <a:ext uri="{FF2B5EF4-FFF2-40B4-BE49-F238E27FC236}">
                  <a16:creationId xmlns:a16="http://schemas.microsoft.com/office/drawing/2014/main" id="{BA244766-EDBB-4939-931B-DEA97FEF78C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9784" y="3864764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CaixaDeTexto 435">
              <a:extLst>
                <a:ext uri="{FF2B5EF4-FFF2-40B4-BE49-F238E27FC236}">
                  <a16:creationId xmlns:a16="http://schemas.microsoft.com/office/drawing/2014/main" id="{FB1F59AE-5E3C-4BC5-B328-4A00702F90A1}"/>
                </a:ext>
              </a:extLst>
            </p:cNvPr>
            <p:cNvSpPr txBox="1"/>
            <p:nvPr/>
          </p:nvSpPr>
          <p:spPr>
            <a:xfrm>
              <a:off x="10201762" y="4009896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37" name="Conector reto 436">
              <a:extLst>
                <a:ext uri="{FF2B5EF4-FFF2-40B4-BE49-F238E27FC236}">
                  <a16:creationId xmlns:a16="http://schemas.microsoft.com/office/drawing/2014/main" id="{AD6D259B-82D5-4924-A795-6742C81544AB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03" y="367985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ector reto 437">
              <a:extLst>
                <a:ext uri="{FF2B5EF4-FFF2-40B4-BE49-F238E27FC236}">
                  <a16:creationId xmlns:a16="http://schemas.microsoft.com/office/drawing/2014/main" id="{A3537ACA-08E7-42A0-AB96-6CB2E3419DC5}"/>
                </a:ext>
              </a:extLst>
            </p:cNvPr>
            <p:cNvCxnSpPr>
              <a:cxnSpLocks/>
            </p:cNvCxnSpPr>
            <p:nvPr/>
          </p:nvCxnSpPr>
          <p:spPr>
            <a:xfrm>
              <a:off x="10527522" y="361186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CaixaDeTexto 438">
              <a:extLst>
                <a:ext uri="{FF2B5EF4-FFF2-40B4-BE49-F238E27FC236}">
                  <a16:creationId xmlns:a16="http://schemas.microsoft.com/office/drawing/2014/main" id="{5876E67F-EF2C-4C55-8855-379CDD3DFBCF}"/>
                </a:ext>
              </a:extLst>
            </p:cNvPr>
            <p:cNvSpPr txBox="1"/>
            <p:nvPr/>
          </p:nvSpPr>
          <p:spPr>
            <a:xfrm>
              <a:off x="10757255" y="3384829"/>
              <a:ext cx="346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  <a:endPara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161" name="Título 1">
            <a:extLst>
              <a:ext uri="{FF2B5EF4-FFF2-40B4-BE49-F238E27FC236}">
                <a16:creationId xmlns:a16="http://schemas.microsoft.com/office/drawing/2014/main" id="{2A57E6A5-242A-4BB6-BE49-FF3CEB241764}"/>
              </a:ext>
            </a:extLst>
          </p:cNvPr>
          <p:cNvSpPr txBox="1">
            <a:spLocks/>
          </p:cNvSpPr>
          <p:nvPr/>
        </p:nvSpPr>
        <p:spPr>
          <a:xfrm>
            <a:off x="376462" y="204582"/>
            <a:ext cx="2948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Fosfolipídios</a:t>
            </a:r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B2A1053B-F24A-499B-962A-F14C6E274E0C}"/>
              </a:ext>
            </a:extLst>
          </p:cNvPr>
          <p:cNvSpPr/>
          <p:nvPr/>
        </p:nvSpPr>
        <p:spPr>
          <a:xfrm>
            <a:off x="7423176" y="6044888"/>
            <a:ext cx="4263272" cy="61516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de molécula anfipática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F1DCF7-9892-4E54-95E2-4B49EDB91F5C}"/>
              </a:ext>
            </a:extLst>
          </p:cNvPr>
          <p:cNvSpPr txBox="1"/>
          <p:nvPr/>
        </p:nvSpPr>
        <p:spPr>
          <a:xfrm>
            <a:off x="1188733" y="3349612"/>
            <a:ext cx="207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Cabeça polar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0613A2A5-AB77-481B-9A90-3A5C27D4D35B}"/>
              </a:ext>
            </a:extLst>
          </p:cNvPr>
          <p:cNvSpPr txBox="1"/>
          <p:nvPr/>
        </p:nvSpPr>
        <p:spPr>
          <a:xfrm>
            <a:off x="6728472" y="479641"/>
            <a:ext cx="207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Calda Apolar</a:t>
            </a:r>
          </a:p>
        </p:txBody>
      </p:sp>
    </p:spTree>
    <p:extLst>
      <p:ext uri="{BB962C8B-B14F-4D97-AF65-F5344CB8AC3E}">
        <p14:creationId xmlns:p14="http://schemas.microsoft.com/office/powerpoint/2010/main" val="415229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79131-469C-4FA1-8DFC-B4644820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528"/>
            <a:ext cx="10515600" cy="931297"/>
          </a:xfrm>
        </p:spPr>
        <p:txBody>
          <a:bodyPr/>
          <a:lstStyle/>
          <a:p>
            <a:pPr algn="just"/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Uma característica geral dos lipídios é que em sua maior parte são moléculas hidrofóbicas</a:t>
            </a:r>
          </a:p>
          <a:p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0843A44-3A24-4AD8-A309-69E8AE57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accent4"/>
                </a:solidFill>
                <a:latin typeface="Eras Bold ITC" panose="020B0907030504020204" pitchFamily="34" charset="0"/>
              </a:rPr>
              <a:t>Característica geral dos lipídios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FD02AD1-03CF-48E3-94D1-75BCA837B9EA}"/>
              </a:ext>
            </a:extLst>
          </p:cNvPr>
          <p:cNvSpPr txBox="1">
            <a:spLocks/>
          </p:cNvSpPr>
          <p:nvPr/>
        </p:nvSpPr>
        <p:spPr>
          <a:xfrm>
            <a:off x="838200" y="3893115"/>
            <a:ext cx="10515600" cy="57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Ou seja, são moléculas insolúveis em água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3EEC7DC-43C4-4082-8F01-1795CB0608CA}"/>
              </a:ext>
            </a:extLst>
          </p:cNvPr>
          <p:cNvSpPr txBox="1">
            <a:spLocks/>
          </p:cNvSpPr>
          <p:nvPr/>
        </p:nvSpPr>
        <p:spPr>
          <a:xfrm>
            <a:off x="838200" y="5193278"/>
            <a:ext cx="10515600" cy="57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São moléculas com uma forte característica apolar</a:t>
            </a:r>
          </a:p>
        </p:txBody>
      </p:sp>
      <p:pic>
        <p:nvPicPr>
          <p:cNvPr id="4098" name="Picture 2" descr="Why Oil and Water Don't Mix">
            <a:extLst>
              <a:ext uri="{FF2B5EF4-FFF2-40B4-BE49-F238E27FC236}">
                <a16:creationId xmlns:a16="http://schemas.microsoft.com/office/drawing/2014/main" id="{87315A66-FF42-4DFB-8B54-387F1CBA8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44" y="2995566"/>
            <a:ext cx="2114549" cy="317182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86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FF26AF5-A77F-454E-BE53-5552C4BAC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3005341"/>
            <a:ext cx="7176873" cy="104753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FE9525E-74FB-40B8-9E00-5E4E0AACBA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bg1"/>
                </a:solidFill>
                <a:latin typeface="Eras Bold ITC" panose="020B0907030504020204" pitchFamily="34" charset="0"/>
              </a:rPr>
              <a:t>Fosfolipídios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5B2213-843D-45EE-8F9B-499832C502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21"/>
          <a:stretch/>
        </p:blipFill>
        <p:spPr>
          <a:xfrm flipV="1">
            <a:off x="7176873" y="3005340"/>
            <a:ext cx="5015127" cy="10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2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6AEC7C-42E1-422B-B825-10C0CBF5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333375"/>
            <a:ext cx="1416050" cy="5302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Lipídios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19F32F-83CE-4C38-A25B-71E44DAAD4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4825" y="863600"/>
            <a:ext cx="0" cy="292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5B663E-7007-40EB-B83B-7383613AB05E}"/>
              </a:ext>
            </a:extLst>
          </p:cNvPr>
          <p:cNvCxnSpPr>
            <a:cxnSpLocks/>
          </p:cNvCxnSpPr>
          <p:nvPr/>
        </p:nvCxnSpPr>
        <p:spPr>
          <a:xfrm flipH="1">
            <a:off x="2193584" y="1155700"/>
            <a:ext cx="717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38DEA2-A9E9-49EB-9474-0B92722770F2}"/>
              </a:ext>
            </a:extLst>
          </p:cNvPr>
          <p:cNvSpPr txBox="1">
            <a:spLocks/>
          </p:cNvSpPr>
          <p:nvPr/>
        </p:nvSpPr>
        <p:spPr>
          <a:xfrm>
            <a:off x="914400" y="204787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graxos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FA40D6E-40FB-450F-A935-4145438738F6}"/>
              </a:ext>
            </a:extLst>
          </p:cNvPr>
          <p:cNvSpPr txBox="1">
            <a:spLocks/>
          </p:cNvSpPr>
          <p:nvPr/>
        </p:nvSpPr>
        <p:spPr>
          <a:xfrm>
            <a:off x="8312946" y="1604792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Esteroides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4A5D61-0821-49FF-B101-3FB14297DEB7}"/>
              </a:ext>
            </a:extLst>
          </p:cNvPr>
          <p:cNvSpPr txBox="1">
            <a:spLocks/>
          </p:cNvSpPr>
          <p:nvPr/>
        </p:nvSpPr>
        <p:spPr>
          <a:xfrm>
            <a:off x="700088" y="4181473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Ceras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A63F1A-E47D-40B0-ABE0-7C8CE67857DB}"/>
              </a:ext>
            </a:extLst>
          </p:cNvPr>
          <p:cNvSpPr txBox="1">
            <a:spLocks/>
          </p:cNvSpPr>
          <p:nvPr/>
        </p:nvSpPr>
        <p:spPr>
          <a:xfrm>
            <a:off x="3224212" y="4194173"/>
            <a:ext cx="2503488" cy="70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Triacilgliceróis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Triglicerídeos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D6D010-2FEA-487A-87E9-950B9436315F}"/>
              </a:ext>
            </a:extLst>
          </p:cNvPr>
          <p:cNvSpPr txBox="1">
            <a:spLocks/>
          </p:cNvSpPr>
          <p:nvPr/>
        </p:nvSpPr>
        <p:spPr>
          <a:xfrm>
            <a:off x="6346150" y="4194173"/>
            <a:ext cx="2621639" cy="9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Glicerofosfolipídeos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Fosfolipídios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5AAFCCA-2A76-42AD-87A3-D2F3DA8ADEC8}"/>
              </a:ext>
            </a:extLst>
          </p:cNvPr>
          <p:cNvSpPr txBox="1">
            <a:spLocks/>
          </p:cNvSpPr>
          <p:nvPr/>
        </p:nvSpPr>
        <p:spPr>
          <a:xfrm>
            <a:off x="9372602" y="4194173"/>
            <a:ext cx="2503488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Esfingolipídios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307CB9-D4E4-44CC-ADCD-1FCE5355050F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8873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7F1E480-5D03-4DA5-876D-8195E17D0D09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369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5F125C-1835-410C-900E-C25100F53C56}"/>
              </a:ext>
            </a:extLst>
          </p:cNvPr>
          <p:cNvCxnSpPr>
            <a:cxnSpLocks/>
          </p:cNvCxnSpPr>
          <p:nvPr/>
        </p:nvCxnSpPr>
        <p:spPr>
          <a:xfrm>
            <a:off x="44823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1BBC77-BE7B-472E-8D91-55ADAE4CF133}"/>
              </a:ext>
            </a:extLst>
          </p:cNvPr>
          <p:cNvCxnSpPr>
            <a:cxnSpLocks/>
          </p:cNvCxnSpPr>
          <p:nvPr/>
        </p:nvCxnSpPr>
        <p:spPr>
          <a:xfrm>
            <a:off x="2193583" y="2432050"/>
            <a:ext cx="0" cy="593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E0B1167-ED63-4882-8759-1ECF1262AEDD}"/>
              </a:ext>
            </a:extLst>
          </p:cNvPr>
          <p:cNvCxnSpPr>
            <a:cxnSpLocks/>
          </p:cNvCxnSpPr>
          <p:nvPr/>
        </p:nvCxnSpPr>
        <p:spPr>
          <a:xfrm>
            <a:off x="2193583" y="1155700"/>
            <a:ext cx="0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B038352-7C97-408E-A05B-6631248C1E65}"/>
              </a:ext>
            </a:extLst>
          </p:cNvPr>
          <p:cNvCxnSpPr>
            <a:cxnSpLocks/>
          </p:cNvCxnSpPr>
          <p:nvPr/>
        </p:nvCxnSpPr>
        <p:spPr>
          <a:xfrm>
            <a:off x="9372602" y="1155700"/>
            <a:ext cx="0" cy="459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777AE08-8755-427C-A831-8E08EF60095A}"/>
              </a:ext>
            </a:extLst>
          </p:cNvPr>
          <p:cNvCxnSpPr>
            <a:cxnSpLocks/>
          </p:cNvCxnSpPr>
          <p:nvPr/>
        </p:nvCxnSpPr>
        <p:spPr>
          <a:xfrm>
            <a:off x="76319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FC14FAF-146C-42BD-8D89-72748D8FF97D}"/>
              </a:ext>
            </a:extLst>
          </p:cNvPr>
          <p:cNvCxnSpPr>
            <a:cxnSpLocks/>
          </p:cNvCxnSpPr>
          <p:nvPr/>
        </p:nvCxnSpPr>
        <p:spPr>
          <a:xfrm>
            <a:off x="10648277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67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tângulo 292">
            <a:extLst>
              <a:ext uri="{FF2B5EF4-FFF2-40B4-BE49-F238E27FC236}">
                <a16:creationId xmlns:a16="http://schemas.microsoft.com/office/drawing/2014/main" id="{787CB258-9594-4CFB-96C3-20B53A628323}"/>
              </a:ext>
            </a:extLst>
          </p:cNvPr>
          <p:cNvSpPr/>
          <p:nvPr/>
        </p:nvSpPr>
        <p:spPr>
          <a:xfrm>
            <a:off x="1153834" y="1289879"/>
            <a:ext cx="2347979" cy="53369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97FCA4D-F4AD-46DA-B6B5-913AD30C8826}"/>
              </a:ext>
            </a:extLst>
          </p:cNvPr>
          <p:cNvSpPr/>
          <p:nvPr/>
        </p:nvSpPr>
        <p:spPr>
          <a:xfrm>
            <a:off x="1153834" y="1226126"/>
            <a:ext cx="9984066" cy="16960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6" name="Retângulo 295">
            <a:extLst>
              <a:ext uri="{FF2B5EF4-FFF2-40B4-BE49-F238E27FC236}">
                <a16:creationId xmlns:a16="http://schemas.microsoft.com/office/drawing/2014/main" id="{68281AC6-FB1F-414D-8051-5D037699ED9D}"/>
              </a:ext>
            </a:extLst>
          </p:cNvPr>
          <p:cNvSpPr/>
          <p:nvPr/>
        </p:nvSpPr>
        <p:spPr>
          <a:xfrm>
            <a:off x="3109648" y="2886870"/>
            <a:ext cx="8028252" cy="20790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4" name="Retângulo 293">
            <a:extLst>
              <a:ext uri="{FF2B5EF4-FFF2-40B4-BE49-F238E27FC236}">
                <a16:creationId xmlns:a16="http://schemas.microsoft.com/office/drawing/2014/main" id="{37463113-790F-4669-B5A4-F590BB83F634}"/>
              </a:ext>
            </a:extLst>
          </p:cNvPr>
          <p:cNvSpPr/>
          <p:nvPr/>
        </p:nvSpPr>
        <p:spPr>
          <a:xfrm>
            <a:off x="3679835" y="4932998"/>
            <a:ext cx="3065245" cy="17121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5" name="Retângulo 294">
            <a:extLst>
              <a:ext uri="{FF2B5EF4-FFF2-40B4-BE49-F238E27FC236}">
                <a16:creationId xmlns:a16="http://schemas.microsoft.com/office/drawing/2014/main" id="{FF0B5BFF-31C5-4311-940E-157390E8722D}"/>
              </a:ext>
            </a:extLst>
          </p:cNvPr>
          <p:cNvSpPr/>
          <p:nvPr/>
        </p:nvSpPr>
        <p:spPr>
          <a:xfrm>
            <a:off x="2887080" y="4924710"/>
            <a:ext cx="793638" cy="17052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1153834" y="1840495"/>
            <a:ext cx="70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HO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1928862" y="182395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1805725" y="205533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2688910" y="166692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2328857" y="20549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2440050" y="182385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C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2424489" y="1246920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2183082" y="167084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1991926" y="122612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2893419" y="211781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3050401" y="186123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3304621" y="170812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3113465" y="126340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3476773" y="208994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3609044" y="18714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3863264" y="17183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3672108" y="127364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3854833" y="2332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3676811" y="24780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4001862" y="210442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4121778" y="187358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4375998" y="172047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4184842" y="12757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4367567" y="2335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4189545" y="248017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4548150" y="21023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4668063" y="18714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4922283" y="17183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4731127" y="127364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4913852" y="2332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4735830" y="24780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5086845" y="210442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5194401" y="187358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5448621" y="172047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5257465" y="12757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5440190" y="2335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5262168" y="248017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5620773" y="21023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5728328" y="18714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46CCBF1-46A0-4E5B-A5F4-2CF9EDED3975}"/>
              </a:ext>
            </a:extLst>
          </p:cNvPr>
          <p:cNvCxnSpPr>
            <a:cxnSpLocks/>
          </p:cNvCxnSpPr>
          <p:nvPr/>
        </p:nvCxnSpPr>
        <p:spPr>
          <a:xfrm>
            <a:off x="5982548" y="17183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5791392" y="127364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40353-2E19-47BD-A028-5FDC13103454}"/>
              </a:ext>
            </a:extLst>
          </p:cNvPr>
          <p:cNvCxnSpPr>
            <a:cxnSpLocks/>
          </p:cNvCxnSpPr>
          <p:nvPr/>
        </p:nvCxnSpPr>
        <p:spPr>
          <a:xfrm>
            <a:off x="5974117" y="2332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5796095" y="24780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D51C79A-0D61-4E1D-BAA7-F519C1E7BDB3}"/>
              </a:ext>
            </a:extLst>
          </p:cNvPr>
          <p:cNvCxnSpPr>
            <a:cxnSpLocks/>
          </p:cNvCxnSpPr>
          <p:nvPr/>
        </p:nvCxnSpPr>
        <p:spPr>
          <a:xfrm>
            <a:off x="6121146" y="210442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19CEA72-6D43-4866-86C6-01AD022E4257}"/>
              </a:ext>
            </a:extLst>
          </p:cNvPr>
          <p:cNvSpPr txBox="1"/>
          <p:nvPr/>
        </p:nvSpPr>
        <p:spPr>
          <a:xfrm>
            <a:off x="6241059" y="187358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C7559D7-3989-4FCB-ADA6-591AAA706F90}"/>
              </a:ext>
            </a:extLst>
          </p:cNvPr>
          <p:cNvCxnSpPr>
            <a:cxnSpLocks/>
          </p:cNvCxnSpPr>
          <p:nvPr/>
        </p:nvCxnSpPr>
        <p:spPr>
          <a:xfrm>
            <a:off x="6495279" y="172047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1467C08-E0B5-4717-A19B-2CD600E05631}"/>
              </a:ext>
            </a:extLst>
          </p:cNvPr>
          <p:cNvSpPr txBox="1"/>
          <p:nvPr/>
        </p:nvSpPr>
        <p:spPr>
          <a:xfrm>
            <a:off x="6304123" y="12757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31E4189-6D0F-48AF-AF2B-87B66813E69B}"/>
              </a:ext>
            </a:extLst>
          </p:cNvPr>
          <p:cNvCxnSpPr>
            <a:cxnSpLocks/>
          </p:cNvCxnSpPr>
          <p:nvPr/>
        </p:nvCxnSpPr>
        <p:spPr>
          <a:xfrm>
            <a:off x="6486848" y="2335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E03AF78-DA17-41EF-98B8-CBD1FA6FA9D1}"/>
              </a:ext>
            </a:extLst>
          </p:cNvPr>
          <p:cNvSpPr txBox="1"/>
          <p:nvPr/>
        </p:nvSpPr>
        <p:spPr>
          <a:xfrm>
            <a:off x="6308826" y="248017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9839429" y="211858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9946983" y="188775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10201203" y="173464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10010047" y="128992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10192772" y="234920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10014750" y="249434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2167903" y="2285522"/>
            <a:ext cx="2563" cy="13885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1438458" y="3689805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1931424" y="367404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1808287" y="390542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2336075" y="392063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3329423" y="351701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2926503" y="390508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3037696" y="367394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2483928" y="3674040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N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3022135" y="3097008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3247045" y="351701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3491065" y="392979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3648047" y="371131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3902267" y="355820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3711111" y="311349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3893836" y="417277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3715814" y="43179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4074419" y="394003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4206690" y="372155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4460910" y="356845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4269754" y="312373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4452479" y="418301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4274457" y="43281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4599508" y="395450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4719424" y="372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4973644" y="357056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4782488" y="31258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4965213" y="418513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4787191" y="433026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5145796" y="39523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5265709" y="372155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5519929" y="356845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5328773" y="312373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5511498" y="418301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5333476" y="43281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9" name="Conector reto 398">
            <a:extLst>
              <a:ext uri="{FF2B5EF4-FFF2-40B4-BE49-F238E27FC236}">
                <a16:creationId xmlns:a16="http://schemas.microsoft.com/office/drawing/2014/main" id="{05674034-C4D1-4639-B54E-5C43C8E6CFEE}"/>
              </a:ext>
            </a:extLst>
          </p:cNvPr>
          <p:cNvCxnSpPr>
            <a:cxnSpLocks/>
          </p:cNvCxnSpPr>
          <p:nvPr/>
        </p:nvCxnSpPr>
        <p:spPr>
          <a:xfrm>
            <a:off x="5684491" y="395450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ED928CCD-FAF3-4E0F-9618-4EDC4DD94DDE}"/>
              </a:ext>
            </a:extLst>
          </p:cNvPr>
          <p:cNvSpPr txBox="1"/>
          <p:nvPr/>
        </p:nvSpPr>
        <p:spPr>
          <a:xfrm>
            <a:off x="5792047" y="372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1" name="Conector reto 400">
            <a:extLst>
              <a:ext uri="{FF2B5EF4-FFF2-40B4-BE49-F238E27FC236}">
                <a16:creationId xmlns:a16="http://schemas.microsoft.com/office/drawing/2014/main" id="{D5EE4478-152D-4F5C-8B1D-2A6E19569316}"/>
              </a:ext>
            </a:extLst>
          </p:cNvPr>
          <p:cNvCxnSpPr>
            <a:cxnSpLocks/>
          </p:cNvCxnSpPr>
          <p:nvPr/>
        </p:nvCxnSpPr>
        <p:spPr>
          <a:xfrm>
            <a:off x="6046267" y="357056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A2E3C928-F82E-4A88-8452-D8A9A3881A10}"/>
              </a:ext>
            </a:extLst>
          </p:cNvPr>
          <p:cNvSpPr txBox="1"/>
          <p:nvPr/>
        </p:nvSpPr>
        <p:spPr>
          <a:xfrm>
            <a:off x="5855111" y="31258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3" name="Conector reto 402">
            <a:extLst>
              <a:ext uri="{FF2B5EF4-FFF2-40B4-BE49-F238E27FC236}">
                <a16:creationId xmlns:a16="http://schemas.microsoft.com/office/drawing/2014/main" id="{35E7BAED-B6BA-412D-8B05-E279A08549E0}"/>
              </a:ext>
            </a:extLst>
          </p:cNvPr>
          <p:cNvCxnSpPr>
            <a:cxnSpLocks/>
          </p:cNvCxnSpPr>
          <p:nvPr/>
        </p:nvCxnSpPr>
        <p:spPr>
          <a:xfrm>
            <a:off x="6037836" y="418513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aixaDeTexto 403">
            <a:extLst>
              <a:ext uri="{FF2B5EF4-FFF2-40B4-BE49-F238E27FC236}">
                <a16:creationId xmlns:a16="http://schemas.microsoft.com/office/drawing/2014/main" id="{501A19D8-D29B-4D59-9222-E236AB28C95D}"/>
              </a:ext>
            </a:extLst>
          </p:cNvPr>
          <p:cNvSpPr txBox="1"/>
          <p:nvPr/>
        </p:nvSpPr>
        <p:spPr>
          <a:xfrm>
            <a:off x="5859814" y="433026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5" name="Conector reto 404">
            <a:extLst>
              <a:ext uri="{FF2B5EF4-FFF2-40B4-BE49-F238E27FC236}">
                <a16:creationId xmlns:a16="http://schemas.microsoft.com/office/drawing/2014/main" id="{295C0717-35BF-408B-B0FE-25F5A5AE4BFB}"/>
              </a:ext>
            </a:extLst>
          </p:cNvPr>
          <p:cNvCxnSpPr>
            <a:cxnSpLocks/>
          </p:cNvCxnSpPr>
          <p:nvPr/>
        </p:nvCxnSpPr>
        <p:spPr>
          <a:xfrm>
            <a:off x="6218419" y="39523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D62DB84A-B998-43B5-9248-025674B5D887}"/>
              </a:ext>
            </a:extLst>
          </p:cNvPr>
          <p:cNvSpPr txBox="1"/>
          <p:nvPr/>
        </p:nvSpPr>
        <p:spPr>
          <a:xfrm>
            <a:off x="6325974" y="372155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7" name="Conector reto 406">
            <a:extLst>
              <a:ext uri="{FF2B5EF4-FFF2-40B4-BE49-F238E27FC236}">
                <a16:creationId xmlns:a16="http://schemas.microsoft.com/office/drawing/2014/main" id="{30A23CC2-8C72-45F8-9BC7-E183D5E574A9}"/>
              </a:ext>
            </a:extLst>
          </p:cNvPr>
          <p:cNvCxnSpPr>
            <a:cxnSpLocks/>
          </p:cNvCxnSpPr>
          <p:nvPr/>
        </p:nvCxnSpPr>
        <p:spPr>
          <a:xfrm>
            <a:off x="6580194" y="356845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2D72B692-A779-4B10-B5CF-3169FDB99CC3}"/>
              </a:ext>
            </a:extLst>
          </p:cNvPr>
          <p:cNvSpPr txBox="1"/>
          <p:nvPr/>
        </p:nvSpPr>
        <p:spPr>
          <a:xfrm>
            <a:off x="6389038" y="312373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9" name="Conector reto 408">
            <a:extLst>
              <a:ext uri="{FF2B5EF4-FFF2-40B4-BE49-F238E27FC236}">
                <a16:creationId xmlns:a16="http://schemas.microsoft.com/office/drawing/2014/main" id="{AB67C4B5-431B-4F67-A67D-3A31D6861FCE}"/>
              </a:ext>
            </a:extLst>
          </p:cNvPr>
          <p:cNvCxnSpPr>
            <a:cxnSpLocks/>
          </p:cNvCxnSpPr>
          <p:nvPr/>
        </p:nvCxnSpPr>
        <p:spPr>
          <a:xfrm>
            <a:off x="6571763" y="418301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CaixaDeTexto 409">
            <a:extLst>
              <a:ext uri="{FF2B5EF4-FFF2-40B4-BE49-F238E27FC236}">
                <a16:creationId xmlns:a16="http://schemas.microsoft.com/office/drawing/2014/main" id="{60BE6895-876D-44BD-9040-819CC0706C21}"/>
              </a:ext>
            </a:extLst>
          </p:cNvPr>
          <p:cNvSpPr txBox="1"/>
          <p:nvPr/>
        </p:nvSpPr>
        <p:spPr>
          <a:xfrm>
            <a:off x="6393741" y="43281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1" name="Conector reto 410">
            <a:extLst>
              <a:ext uri="{FF2B5EF4-FFF2-40B4-BE49-F238E27FC236}">
                <a16:creationId xmlns:a16="http://schemas.microsoft.com/office/drawing/2014/main" id="{AB11672D-5DA1-4B0F-9B25-61C32671FACB}"/>
              </a:ext>
            </a:extLst>
          </p:cNvPr>
          <p:cNvCxnSpPr>
            <a:cxnSpLocks/>
          </p:cNvCxnSpPr>
          <p:nvPr/>
        </p:nvCxnSpPr>
        <p:spPr>
          <a:xfrm>
            <a:off x="6718792" y="395450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CaixaDeTexto 411">
            <a:extLst>
              <a:ext uri="{FF2B5EF4-FFF2-40B4-BE49-F238E27FC236}">
                <a16:creationId xmlns:a16="http://schemas.microsoft.com/office/drawing/2014/main" id="{786304A3-A48C-487B-842C-9A3A497A49D1}"/>
              </a:ext>
            </a:extLst>
          </p:cNvPr>
          <p:cNvSpPr txBox="1"/>
          <p:nvPr/>
        </p:nvSpPr>
        <p:spPr>
          <a:xfrm>
            <a:off x="6838705" y="372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3" name="Conector reto 412">
            <a:extLst>
              <a:ext uri="{FF2B5EF4-FFF2-40B4-BE49-F238E27FC236}">
                <a16:creationId xmlns:a16="http://schemas.microsoft.com/office/drawing/2014/main" id="{5160766F-CD1B-4411-B2A4-729B63200198}"/>
              </a:ext>
            </a:extLst>
          </p:cNvPr>
          <p:cNvCxnSpPr>
            <a:cxnSpLocks/>
          </p:cNvCxnSpPr>
          <p:nvPr/>
        </p:nvCxnSpPr>
        <p:spPr>
          <a:xfrm>
            <a:off x="7092925" y="357056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ixaDeTexto 413">
            <a:extLst>
              <a:ext uri="{FF2B5EF4-FFF2-40B4-BE49-F238E27FC236}">
                <a16:creationId xmlns:a16="http://schemas.microsoft.com/office/drawing/2014/main" id="{C7E7E601-C66C-4622-AB56-5B309018224C}"/>
              </a:ext>
            </a:extLst>
          </p:cNvPr>
          <p:cNvSpPr txBox="1"/>
          <p:nvPr/>
        </p:nvSpPr>
        <p:spPr>
          <a:xfrm>
            <a:off x="6901769" y="31258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5" name="Conector reto 414">
            <a:extLst>
              <a:ext uri="{FF2B5EF4-FFF2-40B4-BE49-F238E27FC236}">
                <a16:creationId xmlns:a16="http://schemas.microsoft.com/office/drawing/2014/main" id="{1355CF65-C6F0-464F-81C7-935FCB91936F}"/>
              </a:ext>
            </a:extLst>
          </p:cNvPr>
          <p:cNvCxnSpPr>
            <a:cxnSpLocks/>
          </p:cNvCxnSpPr>
          <p:nvPr/>
        </p:nvCxnSpPr>
        <p:spPr>
          <a:xfrm>
            <a:off x="7084494" y="418513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CaixaDeTexto 415">
            <a:extLst>
              <a:ext uri="{FF2B5EF4-FFF2-40B4-BE49-F238E27FC236}">
                <a16:creationId xmlns:a16="http://schemas.microsoft.com/office/drawing/2014/main" id="{5D53753E-33C1-415D-93AA-8C09EF94DEBA}"/>
              </a:ext>
            </a:extLst>
          </p:cNvPr>
          <p:cNvSpPr txBox="1"/>
          <p:nvPr/>
        </p:nvSpPr>
        <p:spPr>
          <a:xfrm>
            <a:off x="6906472" y="433026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7" name="Conector reto 416">
            <a:extLst>
              <a:ext uri="{FF2B5EF4-FFF2-40B4-BE49-F238E27FC236}">
                <a16:creationId xmlns:a16="http://schemas.microsoft.com/office/drawing/2014/main" id="{EAC2FF56-3AB3-41B9-B043-F6CD621A7BD9}"/>
              </a:ext>
            </a:extLst>
          </p:cNvPr>
          <p:cNvCxnSpPr>
            <a:cxnSpLocks/>
          </p:cNvCxnSpPr>
          <p:nvPr/>
        </p:nvCxnSpPr>
        <p:spPr>
          <a:xfrm>
            <a:off x="9898124" y="39523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aixaDeTexto 417">
            <a:extLst>
              <a:ext uri="{FF2B5EF4-FFF2-40B4-BE49-F238E27FC236}">
                <a16:creationId xmlns:a16="http://schemas.microsoft.com/office/drawing/2014/main" id="{0BA1995B-2EA1-4490-9DC4-4DAF9188AA3A}"/>
              </a:ext>
            </a:extLst>
          </p:cNvPr>
          <p:cNvSpPr txBox="1"/>
          <p:nvPr/>
        </p:nvSpPr>
        <p:spPr>
          <a:xfrm>
            <a:off x="10005678" y="372155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9" name="Conector reto 418">
            <a:extLst>
              <a:ext uri="{FF2B5EF4-FFF2-40B4-BE49-F238E27FC236}">
                <a16:creationId xmlns:a16="http://schemas.microsoft.com/office/drawing/2014/main" id="{BDB19B8B-DEED-44DD-892B-599C0013FBAE}"/>
              </a:ext>
            </a:extLst>
          </p:cNvPr>
          <p:cNvCxnSpPr>
            <a:cxnSpLocks/>
          </p:cNvCxnSpPr>
          <p:nvPr/>
        </p:nvCxnSpPr>
        <p:spPr>
          <a:xfrm>
            <a:off x="10259898" y="356845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CaixaDeTexto 419">
            <a:extLst>
              <a:ext uri="{FF2B5EF4-FFF2-40B4-BE49-F238E27FC236}">
                <a16:creationId xmlns:a16="http://schemas.microsoft.com/office/drawing/2014/main" id="{B4F53BFE-05A7-4E4A-881B-C6F51DF26316}"/>
              </a:ext>
            </a:extLst>
          </p:cNvPr>
          <p:cNvSpPr txBox="1"/>
          <p:nvPr/>
        </p:nvSpPr>
        <p:spPr>
          <a:xfrm>
            <a:off x="10068742" y="312373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21" name="Conector reto 420">
            <a:extLst>
              <a:ext uri="{FF2B5EF4-FFF2-40B4-BE49-F238E27FC236}">
                <a16:creationId xmlns:a16="http://schemas.microsoft.com/office/drawing/2014/main" id="{289E7ABD-F966-4B8C-A544-024713B0F927}"/>
              </a:ext>
            </a:extLst>
          </p:cNvPr>
          <p:cNvCxnSpPr>
            <a:cxnSpLocks/>
          </p:cNvCxnSpPr>
          <p:nvPr/>
        </p:nvCxnSpPr>
        <p:spPr>
          <a:xfrm>
            <a:off x="10251467" y="418301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CaixaDeTexto 421">
            <a:extLst>
              <a:ext uri="{FF2B5EF4-FFF2-40B4-BE49-F238E27FC236}">
                <a16:creationId xmlns:a16="http://schemas.microsoft.com/office/drawing/2014/main" id="{6780156C-7767-49C0-8861-627B7FE725AF}"/>
              </a:ext>
            </a:extLst>
          </p:cNvPr>
          <p:cNvSpPr txBox="1"/>
          <p:nvPr/>
        </p:nvSpPr>
        <p:spPr>
          <a:xfrm>
            <a:off x="10073445" y="43281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82" name="Conector reto 481">
            <a:extLst>
              <a:ext uri="{FF2B5EF4-FFF2-40B4-BE49-F238E27FC236}">
                <a16:creationId xmlns:a16="http://schemas.microsoft.com/office/drawing/2014/main" id="{BCBAD1F6-E0A4-474E-8F10-CF88DDD499D5}"/>
              </a:ext>
            </a:extLst>
          </p:cNvPr>
          <p:cNvCxnSpPr>
            <a:cxnSpLocks/>
            <a:endCxn id="484" idx="0"/>
          </p:cNvCxnSpPr>
          <p:nvPr/>
        </p:nvCxnSpPr>
        <p:spPr>
          <a:xfrm>
            <a:off x="2173772" y="4106400"/>
            <a:ext cx="2563" cy="13885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CaixaDeTexto 482">
            <a:extLst>
              <a:ext uri="{FF2B5EF4-FFF2-40B4-BE49-F238E27FC236}">
                <a16:creationId xmlns:a16="http://schemas.microsoft.com/office/drawing/2014/main" id="{2F14E53A-AE4A-4CBA-BD8D-D557E41C1453}"/>
              </a:ext>
            </a:extLst>
          </p:cNvPr>
          <p:cNvSpPr txBox="1"/>
          <p:nvPr/>
        </p:nvSpPr>
        <p:spPr>
          <a:xfrm>
            <a:off x="1444327" y="5510683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84" name="CaixaDeTexto 483">
            <a:extLst>
              <a:ext uri="{FF2B5EF4-FFF2-40B4-BE49-F238E27FC236}">
                <a16:creationId xmlns:a16="http://schemas.microsoft.com/office/drawing/2014/main" id="{422BD5D9-91FD-4BCC-85B5-27DA9DC6F3D3}"/>
              </a:ext>
            </a:extLst>
          </p:cNvPr>
          <p:cNvSpPr txBox="1"/>
          <p:nvPr/>
        </p:nvSpPr>
        <p:spPr>
          <a:xfrm>
            <a:off x="1937293" y="549491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85" name="Conector reto 484">
            <a:extLst>
              <a:ext uri="{FF2B5EF4-FFF2-40B4-BE49-F238E27FC236}">
                <a16:creationId xmlns:a16="http://schemas.microsoft.com/office/drawing/2014/main" id="{65B95BAD-1D7C-4BD4-9213-B1CEF6C1F89F}"/>
              </a:ext>
            </a:extLst>
          </p:cNvPr>
          <p:cNvCxnSpPr>
            <a:cxnSpLocks/>
          </p:cNvCxnSpPr>
          <p:nvPr/>
        </p:nvCxnSpPr>
        <p:spPr>
          <a:xfrm>
            <a:off x="1814156" y="572630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to 485">
            <a:extLst>
              <a:ext uri="{FF2B5EF4-FFF2-40B4-BE49-F238E27FC236}">
                <a16:creationId xmlns:a16="http://schemas.microsoft.com/office/drawing/2014/main" id="{035B0281-7703-427B-B4F1-B70AB2952AFB}"/>
              </a:ext>
            </a:extLst>
          </p:cNvPr>
          <p:cNvCxnSpPr>
            <a:cxnSpLocks/>
          </p:cNvCxnSpPr>
          <p:nvPr/>
        </p:nvCxnSpPr>
        <p:spPr>
          <a:xfrm>
            <a:off x="2341944" y="574151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ctor reto 486">
            <a:extLst>
              <a:ext uri="{FF2B5EF4-FFF2-40B4-BE49-F238E27FC236}">
                <a16:creationId xmlns:a16="http://schemas.microsoft.com/office/drawing/2014/main" id="{D39FF570-04BD-4DCB-AB23-2F9CBC10E6A3}"/>
              </a:ext>
            </a:extLst>
          </p:cNvPr>
          <p:cNvCxnSpPr>
            <a:cxnSpLocks/>
          </p:cNvCxnSpPr>
          <p:nvPr/>
        </p:nvCxnSpPr>
        <p:spPr>
          <a:xfrm>
            <a:off x="3335292" y="533788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reto 487">
            <a:extLst>
              <a:ext uri="{FF2B5EF4-FFF2-40B4-BE49-F238E27FC236}">
                <a16:creationId xmlns:a16="http://schemas.microsoft.com/office/drawing/2014/main" id="{44FA61F6-3488-465D-B5AC-C8050F8E7DED}"/>
              </a:ext>
            </a:extLst>
          </p:cNvPr>
          <p:cNvCxnSpPr>
            <a:cxnSpLocks/>
          </p:cNvCxnSpPr>
          <p:nvPr/>
        </p:nvCxnSpPr>
        <p:spPr>
          <a:xfrm>
            <a:off x="2932372" y="57259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ixaDeTexto 488">
            <a:extLst>
              <a:ext uri="{FF2B5EF4-FFF2-40B4-BE49-F238E27FC236}">
                <a16:creationId xmlns:a16="http://schemas.microsoft.com/office/drawing/2014/main" id="{EEB86FD0-E85A-4ED2-ABE8-DD55141CBB22}"/>
              </a:ext>
            </a:extLst>
          </p:cNvPr>
          <p:cNvSpPr txBox="1"/>
          <p:nvPr/>
        </p:nvSpPr>
        <p:spPr>
          <a:xfrm>
            <a:off x="3043565" y="549482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P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0" name="CaixaDeTexto 489">
            <a:extLst>
              <a:ext uri="{FF2B5EF4-FFF2-40B4-BE49-F238E27FC236}">
                <a16:creationId xmlns:a16="http://schemas.microsoft.com/office/drawing/2014/main" id="{AC1050E5-1C01-424F-BE03-294083AD31A5}"/>
              </a:ext>
            </a:extLst>
          </p:cNvPr>
          <p:cNvSpPr txBox="1"/>
          <p:nvPr/>
        </p:nvSpPr>
        <p:spPr>
          <a:xfrm>
            <a:off x="2489797" y="5494918"/>
            <a:ext cx="4677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1" name="CaixaDeTexto 490">
            <a:extLst>
              <a:ext uri="{FF2B5EF4-FFF2-40B4-BE49-F238E27FC236}">
                <a16:creationId xmlns:a16="http://schemas.microsoft.com/office/drawing/2014/main" id="{559547E5-FE48-492E-8532-BEE4DEA00A66}"/>
              </a:ext>
            </a:extLst>
          </p:cNvPr>
          <p:cNvSpPr txBox="1"/>
          <p:nvPr/>
        </p:nvSpPr>
        <p:spPr>
          <a:xfrm>
            <a:off x="3028004" y="4917886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2" name="Conector reto 491">
            <a:extLst>
              <a:ext uri="{FF2B5EF4-FFF2-40B4-BE49-F238E27FC236}">
                <a16:creationId xmlns:a16="http://schemas.microsoft.com/office/drawing/2014/main" id="{A6DE91C9-D685-4B71-BF15-2024D6823415}"/>
              </a:ext>
            </a:extLst>
          </p:cNvPr>
          <p:cNvCxnSpPr>
            <a:cxnSpLocks/>
          </p:cNvCxnSpPr>
          <p:nvPr/>
        </p:nvCxnSpPr>
        <p:spPr>
          <a:xfrm>
            <a:off x="3252914" y="533788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FB3D010C-CD7B-4B3D-876F-E13AB8D718A8}"/>
              </a:ext>
            </a:extLst>
          </p:cNvPr>
          <p:cNvCxnSpPr>
            <a:cxnSpLocks/>
          </p:cNvCxnSpPr>
          <p:nvPr/>
        </p:nvCxnSpPr>
        <p:spPr>
          <a:xfrm>
            <a:off x="3496934" y="575067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CaixaDeTexto 493">
            <a:extLst>
              <a:ext uri="{FF2B5EF4-FFF2-40B4-BE49-F238E27FC236}">
                <a16:creationId xmlns:a16="http://schemas.microsoft.com/office/drawing/2014/main" id="{1CBE91B6-9D01-4623-A8D3-0BC10A703A55}"/>
              </a:ext>
            </a:extLst>
          </p:cNvPr>
          <p:cNvSpPr txBox="1"/>
          <p:nvPr/>
        </p:nvSpPr>
        <p:spPr>
          <a:xfrm>
            <a:off x="3653916" y="553219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499" name="Conector reto 498">
            <a:extLst>
              <a:ext uri="{FF2B5EF4-FFF2-40B4-BE49-F238E27FC236}">
                <a16:creationId xmlns:a16="http://schemas.microsoft.com/office/drawing/2014/main" id="{26CD8E3C-25EE-45E0-AC12-30D96E604B7C}"/>
              </a:ext>
            </a:extLst>
          </p:cNvPr>
          <p:cNvCxnSpPr>
            <a:cxnSpLocks/>
          </p:cNvCxnSpPr>
          <p:nvPr/>
        </p:nvCxnSpPr>
        <p:spPr>
          <a:xfrm>
            <a:off x="4080288" y="576091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ixaDeTexto 499">
            <a:extLst>
              <a:ext uri="{FF2B5EF4-FFF2-40B4-BE49-F238E27FC236}">
                <a16:creationId xmlns:a16="http://schemas.microsoft.com/office/drawing/2014/main" id="{F4255062-980C-4DA2-982C-1C64445AE125}"/>
              </a:ext>
            </a:extLst>
          </p:cNvPr>
          <p:cNvSpPr txBox="1"/>
          <p:nvPr/>
        </p:nvSpPr>
        <p:spPr>
          <a:xfrm>
            <a:off x="4212559" y="554243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1" name="Conector reto 500">
            <a:extLst>
              <a:ext uri="{FF2B5EF4-FFF2-40B4-BE49-F238E27FC236}">
                <a16:creationId xmlns:a16="http://schemas.microsoft.com/office/drawing/2014/main" id="{282786A7-D4A3-4114-A3C8-7474A7B54E60}"/>
              </a:ext>
            </a:extLst>
          </p:cNvPr>
          <p:cNvCxnSpPr>
            <a:cxnSpLocks/>
          </p:cNvCxnSpPr>
          <p:nvPr/>
        </p:nvCxnSpPr>
        <p:spPr>
          <a:xfrm>
            <a:off x="4466779" y="538932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CaixaDeTexto 501">
            <a:extLst>
              <a:ext uri="{FF2B5EF4-FFF2-40B4-BE49-F238E27FC236}">
                <a16:creationId xmlns:a16="http://schemas.microsoft.com/office/drawing/2014/main" id="{B6A1E7F5-BDFC-4897-A9D7-13AD963A37FF}"/>
              </a:ext>
            </a:extLst>
          </p:cNvPr>
          <p:cNvSpPr txBox="1"/>
          <p:nvPr/>
        </p:nvSpPr>
        <p:spPr>
          <a:xfrm>
            <a:off x="4275623" y="494461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3" name="Conector reto 502">
            <a:extLst>
              <a:ext uri="{FF2B5EF4-FFF2-40B4-BE49-F238E27FC236}">
                <a16:creationId xmlns:a16="http://schemas.microsoft.com/office/drawing/2014/main" id="{F18AAD23-FCF1-49A6-B1DF-22B3D648ABFE}"/>
              </a:ext>
            </a:extLst>
          </p:cNvPr>
          <p:cNvCxnSpPr>
            <a:cxnSpLocks/>
          </p:cNvCxnSpPr>
          <p:nvPr/>
        </p:nvCxnSpPr>
        <p:spPr>
          <a:xfrm>
            <a:off x="4458348" y="600389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CaixaDeTexto 503">
            <a:extLst>
              <a:ext uri="{FF2B5EF4-FFF2-40B4-BE49-F238E27FC236}">
                <a16:creationId xmlns:a16="http://schemas.microsoft.com/office/drawing/2014/main" id="{63EEB8F3-F30F-40FA-95A8-26D8F2E518E0}"/>
              </a:ext>
            </a:extLst>
          </p:cNvPr>
          <p:cNvSpPr txBox="1"/>
          <p:nvPr/>
        </p:nvSpPr>
        <p:spPr>
          <a:xfrm>
            <a:off x="4280326" y="614902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5" name="Conector reto 504">
            <a:extLst>
              <a:ext uri="{FF2B5EF4-FFF2-40B4-BE49-F238E27FC236}">
                <a16:creationId xmlns:a16="http://schemas.microsoft.com/office/drawing/2014/main" id="{7283290E-2243-40F8-9021-3831ECF93D26}"/>
              </a:ext>
            </a:extLst>
          </p:cNvPr>
          <p:cNvCxnSpPr>
            <a:cxnSpLocks/>
          </p:cNvCxnSpPr>
          <p:nvPr/>
        </p:nvCxnSpPr>
        <p:spPr>
          <a:xfrm>
            <a:off x="4605377" y="577538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CaixaDeTexto 505">
            <a:extLst>
              <a:ext uri="{FF2B5EF4-FFF2-40B4-BE49-F238E27FC236}">
                <a16:creationId xmlns:a16="http://schemas.microsoft.com/office/drawing/2014/main" id="{1865D424-41F4-427A-9AB0-52FB7CA4E6A1}"/>
              </a:ext>
            </a:extLst>
          </p:cNvPr>
          <p:cNvSpPr txBox="1"/>
          <p:nvPr/>
        </p:nvSpPr>
        <p:spPr>
          <a:xfrm>
            <a:off x="4725293" y="554455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7" name="Conector reto 506">
            <a:extLst>
              <a:ext uri="{FF2B5EF4-FFF2-40B4-BE49-F238E27FC236}">
                <a16:creationId xmlns:a16="http://schemas.microsoft.com/office/drawing/2014/main" id="{C87E908D-826F-4F4E-B704-843980AFA6C8}"/>
              </a:ext>
            </a:extLst>
          </p:cNvPr>
          <p:cNvCxnSpPr>
            <a:cxnSpLocks/>
          </p:cNvCxnSpPr>
          <p:nvPr/>
        </p:nvCxnSpPr>
        <p:spPr>
          <a:xfrm>
            <a:off x="4979513" y="539144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CaixaDeTexto 507">
            <a:extLst>
              <a:ext uri="{FF2B5EF4-FFF2-40B4-BE49-F238E27FC236}">
                <a16:creationId xmlns:a16="http://schemas.microsoft.com/office/drawing/2014/main" id="{C22BE3E6-FE37-4E38-A689-C93C97AD4E0B}"/>
              </a:ext>
            </a:extLst>
          </p:cNvPr>
          <p:cNvSpPr txBox="1"/>
          <p:nvPr/>
        </p:nvSpPr>
        <p:spPr>
          <a:xfrm>
            <a:off x="4788357" y="494672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9" name="Conector reto 508">
            <a:extLst>
              <a:ext uri="{FF2B5EF4-FFF2-40B4-BE49-F238E27FC236}">
                <a16:creationId xmlns:a16="http://schemas.microsoft.com/office/drawing/2014/main" id="{77A6D3CC-DC55-4974-A4FB-765F39D03973}"/>
              </a:ext>
            </a:extLst>
          </p:cNvPr>
          <p:cNvCxnSpPr>
            <a:cxnSpLocks/>
          </p:cNvCxnSpPr>
          <p:nvPr/>
        </p:nvCxnSpPr>
        <p:spPr>
          <a:xfrm>
            <a:off x="4971082" y="600601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CaixaDeTexto 509">
            <a:extLst>
              <a:ext uri="{FF2B5EF4-FFF2-40B4-BE49-F238E27FC236}">
                <a16:creationId xmlns:a16="http://schemas.microsoft.com/office/drawing/2014/main" id="{C9E94D57-FA0F-4E4A-845F-ECC7B6095D00}"/>
              </a:ext>
            </a:extLst>
          </p:cNvPr>
          <p:cNvSpPr txBox="1"/>
          <p:nvPr/>
        </p:nvSpPr>
        <p:spPr>
          <a:xfrm>
            <a:off x="4793060" y="615114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1" name="Conector reto 510">
            <a:extLst>
              <a:ext uri="{FF2B5EF4-FFF2-40B4-BE49-F238E27FC236}">
                <a16:creationId xmlns:a16="http://schemas.microsoft.com/office/drawing/2014/main" id="{F8D3835E-0DC0-4A3D-96E9-2A1460373BE9}"/>
              </a:ext>
            </a:extLst>
          </p:cNvPr>
          <p:cNvCxnSpPr>
            <a:cxnSpLocks/>
          </p:cNvCxnSpPr>
          <p:nvPr/>
        </p:nvCxnSpPr>
        <p:spPr>
          <a:xfrm>
            <a:off x="5151665" y="577327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CaixaDeTexto 511">
            <a:extLst>
              <a:ext uri="{FF2B5EF4-FFF2-40B4-BE49-F238E27FC236}">
                <a16:creationId xmlns:a16="http://schemas.microsoft.com/office/drawing/2014/main" id="{0AEABD05-36B4-4BD6-880D-4E5FA6841BD0}"/>
              </a:ext>
            </a:extLst>
          </p:cNvPr>
          <p:cNvSpPr txBox="1"/>
          <p:nvPr/>
        </p:nvSpPr>
        <p:spPr>
          <a:xfrm>
            <a:off x="5271578" y="5542437"/>
            <a:ext cx="591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cxnSp>
        <p:nvCxnSpPr>
          <p:cNvPr id="513" name="Conector reto 512">
            <a:extLst>
              <a:ext uri="{FF2B5EF4-FFF2-40B4-BE49-F238E27FC236}">
                <a16:creationId xmlns:a16="http://schemas.microsoft.com/office/drawing/2014/main" id="{001AB9E2-F233-4DE9-BE5D-9A14C7AA8913}"/>
              </a:ext>
            </a:extLst>
          </p:cNvPr>
          <p:cNvCxnSpPr>
            <a:cxnSpLocks/>
          </p:cNvCxnSpPr>
          <p:nvPr/>
        </p:nvCxnSpPr>
        <p:spPr>
          <a:xfrm>
            <a:off x="5525798" y="538932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onector reto 514">
            <a:extLst>
              <a:ext uri="{FF2B5EF4-FFF2-40B4-BE49-F238E27FC236}">
                <a16:creationId xmlns:a16="http://schemas.microsoft.com/office/drawing/2014/main" id="{309D50A3-BBE4-456F-8C37-D33EA7C80981}"/>
              </a:ext>
            </a:extLst>
          </p:cNvPr>
          <p:cNvCxnSpPr>
            <a:cxnSpLocks/>
          </p:cNvCxnSpPr>
          <p:nvPr/>
        </p:nvCxnSpPr>
        <p:spPr>
          <a:xfrm>
            <a:off x="5517367" y="600389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Conector reto 516">
            <a:extLst>
              <a:ext uri="{FF2B5EF4-FFF2-40B4-BE49-F238E27FC236}">
                <a16:creationId xmlns:a16="http://schemas.microsoft.com/office/drawing/2014/main" id="{E4352E8E-C9EF-4C7F-B246-7D381B2F0D2B}"/>
              </a:ext>
            </a:extLst>
          </p:cNvPr>
          <p:cNvCxnSpPr>
            <a:cxnSpLocks/>
          </p:cNvCxnSpPr>
          <p:nvPr/>
        </p:nvCxnSpPr>
        <p:spPr>
          <a:xfrm>
            <a:off x="5817360" y="577538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CaixaDeTexto 517">
            <a:extLst>
              <a:ext uri="{FF2B5EF4-FFF2-40B4-BE49-F238E27FC236}">
                <a16:creationId xmlns:a16="http://schemas.microsoft.com/office/drawing/2014/main" id="{4C44E753-E9BD-4599-9DA3-96B13668C901}"/>
              </a:ext>
            </a:extLst>
          </p:cNvPr>
          <p:cNvSpPr txBox="1"/>
          <p:nvPr/>
        </p:nvSpPr>
        <p:spPr>
          <a:xfrm>
            <a:off x="5924916" y="5544553"/>
            <a:ext cx="82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541" name="Conector reto 540">
            <a:extLst>
              <a:ext uri="{FF2B5EF4-FFF2-40B4-BE49-F238E27FC236}">
                <a16:creationId xmlns:a16="http://schemas.microsoft.com/office/drawing/2014/main" id="{DB987FE9-60FE-42F4-B677-B8F8C6E4988C}"/>
              </a:ext>
            </a:extLst>
          </p:cNvPr>
          <p:cNvCxnSpPr>
            <a:cxnSpLocks/>
          </p:cNvCxnSpPr>
          <p:nvPr/>
        </p:nvCxnSpPr>
        <p:spPr>
          <a:xfrm>
            <a:off x="2176335" y="59491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CaixaDeTexto 541">
            <a:extLst>
              <a:ext uri="{FF2B5EF4-FFF2-40B4-BE49-F238E27FC236}">
                <a16:creationId xmlns:a16="http://schemas.microsoft.com/office/drawing/2014/main" id="{57504F19-AB1E-4F61-810A-BABAACD564B2}"/>
              </a:ext>
            </a:extLst>
          </p:cNvPr>
          <p:cNvSpPr txBox="1"/>
          <p:nvPr/>
        </p:nvSpPr>
        <p:spPr>
          <a:xfrm>
            <a:off x="1998313" y="61313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10373355" y="210975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10603088" y="1882716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6" name="Conector reto 545">
            <a:extLst>
              <a:ext uri="{FF2B5EF4-FFF2-40B4-BE49-F238E27FC236}">
                <a16:creationId xmlns:a16="http://schemas.microsoft.com/office/drawing/2014/main" id="{C3B31186-88E4-492C-8C4C-F8C1AF1154AD}"/>
              </a:ext>
            </a:extLst>
          </p:cNvPr>
          <p:cNvCxnSpPr>
            <a:cxnSpLocks/>
          </p:cNvCxnSpPr>
          <p:nvPr/>
        </p:nvCxnSpPr>
        <p:spPr>
          <a:xfrm>
            <a:off x="10419730" y="39506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CaixaDeTexto 546">
            <a:extLst>
              <a:ext uri="{FF2B5EF4-FFF2-40B4-BE49-F238E27FC236}">
                <a16:creationId xmlns:a16="http://schemas.microsoft.com/office/drawing/2014/main" id="{84271714-D3B2-4CD4-8FCD-5711CBF5F5D0}"/>
              </a:ext>
            </a:extLst>
          </p:cNvPr>
          <p:cNvSpPr txBox="1"/>
          <p:nvPr/>
        </p:nvSpPr>
        <p:spPr>
          <a:xfrm>
            <a:off x="10649463" y="3723564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F477A4AC-B578-440B-8932-711A45BDC9F7}"/>
              </a:ext>
            </a:extLst>
          </p:cNvPr>
          <p:cNvCxnSpPr>
            <a:cxnSpLocks/>
          </p:cNvCxnSpPr>
          <p:nvPr/>
        </p:nvCxnSpPr>
        <p:spPr>
          <a:xfrm>
            <a:off x="6645007" y="211375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3499FA1F-E47A-4C70-9974-C2B98DF41E91}"/>
              </a:ext>
            </a:extLst>
          </p:cNvPr>
          <p:cNvSpPr txBox="1"/>
          <p:nvPr/>
        </p:nvSpPr>
        <p:spPr>
          <a:xfrm>
            <a:off x="6764920" y="188292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B17CB3C4-812D-4F65-AD03-8EE53C5EF666}"/>
              </a:ext>
            </a:extLst>
          </p:cNvPr>
          <p:cNvCxnSpPr>
            <a:cxnSpLocks/>
          </p:cNvCxnSpPr>
          <p:nvPr/>
        </p:nvCxnSpPr>
        <p:spPr>
          <a:xfrm>
            <a:off x="7019140" y="172981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EC04A8DA-D98A-41E0-A414-8DA312464A2B}"/>
              </a:ext>
            </a:extLst>
          </p:cNvPr>
          <p:cNvCxnSpPr>
            <a:cxnSpLocks/>
          </p:cNvCxnSpPr>
          <p:nvPr/>
        </p:nvCxnSpPr>
        <p:spPr>
          <a:xfrm>
            <a:off x="7010709" y="234438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6BBBBD9A-5DEE-49AC-8EE6-F62201DBFC80}"/>
              </a:ext>
            </a:extLst>
          </p:cNvPr>
          <p:cNvSpPr txBox="1"/>
          <p:nvPr/>
        </p:nvSpPr>
        <p:spPr>
          <a:xfrm>
            <a:off x="6832687" y="248951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B7680989-7154-4E8E-8ACF-52C44B7B8498}"/>
              </a:ext>
            </a:extLst>
          </p:cNvPr>
          <p:cNvCxnSpPr>
            <a:cxnSpLocks/>
          </p:cNvCxnSpPr>
          <p:nvPr/>
        </p:nvCxnSpPr>
        <p:spPr>
          <a:xfrm>
            <a:off x="7242653" y="396384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BBAF2D2F-AEF0-4543-8900-795F8E581931}"/>
              </a:ext>
            </a:extLst>
          </p:cNvPr>
          <p:cNvSpPr txBox="1"/>
          <p:nvPr/>
        </p:nvSpPr>
        <p:spPr>
          <a:xfrm>
            <a:off x="7362566" y="373301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95" name="Conector reto 194">
            <a:extLst>
              <a:ext uri="{FF2B5EF4-FFF2-40B4-BE49-F238E27FC236}">
                <a16:creationId xmlns:a16="http://schemas.microsoft.com/office/drawing/2014/main" id="{875CB569-1511-435F-98C0-41D199DDAAAD}"/>
              </a:ext>
            </a:extLst>
          </p:cNvPr>
          <p:cNvCxnSpPr>
            <a:cxnSpLocks/>
          </p:cNvCxnSpPr>
          <p:nvPr/>
        </p:nvCxnSpPr>
        <p:spPr>
          <a:xfrm>
            <a:off x="7616786" y="357990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95C1732F-75A5-4C4D-AEC5-690012E658E8}"/>
              </a:ext>
            </a:extLst>
          </p:cNvPr>
          <p:cNvSpPr txBox="1"/>
          <p:nvPr/>
        </p:nvSpPr>
        <p:spPr>
          <a:xfrm>
            <a:off x="7425630" y="313518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7" name="Conector reto 196">
            <a:extLst>
              <a:ext uri="{FF2B5EF4-FFF2-40B4-BE49-F238E27FC236}">
                <a16:creationId xmlns:a16="http://schemas.microsoft.com/office/drawing/2014/main" id="{3F01E9FF-CFC7-42C2-BD62-2A2D6E979AAA}"/>
              </a:ext>
            </a:extLst>
          </p:cNvPr>
          <p:cNvCxnSpPr>
            <a:cxnSpLocks/>
          </p:cNvCxnSpPr>
          <p:nvPr/>
        </p:nvCxnSpPr>
        <p:spPr>
          <a:xfrm>
            <a:off x="7608355" y="419446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351FFA17-E63B-49AD-9430-F3152D42F28A}"/>
              </a:ext>
            </a:extLst>
          </p:cNvPr>
          <p:cNvSpPr txBox="1"/>
          <p:nvPr/>
        </p:nvSpPr>
        <p:spPr>
          <a:xfrm>
            <a:off x="7430333" y="433960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05BFF2F7-ED0E-4D5B-A63D-52D467783EEF}"/>
              </a:ext>
            </a:extLst>
          </p:cNvPr>
          <p:cNvSpPr txBox="1"/>
          <p:nvPr/>
        </p:nvSpPr>
        <p:spPr>
          <a:xfrm>
            <a:off x="6851322" y="12939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A0B7F4BA-7C8A-4079-A57D-D213893F79A7}"/>
              </a:ext>
            </a:extLst>
          </p:cNvPr>
          <p:cNvCxnSpPr>
            <a:cxnSpLocks/>
          </p:cNvCxnSpPr>
          <p:nvPr/>
        </p:nvCxnSpPr>
        <p:spPr>
          <a:xfrm>
            <a:off x="7167944" y="210251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CAB98A62-1D68-4F75-93C5-9B36CC305243}"/>
              </a:ext>
            </a:extLst>
          </p:cNvPr>
          <p:cNvSpPr txBox="1"/>
          <p:nvPr/>
        </p:nvSpPr>
        <p:spPr>
          <a:xfrm>
            <a:off x="7287857" y="187167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9D314026-C398-45C6-BD07-94F34A9BE972}"/>
              </a:ext>
            </a:extLst>
          </p:cNvPr>
          <p:cNvCxnSpPr>
            <a:cxnSpLocks/>
          </p:cNvCxnSpPr>
          <p:nvPr/>
        </p:nvCxnSpPr>
        <p:spPr>
          <a:xfrm>
            <a:off x="7542077" y="1718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C88F78F5-4473-4993-BAF9-C3D262A28D1E}"/>
              </a:ext>
            </a:extLst>
          </p:cNvPr>
          <p:cNvCxnSpPr>
            <a:cxnSpLocks/>
          </p:cNvCxnSpPr>
          <p:nvPr/>
        </p:nvCxnSpPr>
        <p:spPr>
          <a:xfrm>
            <a:off x="7533646" y="23331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aixaDeTexto 209">
            <a:extLst>
              <a:ext uri="{FF2B5EF4-FFF2-40B4-BE49-F238E27FC236}">
                <a16:creationId xmlns:a16="http://schemas.microsoft.com/office/drawing/2014/main" id="{340B4CED-CC0D-4561-AA9F-701C8FFBCD73}"/>
              </a:ext>
            </a:extLst>
          </p:cNvPr>
          <p:cNvSpPr txBox="1"/>
          <p:nvPr/>
        </p:nvSpPr>
        <p:spPr>
          <a:xfrm>
            <a:off x="7355624" y="247826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1" name="Conector reto 210">
            <a:extLst>
              <a:ext uri="{FF2B5EF4-FFF2-40B4-BE49-F238E27FC236}">
                <a16:creationId xmlns:a16="http://schemas.microsoft.com/office/drawing/2014/main" id="{08C3FD90-AAEC-405E-88C9-35493266A6B5}"/>
              </a:ext>
            </a:extLst>
          </p:cNvPr>
          <p:cNvCxnSpPr>
            <a:cxnSpLocks/>
          </p:cNvCxnSpPr>
          <p:nvPr/>
        </p:nvCxnSpPr>
        <p:spPr>
          <a:xfrm>
            <a:off x="7765590" y="395260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aixaDeTexto 211">
            <a:extLst>
              <a:ext uri="{FF2B5EF4-FFF2-40B4-BE49-F238E27FC236}">
                <a16:creationId xmlns:a16="http://schemas.microsoft.com/office/drawing/2014/main" id="{B21BC493-3145-4DD1-B64A-1AB8FFB7AFC2}"/>
              </a:ext>
            </a:extLst>
          </p:cNvPr>
          <p:cNvSpPr txBox="1"/>
          <p:nvPr/>
        </p:nvSpPr>
        <p:spPr>
          <a:xfrm>
            <a:off x="7885503" y="372176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13" name="Conector reto 212">
            <a:extLst>
              <a:ext uri="{FF2B5EF4-FFF2-40B4-BE49-F238E27FC236}">
                <a16:creationId xmlns:a16="http://schemas.microsoft.com/office/drawing/2014/main" id="{C4CDB1AD-9E49-4338-AC7C-4AF7CA2AA966}"/>
              </a:ext>
            </a:extLst>
          </p:cNvPr>
          <p:cNvCxnSpPr>
            <a:cxnSpLocks/>
          </p:cNvCxnSpPr>
          <p:nvPr/>
        </p:nvCxnSpPr>
        <p:spPr>
          <a:xfrm>
            <a:off x="8139723" y="356865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0EFC8290-74B4-46F7-8432-6BF38637733F}"/>
              </a:ext>
            </a:extLst>
          </p:cNvPr>
          <p:cNvSpPr txBox="1"/>
          <p:nvPr/>
        </p:nvSpPr>
        <p:spPr>
          <a:xfrm>
            <a:off x="7948567" y="312394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5" name="Conector reto 214">
            <a:extLst>
              <a:ext uri="{FF2B5EF4-FFF2-40B4-BE49-F238E27FC236}">
                <a16:creationId xmlns:a16="http://schemas.microsoft.com/office/drawing/2014/main" id="{CBE1E16D-6DD3-42DE-8B87-40C6D447B23F}"/>
              </a:ext>
            </a:extLst>
          </p:cNvPr>
          <p:cNvCxnSpPr>
            <a:cxnSpLocks/>
          </p:cNvCxnSpPr>
          <p:nvPr/>
        </p:nvCxnSpPr>
        <p:spPr>
          <a:xfrm>
            <a:off x="8131292" y="41832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3AAD9F60-8FD1-457D-9594-0CB5E7E02622}"/>
              </a:ext>
            </a:extLst>
          </p:cNvPr>
          <p:cNvSpPr txBox="1"/>
          <p:nvPr/>
        </p:nvSpPr>
        <p:spPr>
          <a:xfrm>
            <a:off x="7953270" y="432835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F46518A3-BE0C-4A70-83E8-92E15AF14EF2}"/>
              </a:ext>
            </a:extLst>
          </p:cNvPr>
          <p:cNvSpPr txBox="1"/>
          <p:nvPr/>
        </p:nvSpPr>
        <p:spPr>
          <a:xfrm>
            <a:off x="7374259" y="128275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D78A8FCD-DD32-4F86-AA25-B4063E7AF0FA}"/>
              </a:ext>
            </a:extLst>
          </p:cNvPr>
          <p:cNvCxnSpPr>
            <a:cxnSpLocks/>
          </p:cNvCxnSpPr>
          <p:nvPr/>
        </p:nvCxnSpPr>
        <p:spPr>
          <a:xfrm>
            <a:off x="7704160" y="209334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aixaDeTexto 224">
            <a:extLst>
              <a:ext uri="{FF2B5EF4-FFF2-40B4-BE49-F238E27FC236}">
                <a16:creationId xmlns:a16="http://schemas.microsoft.com/office/drawing/2014/main" id="{4900BAEE-CD4E-4558-BB97-DF7782746A67}"/>
              </a:ext>
            </a:extLst>
          </p:cNvPr>
          <p:cNvSpPr txBox="1"/>
          <p:nvPr/>
        </p:nvSpPr>
        <p:spPr>
          <a:xfrm>
            <a:off x="7824073" y="186251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6" name="Conector reto 225">
            <a:extLst>
              <a:ext uri="{FF2B5EF4-FFF2-40B4-BE49-F238E27FC236}">
                <a16:creationId xmlns:a16="http://schemas.microsoft.com/office/drawing/2014/main" id="{A6827969-4093-4127-BA56-0562FFFA3E84}"/>
              </a:ext>
            </a:extLst>
          </p:cNvPr>
          <p:cNvCxnSpPr>
            <a:cxnSpLocks/>
          </p:cNvCxnSpPr>
          <p:nvPr/>
        </p:nvCxnSpPr>
        <p:spPr>
          <a:xfrm>
            <a:off x="8078293" y="170940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to 226">
            <a:extLst>
              <a:ext uri="{FF2B5EF4-FFF2-40B4-BE49-F238E27FC236}">
                <a16:creationId xmlns:a16="http://schemas.microsoft.com/office/drawing/2014/main" id="{6FC6E8D1-170F-479D-9F92-83A2553DCD1D}"/>
              </a:ext>
            </a:extLst>
          </p:cNvPr>
          <p:cNvCxnSpPr>
            <a:cxnSpLocks/>
          </p:cNvCxnSpPr>
          <p:nvPr/>
        </p:nvCxnSpPr>
        <p:spPr>
          <a:xfrm>
            <a:off x="8069862" y="232397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CADDE88D-BD11-4C8B-9E05-0724F4AD2A33}"/>
              </a:ext>
            </a:extLst>
          </p:cNvPr>
          <p:cNvSpPr txBox="1"/>
          <p:nvPr/>
        </p:nvSpPr>
        <p:spPr>
          <a:xfrm>
            <a:off x="7891840" y="246910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9" name="Conector reto 228">
            <a:extLst>
              <a:ext uri="{FF2B5EF4-FFF2-40B4-BE49-F238E27FC236}">
                <a16:creationId xmlns:a16="http://schemas.microsoft.com/office/drawing/2014/main" id="{16EFE89F-30B2-452D-8EC7-71CD27E99F97}"/>
              </a:ext>
            </a:extLst>
          </p:cNvPr>
          <p:cNvCxnSpPr>
            <a:cxnSpLocks/>
          </p:cNvCxnSpPr>
          <p:nvPr/>
        </p:nvCxnSpPr>
        <p:spPr>
          <a:xfrm>
            <a:off x="8301806" y="394343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16F707EF-32D3-4D2A-9968-1CFDF44B327A}"/>
              </a:ext>
            </a:extLst>
          </p:cNvPr>
          <p:cNvSpPr txBox="1"/>
          <p:nvPr/>
        </p:nvSpPr>
        <p:spPr>
          <a:xfrm>
            <a:off x="8421719" y="371260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15867758-A53F-48E2-8530-0E85A07D0570}"/>
              </a:ext>
            </a:extLst>
          </p:cNvPr>
          <p:cNvCxnSpPr>
            <a:cxnSpLocks/>
          </p:cNvCxnSpPr>
          <p:nvPr/>
        </p:nvCxnSpPr>
        <p:spPr>
          <a:xfrm>
            <a:off x="8675939" y="355949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00382838-D330-4438-A81F-A6EF5F5344A8}"/>
              </a:ext>
            </a:extLst>
          </p:cNvPr>
          <p:cNvSpPr txBox="1"/>
          <p:nvPr/>
        </p:nvSpPr>
        <p:spPr>
          <a:xfrm>
            <a:off x="8484783" y="3114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6D87C06C-494D-45C1-A204-665A8AA9512A}"/>
              </a:ext>
            </a:extLst>
          </p:cNvPr>
          <p:cNvCxnSpPr>
            <a:cxnSpLocks/>
          </p:cNvCxnSpPr>
          <p:nvPr/>
        </p:nvCxnSpPr>
        <p:spPr>
          <a:xfrm>
            <a:off x="8667508" y="41740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F53B1A44-447A-4C4C-A232-03BA5A1FF5B9}"/>
              </a:ext>
            </a:extLst>
          </p:cNvPr>
          <p:cNvSpPr txBox="1"/>
          <p:nvPr/>
        </p:nvSpPr>
        <p:spPr>
          <a:xfrm>
            <a:off x="8489486" y="431919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E63A735A-20EB-425B-B17C-DCFF74706691}"/>
              </a:ext>
            </a:extLst>
          </p:cNvPr>
          <p:cNvSpPr txBox="1"/>
          <p:nvPr/>
        </p:nvSpPr>
        <p:spPr>
          <a:xfrm>
            <a:off x="7910475" y="127359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2" name="Conector reto 241">
            <a:extLst>
              <a:ext uri="{FF2B5EF4-FFF2-40B4-BE49-F238E27FC236}">
                <a16:creationId xmlns:a16="http://schemas.microsoft.com/office/drawing/2014/main" id="{A648A51F-6D9E-47AD-B8CF-B991496B381E}"/>
              </a:ext>
            </a:extLst>
          </p:cNvPr>
          <p:cNvCxnSpPr>
            <a:cxnSpLocks/>
          </p:cNvCxnSpPr>
          <p:nvPr/>
        </p:nvCxnSpPr>
        <p:spPr>
          <a:xfrm>
            <a:off x="8251642" y="211375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05C751C6-39A5-4759-824B-B69B2747D263}"/>
              </a:ext>
            </a:extLst>
          </p:cNvPr>
          <p:cNvSpPr txBox="1"/>
          <p:nvPr/>
        </p:nvSpPr>
        <p:spPr>
          <a:xfrm>
            <a:off x="8371555" y="188292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4" name="Conector reto 243">
            <a:extLst>
              <a:ext uri="{FF2B5EF4-FFF2-40B4-BE49-F238E27FC236}">
                <a16:creationId xmlns:a16="http://schemas.microsoft.com/office/drawing/2014/main" id="{3FC97776-DCFB-4A2B-B157-0012BE82521A}"/>
              </a:ext>
            </a:extLst>
          </p:cNvPr>
          <p:cNvCxnSpPr>
            <a:cxnSpLocks/>
          </p:cNvCxnSpPr>
          <p:nvPr/>
        </p:nvCxnSpPr>
        <p:spPr>
          <a:xfrm>
            <a:off x="8625775" y="172981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to 244">
            <a:extLst>
              <a:ext uri="{FF2B5EF4-FFF2-40B4-BE49-F238E27FC236}">
                <a16:creationId xmlns:a16="http://schemas.microsoft.com/office/drawing/2014/main" id="{58CD1235-42D9-4862-A39F-6759C3AAD6E2}"/>
              </a:ext>
            </a:extLst>
          </p:cNvPr>
          <p:cNvCxnSpPr>
            <a:cxnSpLocks/>
          </p:cNvCxnSpPr>
          <p:nvPr/>
        </p:nvCxnSpPr>
        <p:spPr>
          <a:xfrm>
            <a:off x="8617344" y="234438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A0DEBA56-1AD3-4385-9164-70488BB8C04D}"/>
              </a:ext>
            </a:extLst>
          </p:cNvPr>
          <p:cNvSpPr txBox="1"/>
          <p:nvPr/>
        </p:nvSpPr>
        <p:spPr>
          <a:xfrm>
            <a:off x="8439322" y="248951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7" name="Conector reto 246">
            <a:extLst>
              <a:ext uri="{FF2B5EF4-FFF2-40B4-BE49-F238E27FC236}">
                <a16:creationId xmlns:a16="http://schemas.microsoft.com/office/drawing/2014/main" id="{32B41D3E-AF34-4B7B-927B-FCE019600EBF}"/>
              </a:ext>
            </a:extLst>
          </p:cNvPr>
          <p:cNvCxnSpPr>
            <a:cxnSpLocks/>
          </p:cNvCxnSpPr>
          <p:nvPr/>
        </p:nvCxnSpPr>
        <p:spPr>
          <a:xfrm>
            <a:off x="8849288" y="396384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287C140F-7CA4-4CD4-A171-2411A45DB3AF}"/>
              </a:ext>
            </a:extLst>
          </p:cNvPr>
          <p:cNvSpPr txBox="1"/>
          <p:nvPr/>
        </p:nvSpPr>
        <p:spPr>
          <a:xfrm>
            <a:off x="8969201" y="373301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9" name="Conector reto 248">
            <a:extLst>
              <a:ext uri="{FF2B5EF4-FFF2-40B4-BE49-F238E27FC236}">
                <a16:creationId xmlns:a16="http://schemas.microsoft.com/office/drawing/2014/main" id="{3A7F89D9-C648-49F9-AD34-D77812CFD167}"/>
              </a:ext>
            </a:extLst>
          </p:cNvPr>
          <p:cNvCxnSpPr>
            <a:cxnSpLocks/>
          </p:cNvCxnSpPr>
          <p:nvPr/>
        </p:nvCxnSpPr>
        <p:spPr>
          <a:xfrm>
            <a:off x="9223421" y="357990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DE95F2DD-5D60-44DF-B520-AE8236C0D2CF}"/>
              </a:ext>
            </a:extLst>
          </p:cNvPr>
          <p:cNvSpPr txBox="1"/>
          <p:nvPr/>
        </p:nvSpPr>
        <p:spPr>
          <a:xfrm>
            <a:off x="9032265" y="313518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1" name="Conector reto 250">
            <a:extLst>
              <a:ext uri="{FF2B5EF4-FFF2-40B4-BE49-F238E27FC236}">
                <a16:creationId xmlns:a16="http://schemas.microsoft.com/office/drawing/2014/main" id="{1AFC39AC-2BE4-4F4F-9837-82C15407C184}"/>
              </a:ext>
            </a:extLst>
          </p:cNvPr>
          <p:cNvCxnSpPr>
            <a:cxnSpLocks/>
          </p:cNvCxnSpPr>
          <p:nvPr/>
        </p:nvCxnSpPr>
        <p:spPr>
          <a:xfrm>
            <a:off x="9214990" y="419446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CaixaDeTexto 251">
            <a:extLst>
              <a:ext uri="{FF2B5EF4-FFF2-40B4-BE49-F238E27FC236}">
                <a16:creationId xmlns:a16="http://schemas.microsoft.com/office/drawing/2014/main" id="{93087AE8-78AC-4743-9E89-21AA80FA4ECF}"/>
              </a:ext>
            </a:extLst>
          </p:cNvPr>
          <p:cNvSpPr txBox="1"/>
          <p:nvPr/>
        </p:nvSpPr>
        <p:spPr>
          <a:xfrm>
            <a:off x="9036968" y="433960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9" name="CaixaDeTexto 258">
            <a:extLst>
              <a:ext uri="{FF2B5EF4-FFF2-40B4-BE49-F238E27FC236}">
                <a16:creationId xmlns:a16="http://schemas.microsoft.com/office/drawing/2014/main" id="{38DCBCEE-8658-43CE-A947-7DA8FBEA25EF}"/>
              </a:ext>
            </a:extLst>
          </p:cNvPr>
          <p:cNvSpPr txBox="1"/>
          <p:nvPr/>
        </p:nvSpPr>
        <p:spPr>
          <a:xfrm>
            <a:off x="8457957" y="12939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0" name="Conector reto 259">
            <a:extLst>
              <a:ext uri="{FF2B5EF4-FFF2-40B4-BE49-F238E27FC236}">
                <a16:creationId xmlns:a16="http://schemas.microsoft.com/office/drawing/2014/main" id="{CBE3853B-38F0-414D-AF4D-7DD4E2811EE6}"/>
              </a:ext>
            </a:extLst>
          </p:cNvPr>
          <p:cNvCxnSpPr>
            <a:cxnSpLocks/>
          </p:cNvCxnSpPr>
          <p:nvPr/>
        </p:nvCxnSpPr>
        <p:spPr>
          <a:xfrm>
            <a:off x="8773437" y="209206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aixaDeTexto 260">
            <a:extLst>
              <a:ext uri="{FF2B5EF4-FFF2-40B4-BE49-F238E27FC236}">
                <a16:creationId xmlns:a16="http://schemas.microsoft.com/office/drawing/2014/main" id="{F349FD86-CBC9-4D52-9296-B4E4C9C7CEEF}"/>
              </a:ext>
            </a:extLst>
          </p:cNvPr>
          <p:cNvSpPr txBox="1"/>
          <p:nvPr/>
        </p:nvSpPr>
        <p:spPr>
          <a:xfrm>
            <a:off x="8893350" y="186123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2" name="Conector reto 261">
            <a:extLst>
              <a:ext uri="{FF2B5EF4-FFF2-40B4-BE49-F238E27FC236}">
                <a16:creationId xmlns:a16="http://schemas.microsoft.com/office/drawing/2014/main" id="{6C8329CB-5A7D-4003-99C6-34CB8A983E4E}"/>
              </a:ext>
            </a:extLst>
          </p:cNvPr>
          <p:cNvCxnSpPr>
            <a:cxnSpLocks/>
          </p:cNvCxnSpPr>
          <p:nvPr/>
        </p:nvCxnSpPr>
        <p:spPr>
          <a:xfrm>
            <a:off x="9147570" y="170812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to 262">
            <a:extLst>
              <a:ext uri="{FF2B5EF4-FFF2-40B4-BE49-F238E27FC236}">
                <a16:creationId xmlns:a16="http://schemas.microsoft.com/office/drawing/2014/main" id="{E747826C-3898-4FE6-ADC1-1CAEA4386C81}"/>
              </a:ext>
            </a:extLst>
          </p:cNvPr>
          <p:cNvCxnSpPr>
            <a:cxnSpLocks/>
          </p:cNvCxnSpPr>
          <p:nvPr/>
        </p:nvCxnSpPr>
        <p:spPr>
          <a:xfrm>
            <a:off x="9139139" y="232268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CaixaDeTexto 263">
            <a:extLst>
              <a:ext uri="{FF2B5EF4-FFF2-40B4-BE49-F238E27FC236}">
                <a16:creationId xmlns:a16="http://schemas.microsoft.com/office/drawing/2014/main" id="{5927B12D-8299-4DC4-AE39-5963A67AB5C6}"/>
              </a:ext>
            </a:extLst>
          </p:cNvPr>
          <p:cNvSpPr txBox="1"/>
          <p:nvPr/>
        </p:nvSpPr>
        <p:spPr>
          <a:xfrm>
            <a:off x="8961117" y="24678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5" name="Conector reto 264">
            <a:extLst>
              <a:ext uri="{FF2B5EF4-FFF2-40B4-BE49-F238E27FC236}">
                <a16:creationId xmlns:a16="http://schemas.microsoft.com/office/drawing/2014/main" id="{3392C71D-008F-47C2-BF12-A4B9290A5687}"/>
              </a:ext>
            </a:extLst>
          </p:cNvPr>
          <p:cNvCxnSpPr>
            <a:cxnSpLocks/>
          </p:cNvCxnSpPr>
          <p:nvPr/>
        </p:nvCxnSpPr>
        <p:spPr>
          <a:xfrm>
            <a:off x="9371083" y="394215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50C4CDBC-4491-4048-8D15-F9E80991A747}"/>
              </a:ext>
            </a:extLst>
          </p:cNvPr>
          <p:cNvSpPr txBox="1"/>
          <p:nvPr/>
        </p:nvSpPr>
        <p:spPr>
          <a:xfrm>
            <a:off x="9490996" y="371131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7" name="Conector reto 266">
            <a:extLst>
              <a:ext uri="{FF2B5EF4-FFF2-40B4-BE49-F238E27FC236}">
                <a16:creationId xmlns:a16="http://schemas.microsoft.com/office/drawing/2014/main" id="{6102EAD8-B24F-43A9-BBC1-933F42188057}"/>
              </a:ext>
            </a:extLst>
          </p:cNvPr>
          <p:cNvCxnSpPr>
            <a:cxnSpLocks/>
          </p:cNvCxnSpPr>
          <p:nvPr/>
        </p:nvCxnSpPr>
        <p:spPr>
          <a:xfrm>
            <a:off x="9745216" y="355820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8A547B5C-0FA9-4B55-A694-660FD5EFD0FC}"/>
              </a:ext>
            </a:extLst>
          </p:cNvPr>
          <p:cNvSpPr txBox="1"/>
          <p:nvPr/>
        </p:nvSpPr>
        <p:spPr>
          <a:xfrm>
            <a:off x="9554060" y="311349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9" name="Conector reto 268">
            <a:extLst>
              <a:ext uri="{FF2B5EF4-FFF2-40B4-BE49-F238E27FC236}">
                <a16:creationId xmlns:a16="http://schemas.microsoft.com/office/drawing/2014/main" id="{229A5685-8B77-4873-B9AB-157AC0D71ED9}"/>
              </a:ext>
            </a:extLst>
          </p:cNvPr>
          <p:cNvCxnSpPr>
            <a:cxnSpLocks/>
          </p:cNvCxnSpPr>
          <p:nvPr/>
        </p:nvCxnSpPr>
        <p:spPr>
          <a:xfrm>
            <a:off x="9736785" y="417277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aixaDeTexto 269">
            <a:extLst>
              <a:ext uri="{FF2B5EF4-FFF2-40B4-BE49-F238E27FC236}">
                <a16:creationId xmlns:a16="http://schemas.microsoft.com/office/drawing/2014/main" id="{09B6C01A-365B-47E6-B723-FEB0144173A0}"/>
              </a:ext>
            </a:extLst>
          </p:cNvPr>
          <p:cNvSpPr txBox="1"/>
          <p:nvPr/>
        </p:nvSpPr>
        <p:spPr>
          <a:xfrm>
            <a:off x="9558763" y="43179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BADD877D-7AFF-4985-9BA4-2DDA4A19987E}"/>
              </a:ext>
            </a:extLst>
          </p:cNvPr>
          <p:cNvSpPr txBox="1"/>
          <p:nvPr/>
        </p:nvSpPr>
        <p:spPr>
          <a:xfrm>
            <a:off x="8979752" y="127230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8" name="Título 1">
            <a:extLst>
              <a:ext uri="{FF2B5EF4-FFF2-40B4-BE49-F238E27FC236}">
                <a16:creationId xmlns:a16="http://schemas.microsoft.com/office/drawing/2014/main" id="{F34E2E67-19C2-4601-8D9C-1D1CB3D9ADCD}"/>
              </a:ext>
            </a:extLst>
          </p:cNvPr>
          <p:cNvSpPr txBox="1">
            <a:spLocks/>
          </p:cNvSpPr>
          <p:nvPr/>
        </p:nvSpPr>
        <p:spPr>
          <a:xfrm>
            <a:off x="8660760" y="249428"/>
            <a:ext cx="3322429" cy="83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Esfingolipídios  </a:t>
            </a:r>
          </a:p>
        </p:txBody>
      </p:sp>
      <p:cxnSp>
        <p:nvCxnSpPr>
          <p:cNvPr id="279" name="Conector reto 278">
            <a:extLst>
              <a:ext uri="{FF2B5EF4-FFF2-40B4-BE49-F238E27FC236}">
                <a16:creationId xmlns:a16="http://schemas.microsoft.com/office/drawing/2014/main" id="{91FAA926-4200-40D0-A506-A10BE0F8EAFC}"/>
              </a:ext>
            </a:extLst>
          </p:cNvPr>
          <p:cNvCxnSpPr>
            <a:cxnSpLocks/>
          </p:cNvCxnSpPr>
          <p:nvPr/>
        </p:nvCxnSpPr>
        <p:spPr>
          <a:xfrm>
            <a:off x="2893419" y="203208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 reto 279">
            <a:extLst>
              <a:ext uri="{FF2B5EF4-FFF2-40B4-BE49-F238E27FC236}">
                <a16:creationId xmlns:a16="http://schemas.microsoft.com/office/drawing/2014/main" id="{ED44C843-CA8E-404F-A01C-7CA4FC38BFA4}"/>
              </a:ext>
            </a:extLst>
          </p:cNvPr>
          <p:cNvCxnSpPr>
            <a:cxnSpLocks/>
          </p:cNvCxnSpPr>
          <p:nvPr/>
        </p:nvCxnSpPr>
        <p:spPr>
          <a:xfrm>
            <a:off x="9305662" y="211388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431B2A0F-2F1A-48B6-BC96-C03E913F5802}"/>
              </a:ext>
            </a:extLst>
          </p:cNvPr>
          <p:cNvSpPr txBox="1"/>
          <p:nvPr/>
        </p:nvSpPr>
        <p:spPr>
          <a:xfrm>
            <a:off x="9425575" y="188304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82" name="Conector reto 281">
            <a:extLst>
              <a:ext uri="{FF2B5EF4-FFF2-40B4-BE49-F238E27FC236}">
                <a16:creationId xmlns:a16="http://schemas.microsoft.com/office/drawing/2014/main" id="{A0703AB6-7AB8-4895-AED0-FC71BD0B4235}"/>
              </a:ext>
            </a:extLst>
          </p:cNvPr>
          <p:cNvCxnSpPr>
            <a:cxnSpLocks/>
          </p:cNvCxnSpPr>
          <p:nvPr/>
        </p:nvCxnSpPr>
        <p:spPr>
          <a:xfrm>
            <a:off x="9679795" y="172993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B36F2589-0EE7-426B-BBD0-AE8B7A62F7A2}"/>
              </a:ext>
            </a:extLst>
          </p:cNvPr>
          <p:cNvCxnSpPr>
            <a:cxnSpLocks/>
          </p:cNvCxnSpPr>
          <p:nvPr/>
        </p:nvCxnSpPr>
        <p:spPr>
          <a:xfrm>
            <a:off x="9671364" y="234450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39FF847-231D-4581-A46E-553B28FFA690}"/>
              </a:ext>
            </a:extLst>
          </p:cNvPr>
          <p:cNvSpPr txBox="1"/>
          <p:nvPr/>
        </p:nvSpPr>
        <p:spPr>
          <a:xfrm>
            <a:off x="9493342" y="248963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5" name="CaixaDeTexto 284">
            <a:extLst>
              <a:ext uri="{FF2B5EF4-FFF2-40B4-BE49-F238E27FC236}">
                <a16:creationId xmlns:a16="http://schemas.microsoft.com/office/drawing/2014/main" id="{DA3905B7-90A2-485C-8674-7982E2033540}"/>
              </a:ext>
            </a:extLst>
          </p:cNvPr>
          <p:cNvSpPr txBox="1"/>
          <p:nvPr/>
        </p:nvSpPr>
        <p:spPr>
          <a:xfrm>
            <a:off x="9511977" y="12941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86" name="Conector reto 285">
            <a:extLst>
              <a:ext uri="{FF2B5EF4-FFF2-40B4-BE49-F238E27FC236}">
                <a16:creationId xmlns:a16="http://schemas.microsoft.com/office/drawing/2014/main" id="{C4BA03D5-3FE1-4024-BF8C-A312FA13ED56}"/>
              </a:ext>
            </a:extLst>
          </p:cNvPr>
          <p:cNvCxnSpPr>
            <a:cxnSpLocks/>
          </p:cNvCxnSpPr>
          <p:nvPr/>
        </p:nvCxnSpPr>
        <p:spPr>
          <a:xfrm>
            <a:off x="2726822" y="354373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8E379BD1-7F2B-4E72-9F28-B088F70BCBAA}"/>
              </a:ext>
            </a:extLst>
          </p:cNvPr>
          <p:cNvSpPr txBox="1"/>
          <p:nvPr/>
        </p:nvSpPr>
        <p:spPr>
          <a:xfrm>
            <a:off x="2462401" y="3123733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88" name="Conector reto 287">
            <a:extLst>
              <a:ext uri="{FF2B5EF4-FFF2-40B4-BE49-F238E27FC236}">
                <a16:creationId xmlns:a16="http://schemas.microsoft.com/office/drawing/2014/main" id="{EC38420D-CF91-4E50-967F-65FAD21EA382}"/>
              </a:ext>
            </a:extLst>
          </p:cNvPr>
          <p:cNvCxnSpPr>
            <a:cxnSpLocks/>
          </p:cNvCxnSpPr>
          <p:nvPr/>
        </p:nvCxnSpPr>
        <p:spPr>
          <a:xfrm>
            <a:off x="3277257" y="59269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CaixaDeTexto 288">
            <a:extLst>
              <a:ext uri="{FF2B5EF4-FFF2-40B4-BE49-F238E27FC236}">
                <a16:creationId xmlns:a16="http://schemas.microsoft.com/office/drawing/2014/main" id="{F65AE696-7B38-459E-94D3-663274CA0E40}"/>
              </a:ext>
            </a:extLst>
          </p:cNvPr>
          <p:cNvSpPr txBox="1"/>
          <p:nvPr/>
        </p:nvSpPr>
        <p:spPr>
          <a:xfrm>
            <a:off x="3047965" y="6137694"/>
            <a:ext cx="53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BD487ACB-125C-4880-9C5A-741323D031B0}"/>
              </a:ext>
            </a:extLst>
          </p:cNvPr>
          <p:cNvSpPr txBox="1"/>
          <p:nvPr/>
        </p:nvSpPr>
        <p:spPr>
          <a:xfrm>
            <a:off x="5274409" y="4984224"/>
            <a:ext cx="82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id="{F41A0484-9C0A-476C-BC3B-2B90BBA4FAC8}"/>
              </a:ext>
            </a:extLst>
          </p:cNvPr>
          <p:cNvSpPr txBox="1"/>
          <p:nvPr/>
        </p:nvSpPr>
        <p:spPr>
          <a:xfrm>
            <a:off x="5275836" y="6165170"/>
            <a:ext cx="82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297" name="Retângulo: Cantos Arredondados 296">
            <a:extLst>
              <a:ext uri="{FF2B5EF4-FFF2-40B4-BE49-F238E27FC236}">
                <a16:creationId xmlns:a16="http://schemas.microsoft.com/office/drawing/2014/main" id="{951204BC-59C8-476B-8913-29243427E2BE}"/>
              </a:ext>
            </a:extLst>
          </p:cNvPr>
          <p:cNvSpPr/>
          <p:nvPr/>
        </p:nvSpPr>
        <p:spPr>
          <a:xfrm>
            <a:off x="9490996" y="6044888"/>
            <a:ext cx="2195452" cy="61516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Esfingomielina </a:t>
            </a:r>
          </a:p>
        </p:txBody>
      </p:sp>
    </p:spTree>
    <p:extLst>
      <p:ext uri="{BB962C8B-B14F-4D97-AF65-F5344CB8AC3E}">
        <p14:creationId xmlns:p14="http://schemas.microsoft.com/office/powerpoint/2010/main" val="3634063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6AEC7C-42E1-422B-B825-10C0CBF5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333375"/>
            <a:ext cx="1416050" cy="5302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Lipídios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19F32F-83CE-4C38-A25B-71E44DAAD4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4825" y="863600"/>
            <a:ext cx="0" cy="292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5B663E-7007-40EB-B83B-7383613AB05E}"/>
              </a:ext>
            </a:extLst>
          </p:cNvPr>
          <p:cNvCxnSpPr>
            <a:cxnSpLocks/>
          </p:cNvCxnSpPr>
          <p:nvPr/>
        </p:nvCxnSpPr>
        <p:spPr>
          <a:xfrm flipH="1">
            <a:off x="2193584" y="1155700"/>
            <a:ext cx="717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38DEA2-A9E9-49EB-9474-0B92722770F2}"/>
              </a:ext>
            </a:extLst>
          </p:cNvPr>
          <p:cNvSpPr txBox="1">
            <a:spLocks/>
          </p:cNvSpPr>
          <p:nvPr/>
        </p:nvSpPr>
        <p:spPr>
          <a:xfrm>
            <a:off x="914400" y="204787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graxos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FA40D6E-40FB-450F-A935-4145438738F6}"/>
              </a:ext>
            </a:extLst>
          </p:cNvPr>
          <p:cNvSpPr txBox="1">
            <a:spLocks/>
          </p:cNvSpPr>
          <p:nvPr/>
        </p:nvSpPr>
        <p:spPr>
          <a:xfrm>
            <a:off x="8312946" y="1604792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Esteroides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4A5D61-0821-49FF-B101-3FB14297DEB7}"/>
              </a:ext>
            </a:extLst>
          </p:cNvPr>
          <p:cNvSpPr txBox="1">
            <a:spLocks/>
          </p:cNvSpPr>
          <p:nvPr/>
        </p:nvSpPr>
        <p:spPr>
          <a:xfrm>
            <a:off x="700088" y="4181473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Ceras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A63F1A-E47D-40B0-ABE0-7C8CE67857DB}"/>
              </a:ext>
            </a:extLst>
          </p:cNvPr>
          <p:cNvSpPr txBox="1">
            <a:spLocks/>
          </p:cNvSpPr>
          <p:nvPr/>
        </p:nvSpPr>
        <p:spPr>
          <a:xfrm>
            <a:off x="3224212" y="4194173"/>
            <a:ext cx="2503488" cy="70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Triacilgliceróis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Triglicerídeos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D6D010-2FEA-487A-87E9-950B9436315F}"/>
              </a:ext>
            </a:extLst>
          </p:cNvPr>
          <p:cNvSpPr txBox="1">
            <a:spLocks/>
          </p:cNvSpPr>
          <p:nvPr/>
        </p:nvSpPr>
        <p:spPr>
          <a:xfrm>
            <a:off x="6346150" y="4194173"/>
            <a:ext cx="2621639" cy="9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Glicerofosfolipídeos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Fosfolipídios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5AAFCCA-2A76-42AD-87A3-D2F3DA8ADEC8}"/>
              </a:ext>
            </a:extLst>
          </p:cNvPr>
          <p:cNvSpPr txBox="1">
            <a:spLocks/>
          </p:cNvSpPr>
          <p:nvPr/>
        </p:nvSpPr>
        <p:spPr>
          <a:xfrm>
            <a:off x="9372602" y="4194173"/>
            <a:ext cx="2503488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Esfingolipídios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307CB9-D4E4-44CC-ADCD-1FCE5355050F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8873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7F1E480-5D03-4DA5-876D-8195E17D0D09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369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5F125C-1835-410C-900E-C25100F53C56}"/>
              </a:ext>
            </a:extLst>
          </p:cNvPr>
          <p:cNvCxnSpPr>
            <a:cxnSpLocks/>
          </p:cNvCxnSpPr>
          <p:nvPr/>
        </p:nvCxnSpPr>
        <p:spPr>
          <a:xfrm>
            <a:off x="44823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1BBC77-BE7B-472E-8D91-55ADAE4CF133}"/>
              </a:ext>
            </a:extLst>
          </p:cNvPr>
          <p:cNvCxnSpPr>
            <a:cxnSpLocks/>
          </p:cNvCxnSpPr>
          <p:nvPr/>
        </p:nvCxnSpPr>
        <p:spPr>
          <a:xfrm>
            <a:off x="2193583" y="2432050"/>
            <a:ext cx="0" cy="593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E0B1167-ED63-4882-8759-1ECF1262AEDD}"/>
              </a:ext>
            </a:extLst>
          </p:cNvPr>
          <p:cNvCxnSpPr>
            <a:cxnSpLocks/>
          </p:cNvCxnSpPr>
          <p:nvPr/>
        </p:nvCxnSpPr>
        <p:spPr>
          <a:xfrm>
            <a:off x="2193583" y="1155700"/>
            <a:ext cx="0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B038352-7C97-408E-A05B-6631248C1E65}"/>
              </a:ext>
            </a:extLst>
          </p:cNvPr>
          <p:cNvCxnSpPr>
            <a:cxnSpLocks/>
          </p:cNvCxnSpPr>
          <p:nvPr/>
        </p:nvCxnSpPr>
        <p:spPr>
          <a:xfrm>
            <a:off x="9372602" y="1155700"/>
            <a:ext cx="0" cy="459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777AE08-8755-427C-A831-8E08EF60095A}"/>
              </a:ext>
            </a:extLst>
          </p:cNvPr>
          <p:cNvCxnSpPr>
            <a:cxnSpLocks/>
          </p:cNvCxnSpPr>
          <p:nvPr/>
        </p:nvCxnSpPr>
        <p:spPr>
          <a:xfrm>
            <a:off x="76319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FC14FAF-146C-42BD-8D89-72748D8FF97D}"/>
              </a:ext>
            </a:extLst>
          </p:cNvPr>
          <p:cNvCxnSpPr>
            <a:cxnSpLocks/>
          </p:cNvCxnSpPr>
          <p:nvPr/>
        </p:nvCxnSpPr>
        <p:spPr>
          <a:xfrm>
            <a:off x="10648277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316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9F6A376-D953-4AC9-80D0-F859763794ED}"/>
              </a:ext>
            </a:extLst>
          </p:cNvPr>
          <p:cNvSpPr txBox="1">
            <a:spLocks/>
          </p:cNvSpPr>
          <p:nvPr/>
        </p:nvSpPr>
        <p:spPr>
          <a:xfrm>
            <a:off x="8562543" y="144915"/>
            <a:ext cx="2948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Esteroides</a:t>
            </a:r>
          </a:p>
        </p:txBody>
      </p:sp>
      <p:pic>
        <p:nvPicPr>
          <p:cNvPr id="5122" name="Picture 2" descr="17.4 Steroids | The Basics of General, Organic, and Biological Chemistry">
            <a:extLst>
              <a:ext uri="{FF2B5EF4-FFF2-40B4-BE49-F238E27FC236}">
                <a16:creationId xmlns:a16="http://schemas.microsoft.com/office/drawing/2014/main" id="{044C497E-6773-4137-9A27-A0CCE1236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39" y="2229592"/>
            <a:ext cx="5033983" cy="287943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steroide - Wikipedia, la enciclopedia libre">
            <a:extLst>
              <a:ext uri="{FF2B5EF4-FFF2-40B4-BE49-F238E27FC236}">
                <a16:creationId xmlns:a16="http://schemas.microsoft.com/office/drawing/2014/main" id="{A0DD19E0-8C91-4868-9CBC-8F00994BC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80" y="2136867"/>
            <a:ext cx="4557486" cy="296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267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E4DFC58-5C46-494B-B033-7C1340204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57" y="2069686"/>
            <a:ext cx="4294542" cy="21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E87CC5-A176-4AB0-9E18-0060B5B2BA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33" t="4941" r="12521" b="-1254"/>
          <a:stretch/>
        </p:blipFill>
        <p:spPr>
          <a:xfrm>
            <a:off x="400050" y="420913"/>
            <a:ext cx="1928415" cy="1737419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6632470-64B6-432B-B9CA-CCEF1F12FEBE}"/>
              </a:ext>
            </a:extLst>
          </p:cNvPr>
          <p:cNvSpPr txBox="1"/>
          <p:nvPr/>
        </p:nvSpPr>
        <p:spPr>
          <a:xfrm>
            <a:off x="1126628" y="4419312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Colesterol</a:t>
            </a:r>
          </a:p>
        </p:txBody>
      </p:sp>
      <p:pic>
        <p:nvPicPr>
          <p:cNvPr id="7170" name="Picture 2" descr="Vitamin D - Wikipedia">
            <a:extLst>
              <a:ext uri="{FF2B5EF4-FFF2-40B4-BE49-F238E27FC236}">
                <a16:creationId xmlns:a16="http://schemas.microsoft.com/office/drawing/2014/main" id="{72D50462-5394-4435-9C49-6B73DA7CB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142"/>
                    </a14:imgEffect>
                    <a14:imgEffect>
                      <a14:saturation sat="15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014" y="1682311"/>
            <a:ext cx="4475873" cy="3614163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6E586FE-108B-4F67-9196-0CCDF7DB28C2}"/>
              </a:ext>
            </a:extLst>
          </p:cNvPr>
          <p:cNvSpPr txBox="1"/>
          <p:nvPr/>
        </p:nvSpPr>
        <p:spPr>
          <a:xfrm>
            <a:off x="8592459" y="4419312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Vitamina D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C98CB60-75AB-44E6-A908-C544821280ED}"/>
              </a:ext>
            </a:extLst>
          </p:cNvPr>
          <p:cNvSpPr txBox="1">
            <a:spLocks/>
          </p:cNvSpPr>
          <p:nvPr/>
        </p:nvSpPr>
        <p:spPr>
          <a:xfrm>
            <a:off x="8562543" y="144915"/>
            <a:ext cx="2948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Esteroides</a:t>
            </a:r>
          </a:p>
        </p:txBody>
      </p:sp>
    </p:spTree>
    <p:extLst>
      <p:ext uri="{BB962C8B-B14F-4D97-AF65-F5344CB8AC3E}">
        <p14:creationId xmlns:p14="http://schemas.microsoft.com/office/powerpoint/2010/main" val="4150335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ytosterol - Wikipedia">
            <a:extLst>
              <a:ext uri="{FF2B5EF4-FFF2-40B4-BE49-F238E27FC236}">
                <a16:creationId xmlns:a16="http://schemas.microsoft.com/office/drawing/2014/main" id="{6B1E7809-AC8F-4806-8010-A346C4E1C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09" y="1690991"/>
            <a:ext cx="5243865" cy="309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BEBCCC6-6960-4853-A1DB-D4516721B640}"/>
              </a:ext>
            </a:extLst>
          </p:cNvPr>
          <p:cNvSpPr txBox="1"/>
          <p:nvPr/>
        </p:nvSpPr>
        <p:spPr>
          <a:xfrm>
            <a:off x="1495118" y="5006165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Fitosterol</a:t>
            </a:r>
            <a:endParaRPr lang="pt-B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028" name="Picture 4" descr="Abacate engorda? Benefícios, malefícios e tabela nutricional do fruto rico  em ômega 9 | nutrição | ge">
            <a:extLst>
              <a:ext uri="{FF2B5EF4-FFF2-40B4-BE49-F238E27FC236}">
                <a16:creationId xmlns:a16="http://schemas.microsoft.com/office/drawing/2014/main" id="{87CC70D8-F778-46BF-A327-365C2AAED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390" y="681643"/>
            <a:ext cx="3494566" cy="291776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x de Castanhas - 100g - Casa do Naturalista - Casa do Naturalista -  Produtos Naturais em Amparo-SP">
            <a:extLst>
              <a:ext uri="{FF2B5EF4-FFF2-40B4-BE49-F238E27FC236}">
                <a16:creationId xmlns:a16="http://schemas.microsoft.com/office/drawing/2014/main" id="{99BF33BB-02AD-4ABF-85C8-17973A0FC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932" y="4277911"/>
            <a:ext cx="3135578" cy="204128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373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4A1AD02-94C0-42EB-9AD0-A48E6FF1F083}"/>
              </a:ext>
            </a:extLst>
          </p:cNvPr>
          <p:cNvSpPr txBox="1">
            <a:spLocks/>
          </p:cNvSpPr>
          <p:nvPr/>
        </p:nvSpPr>
        <p:spPr>
          <a:xfrm>
            <a:off x="579686" y="217487"/>
            <a:ext cx="6996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Exames de sangue e medidas lipídicas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616292-02E0-4282-AFFF-EA81115F713E}"/>
              </a:ext>
            </a:extLst>
          </p:cNvPr>
          <p:cNvSpPr txBox="1"/>
          <p:nvPr/>
        </p:nvSpPr>
        <p:spPr>
          <a:xfrm>
            <a:off x="894404" y="3026163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Colesterol total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41DF9A3-3F6D-402D-846B-4AA9E627B626}"/>
              </a:ext>
            </a:extLst>
          </p:cNvPr>
          <p:cNvSpPr txBox="1"/>
          <p:nvPr/>
        </p:nvSpPr>
        <p:spPr>
          <a:xfrm>
            <a:off x="894403" y="4059110"/>
            <a:ext cx="7669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LDL – Lipoproteínas de baixa densidade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9B603E-DA09-4E54-B3E8-37B225E21485}"/>
              </a:ext>
            </a:extLst>
          </p:cNvPr>
          <p:cNvSpPr txBox="1"/>
          <p:nvPr/>
        </p:nvSpPr>
        <p:spPr>
          <a:xfrm>
            <a:off x="894402" y="5092057"/>
            <a:ext cx="7829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HDL – Lipoproteínas de alta densidade </a:t>
            </a:r>
          </a:p>
        </p:txBody>
      </p:sp>
    </p:spTree>
    <p:extLst>
      <p:ext uri="{BB962C8B-B14F-4D97-AF65-F5344CB8AC3E}">
        <p14:creationId xmlns:p14="http://schemas.microsoft.com/office/powerpoint/2010/main" val="1391706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67E12E1-6458-4856-B91C-423C5D01A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1" r="1714"/>
          <a:stretch/>
        </p:blipFill>
        <p:spPr>
          <a:xfrm>
            <a:off x="1756229" y="958136"/>
            <a:ext cx="8215085" cy="494172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36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4C5885-9CC6-4972-B6FD-06113F752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5" t="8671" r="13308"/>
          <a:stretch/>
        </p:blipFill>
        <p:spPr>
          <a:xfrm>
            <a:off x="879880" y="1837404"/>
            <a:ext cx="2703579" cy="2075245"/>
          </a:xfrm>
          <a:prstGeom prst="round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E58F5B-8224-4952-BF2F-E7E5F112E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0" t="7368"/>
          <a:stretch/>
        </p:blipFill>
        <p:spPr>
          <a:xfrm>
            <a:off x="4460791" y="1837404"/>
            <a:ext cx="3066834" cy="2075245"/>
          </a:xfrm>
          <a:prstGeom prst="round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E107789-D53D-4384-887F-0FC526936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957" y="1837404"/>
            <a:ext cx="3090673" cy="2075245"/>
          </a:xfrm>
          <a:prstGeom prst="round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470A18F-4B9B-4355-997E-F2082377745B}"/>
              </a:ext>
            </a:extLst>
          </p:cNvPr>
          <p:cNvSpPr txBox="1"/>
          <p:nvPr/>
        </p:nvSpPr>
        <p:spPr>
          <a:xfrm>
            <a:off x="646869" y="4515585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Testosterona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92EE87-D47C-448F-A5D7-FDB968311752}"/>
              </a:ext>
            </a:extLst>
          </p:cNvPr>
          <p:cNvSpPr txBox="1"/>
          <p:nvPr/>
        </p:nvSpPr>
        <p:spPr>
          <a:xfrm>
            <a:off x="4358026" y="4560606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Estradiol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5A01022-C7E7-4394-A70B-ED9E57D1893D}"/>
              </a:ext>
            </a:extLst>
          </p:cNvPr>
          <p:cNvSpPr txBox="1"/>
          <p:nvPr/>
        </p:nvSpPr>
        <p:spPr>
          <a:xfrm>
            <a:off x="8404957" y="4560606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Progesterona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656E3AE-5B1E-4A3F-8318-B9A0EF364A45}"/>
              </a:ext>
            </a:extLst>
          </p:cNvPr>
          <p:cNvSpPr txBox="1">
            <a:spLocks/>
          </p:cNvSpPr>
          <p:nvPr/>
        </p:nvSpPr>
        <p:spPr>
          <a:xfrm>
            <a:off x="8562543" y="144915"/>
            <a:ext cx="2948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Esteroides</a:t>
            </a:r>
          </a:p>
        </p:txBody>
      </p:sp>
    </p:spTree>
    <p:extLst>
      <p:ext uri="{BB962C8B-B14F-4D97-AF65-F5344CB8AC3E}">
        <p14:creationId xmlns:p14="http://schemas.microsoft.com/office/powerpoint/2010/main" val="68076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dentificação de Repelência à Água em Solos sob Plantios Florestais">
            <a:extLst>
              <a:ext uri="{FF2B5EF4-FFF2-40B4-BE49-F238E27FC236}">
                <a16:creationId xmlns:a16="http://schemas.microsoft.com/office/drawing/2014/main" id="{9D791F63-19C5-4A3B-AAE7-B0CFBB46B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3" y="1022250"/>
            <a:ext cx="4605337" cy="336207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E0AE1D7-C143-496D-82B0-C6F9E360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572" y="4109908"/>
            <a:ext cx="7560685" cy="229578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65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D7B1528-8D05-49AE-9308-14B2AB74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6" y="672789"/>
            <a:ext cx="4572396" cy="342929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6D46CBE-8FB3-410D-B7DA-45A25643D793}"/>
              </a:ext>
            </a:extLst>
          </p:cNvPr>
          <p:cNvSpPr/>
          <p:nvPr/>
        </p:nvSpPr>
        <p:spPr>
          <a:xfrm>
            <a:off x="1098383" y="4230269"/>
            <a:ext cx="324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Capítulo 10</a:t>
            </a:r>
          </a:p>
        </p:txBody>
      </p:sp>
      <p:pic>
        <p:nvPicPr>
          <p:cNvPr id="1026" name="Picture 2" descr="Biochemistry of Lipids, Lipoproteins and Membranes 6, Ridgway, Neale,  McLeod, Roger - Amazon.com">
            <a:extLst>
              <a:ext uri="{FF2B5EF4-FFF2-40B4-BE49-F238E27FC236}">
                <a16:creationId xmlns:a16="http://schemas.microsoft.com/office/drawing/2014/main" id="{86FDF049-7280-4A03-9D13-514CF910F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350" y="556430"/>
            <a:ext cx="3826427" cy="576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3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são Lipídios: Funções e Tipos - Toda Matéria">
            <a:extLst>
              <a:ext uri="{FF2B5EF4-FFF2-40B4-BE49-F238E27FC236}">
                <a16:creationId xmlns:a16="http://schemas.microsoft.com/office/drawing/2014/main" id="{05D25E4E-CA8C-4152-B57F-09E662E17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428750"/>
            <a:ext cx="6000750" cy="40005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28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79131-469C-4FA1-8DFC-B4644820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528"/>
            <a:ext cx="10515600" cy="3710821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Estoque/fonte de energia</a:t>
            </a:r>
          </a:p>
          <a:p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Proteção e isolante de órgão internos</a:t>
            </a:r>
          </a:p>
          <a:p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Mensageiros químicos</a:t>
            </a:r>
          </a:p>
          <a:p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Barreira hidrofóbica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0843A44-3A24-4AD8-A309-69E8AE57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accent4"/>
                </a:solidFill>
                <a:latin typeface="Eras Bold ITC" panose="020B0907030504020204" pitchFamily="34" charset="0"/>
              </a:rPr>
              <a:t>Funções dos lipídios</a:t>
            </a:r>
          </a:p>
        </p:txBody>
      </p:sp>
    </p:spTree>
    <p:extLst>
      <p:ext uri="{BB962C8B-B14F-4D97-AF65-F5344CB8AC3E}">
        <p14:creationId xmlns:p14="http://schemas.microsoft.com/office/powerpoint/2010/main" val="294495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6AEC7C-42E1-422B-B825-10C0CBF5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333375"/>
            <a:ext cx="1416050" cy="5302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Lipídios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19F32F-83CE-4C38-A25B-71E44DAAD4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4825" y="863600"/>
            <a:ext cx="0" cy="292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5B663E-7007-40EB-B83B-7383613AB05E}"/>
              </a:ext>
            </a:extLst>
          </p:cNvPr>
          <p:cNvCxnSpPr>
            <a:cxnSpLocks/>
          </p:cNvCxnSpPr>
          <p:nvPr/>
        </p:nvCxnSpPr>
        <p:spPr>
          <a:xfrm flipH="1">
            <a:off x="2193584" y="1155700"/>
            <a:ext cx="717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38DEA2-A9E9-49EB-9474-0B92722770F2}"/>
              </a:ext>
            </a:extLst>
          </p:cNvPr>
          <p:cNvSpPr txBox="1">
            <a:spLocks/>
          </p:cNvSpPr>
          <p:nvPr/>
        </p:nvSpPr>
        <p:spPr>
          <a:xfrm>
            <a:off x="914400" y="204787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Ácido graxos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FA40D6E-40FB-450F-A935-4145438738F6}"/>
              </a:ext>
            </a:extLst>
          </p:cNvPr>
          <p:cNvSpPr txBox="1">
            <a:spLocks/>
          </p:cNvSpPr>
          <p:nvPr/>
        </p:nvSpPr>
        <p:spPr>
          <a:xfrm>
            <a:off x="8312946" y="1604792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Esteroides 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4A5D61-0821-49FF-B101-3FB14297DEB7}"/>
              </a:ext>
            </a:extLst>
          </p:cNvPr>
          <p:cNvSpPr txBox="1">
            <a:spLocks/>
          </p:cNvSpPr>
          <p:nvPr/>
        </p:nvSpPr>
        <p:spPr>
          <a:xfrm>
            <a:off x="700088" y="4181473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 dirty="0">
                <a:solidFill>
                  <a:schemeClr val="accent4"/>
                </a:solidFill>
                <a:latin typeface="Bell MT" panose="02020503060305020303" pitchFamily="18" charset="0"/>
              </a:rPr>
              <a:t>Ceras</a:t>
            </a:r>
          </a:p>
          <a:p>
            <a:pPr algn="ctr"/>
            <a:endParaRPr lang="pt-BR" sz="2000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A63F1A-E47D-40B0-ABE0-7C8CE67857DB}"/>
              </a:ext>
            </a:extLst>
          </p:cNvPr>
          <p:cNvSpPr txBox="1">
            <a:spLocks/>
          </p:cNvSpPr>
          <p:nvPr/>
        </p:nvSpPr>
        <p:spPr>
          <a:xfrm>
            <a:off x="3224212" y="4194173"/>
            <a:ext cx="2503488" cy="70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b="1" dirty="0">
                <a:solidFill>
                  <a:schemeClr val="accent4"/>
                </a:solidFill>
                <a:latin typeface="Bell MT" panose="02020503060305020303" pitchFamily="18" charset="0"/>
              </a:rPr>
              <a:t>Triacilgliceróis</a:t>
            </a:r>
          </a:p>
          <a:p>
            <a:pPr marL="0" indent="0" algn="ctr">
              <a:buNone/>
            </a:pPr>
            <a:r>
              <a:rPr lang="pt-BR" sz="2000" b="1" dirty="0">
                <a:solidFill>
                  <a:schemeClr val="accent4"/>
                </a:solidFill>
                <a:latin typeface="Bell MT" panose="02020503060305020303" pitchFamily="18" charset="0"/>
              </a:rPr>
              <a:t>Triglicerídeos</a:t>
            </a:r>
          </a:p>
          <a:p>
            <a:pPr algn="ctr"/>
            <a:endParaRPr lang="pt-BR" sz="2000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D6D010-2FEA-487A-87E9-950B9436315F}"/>
              </a:ext>
            </a:extLst>
          </p:cNvPr>
          <p:cNvSpPr txBox="1">
            <a:spLocks/>
          </p:cNvSpPr>
          <p:nvPr/>
        </p:nvSpPr>
        <p:spPr>
          <a:xfrm>
            <a:off x="6346150" y="4194173"/>
            <a:ext cx="2621639" cy="9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 dirty="0" err="1">
                <a:solidFill>
                  <a:schemeClr val="accent4"/>
                </a:solidFill>
                <a:latin typeface="Bell MT" panose="02020503060305020303" pitchFamily="18" charset="0"/>
              </a:rPr>
              <a:t>Glicerofosfolipídeos</a:t>
            </a:r>
            <a:endParaRPr lang="pt-BR" sz="2000" b="1" dirty="0">
              <a:solidFill>
                <a:schemeClr val="accent4"/>
              </a:solidFill>
              <a:latin typeface="Bell MT" panose="0202050306030502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 dirty="0">
                <a:solidFill>
                  <a:schemeClr val="accent4"/>
                </a:solidFill>
                <a:latin typeface="Bell MT" panose="02020503060305020303" pitchFamily="18" charset="0"/>
              </a:rPr>
              <a:t>Fosfolipídios</a:t>
            </a:r>
          </a:p>
          <a:p>
            <a:pPr algn="ctr"/>
            <a:endParaRPr lang="pt-BR" sz="2000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5AAFCCA-2A76-42AD-87A3-D2F3DA8ADEC8}"/>
              </a:ext>
            </a:extLst>
          </p:cNvPr>
          <p:cNvSpPr txBox="1">
            <a:spLocks/>
          </p:cNvSpPr>
          <p:nvPr/>
        </p:nvSpPr>
        <p:spPr>
          <a:xfrm>
            <a:off x="9372602" y="4194173"/>
            <a:ext cx="2503488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b="1" dirty="0">
                <a:solidFill>
                  <a:schemeClr val="accent4"/>
                </a:solidFill>
                <a:latin typeface="Bell MT" panose="02020503060305020303" pitchFamily="18" charset="0"/>
              </a:rPr>
              <a:t>Esfingolipídios </a:t>
            </a:r>
          </a:p>
          <a:p>
            <a:pPr algn="ctr"/>
            <a:endParaRPr lang="pt-BR" sz="2000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307CB9-D4E4-44CC-ADCD-1FCE5355050F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8873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7F1E480-5D03-4DA5-876D-8195E17D0D09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369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5F125C-1835-410C-900E-C25100F53C56}"/>
              </a:ext>
            </a:extLst>
          </p:cNvPr>
          <p:cNvCxnSpPr>
            <a:cxnSpLocks/>
          </p:cNvCxnSpPr>
          <p:nvPr/>
        </p:nvCxnSpPr>
        <p:spPr>
          <a:xfrm>
            <a:off x="44823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1BBC77-BE7B-472E-8D91-55ADAE4CF133}"/>
              </a:ext>
            </a:extLst>
          </p:cNvPr>
          <p:cNvCxnSpPr>
            <a:cxnSpLocks/>
          </p:cNvCxnSpPr>
          <p:nvPr/>
        </p:nvCxnSpPr>
        <p:spPr>
          <a:xfrm>
            <a:off x="2193583" y="2432050"/>
            <a:ext cx="0" cy="593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E0B1167-ED63-4882-8759-1ECF1262AEDD}"/>
              </a:ext>
            </a:extLst>
          </p:cNvPr>
          <p:cNvCxnSpPr>
            <a:cxnSpLocks/>
          </p:cNvCxnSpPr>
          <p:nvPr/>
        </p:nvCxnSpPr>
        <p:spPr>
          <a:xfrm>
            <a:off x="2193583" y="1155700"/>
            <a:ext cx="0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B038352-7C97-408E-A05B-6631248C1E65}"/>
              </a:ext>
            </a:extLst>
          </p:cNvPr>
          <p:cNvCxnSpPr>
            <a:cxnSpLocks/>
          </p:cNvCxnSpPr>
          <p:nvPr/>
        </p:nvCxnSpPr>
        <p:spPr>
          <a:xfrm>
            <a:off x="9372602" y="1155700"/>
            <a:ext cx="0" cy="459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777AE08-8755-427C-A831-8E08EF60095A}"/>
              </a:ext>
            </a:extLst>
          </p:cNvPr>
          <p:cNvCxnSpPr>
            <a:cxnSpLocks/>
          </p:cNvCxnSpPr>
          <p:nvPr/>
        </p:nvCxnSpPr>
        <p:spPr>
          <a:xfrm>
            <a:off x="76319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FC14FAF-146C-42BD-8D89-72748D8FF97D}"/>
              </a:ext>
            </a:extLst>
          </p:cNvPr>
          <p:cNvCxnSpPr>
            <a:cxnSpLocks/>
          </p:cNvCxnSpPr>
          <p:nvPr/>
        </p:nvCxnSpPr>
        <p:spPr>
          <a:xfrm>
            <a:off x="10648277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191C6FE4-B755-4FC1-A3D2-38BDE83D6D7D}"/>
              </a:ext>
            </a:extLst>
          </p:cNvPr>
          <p:cNvCxnSpPr>
            <a:cxnSpLocks/>
          </p:cNvCxnSpPr>
          <p:nvPr/>
        </p:nvCxnSpPr>
        <p:spPr>
          <a:xfrm>
            <a:off x="813655" y="2163413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D0786398-A223-4406-8D49-79E1B0ED3A24}"/>
              </a:ext>
            </a:extLst>
          </p:cNvPr>
          <p:cNvCxnSpPr>
            <a:cxnSpLocks/>
          </p:cNvCxnSpPr>
          <p:nvPr/>
        </p:nvCxnSpPr>
        <p:spPr>
          <a:xfrm>
            <a:off x="1807003" y="1759786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0C71116-C859-4808-97B3-11D899F7F96B}"/>
              </a:ext>
            </a:extLst>
          </p:cNvPr>
          <p:cNvCxnSpPr>
            <a:cxnSpLocks/>
          </p:cNvCxnSpPr>
          <p:nvPr/>
        </p:nvCxnSpPr>
        <p:spPr>
          <a:xfrm>
            <a:off x="1404083" y="2147855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A5C08A00-1229-4206-B783-58EDF16E7FDF}"/>
              </a:ext>
            </a:extLst>
          </p:cNvPr>
          <p:cNvSpPr txBox="1"/>
          <p:nvPr/>
        </p:nvSpPr>
        <p:spPr>
          <a:xfrm>
            <a:off x="1515276" y="191672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0FFC045-8BD7-484F-81DA-91F75B2F0040}"/>
              </a:ext>
            </a:extLst>
          </p:cNvPr>
          <p:cNvSpPr txBox="1"/>
          <p:nvPr/>
        </p:nvSpPr>
        <p:spPr>
          <a:xfrm>
            <a:off x="961508" y="191681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74ECA8C-00AD-4B2A-9E0F-2B49342C082C}"/>
              </a:ext>
            </a:extLst>
          </p:cNvPr>
          <p:cNvSpPr txBox="1"/>
          <p:nvPr/>
        </p:nvSpPr>
        <p:spPr>
          <a:xfrm>
            <a:off x="1498077" y="1319373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050C4B1D-5E47-465D-AF22-6F681141D20C}"/>
              </a:ext>
            </a:extLst>
          </p:cNvPr>
          <p:cNvCxnSpPr>
            <a:cxnSpLocks/>
          </p:cNvCxnSpPr>
          <p:nvPr/>
        </p:nvCxnSpPr>
        <p:spPr>
          <a:xfrm>
            <a:off x="1724625" y="1759786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6022F1DA-F3EB-4C20-B877-C69E233B8D0E}"/>
              </a:ext>
            </a:extLst>
          </p:cNvPr>
          <p:cNvCxnSpPr>
            <a:cxnSpLocks/>
          </p:cNvCxnSpPr>
          <p:nvPr/>
        </p:nvCxnSpPr>
        <p:spPr>
          <a:xfrm>
            <a:off x="1968645" y="217256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EC87BC0-B536-47C4-B7F6-1D5B4DEE0F2D}"/>
              </a:ext>
            </a:extLst>
          </p:cNvPr>
          <p:cNvSpPr txBox="1"/>
          <p:nvPr/>
        </p:nvSpPr>
        <p:spPr>
          <a:xfrm>
            <a:off x="2125627" y="19540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8F4D5FFF-BCFE-4238-9544-728C62BA92E1}"/>
              </a:ext>
            </a:extLst>
          </p:cNvPr>
          <p:cNvCxnSpPr>
            <a:cxnSpLocks/>
          </p:cNvCxnSpPr>
          <p:nvPr/>
        </p:nvCxnSpPr>
        <p:spPr>
          <a:xfrm>
            <a:off x="2379847" y="180098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EADF5A31-8326-4E81-B6FD-284EB88717EB}"/>
              </a:ext>
            </a:extLst>
          </p:cNvPr>
          <p:cNvSpPr txBox="1"/>
          <p:nvPr/>
        </p:nvSpPr>
        <p:spPr>
          <a:xfrm>
            <a:off x="2188691" y="135626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2E15635-7D98-4673-B18A-36410A070DBF}"/>
              </a:ext>
            </a:extLst>
          </p:cNvPr>
          <p:cNvCxnSpPr>
            <a:cxnSpLocks/>
          </p:cNvCxnSpPr>
          <p:nvPr/>
        </p:nvCxnSpPr>
        <p:spPr>
          <a:xfrm>
            <a:off x="2371416" y="24155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4CC12BD-51A6-4933-ACE3-97234B1C8E81}"/>
              </a:ext>
            </a:extLst>
          </p:cNvPr>
          <p:cNvSpPr txBox="1"/>
          <p:nvPr/>
        </p:nvSpPr>
        <p:spPr>
          <a:xfrm>
            <a:off x="2193394" y="256068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13FF8F83-320C-4BCA-91B9-EDAC1E1E553A}"/>
              </a:ext>
            </a:extLst>
          </p:cNvPr>
          <p:cNvCxnSpPr>
            <a:cxnSpLocks/>
          </p:cNvCxnSpPr>
          <p:nvPr/>
        </p:nvCxnSpPr>
        <p:spPr>
          <a:xfrm>
            <a:off x="2551999" y="218281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BB7E9CB7-947C-40CE-BF39-5AA1BCE8B469}"/>
              </a:ext>
            </a:extLst>
          </p:cNvPr>
          <p:cNvSpPr txBox="1"/>
          <p:nvPr/>
        </p:nvSpPr>
        <p:spPr>
          <a:xfrm>
            <a:off x="2684270" y="19643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476A2062-63BF-4C5E-BE7F-EE39D73A423B}"/>
              </a:ext>
            </a:extLst>
          </p:cNvPr>
          <p:cNvCxnSpPr>
            <a:cxnSpLocks/>
          </p:cNvCxnSpPr>
          <p:nvPr/>
        </p:nvCxnSpPr>
        <p:spPr>
          <a:xfrm>
            <a:off x="2938490" y="18112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97D24D6-5017-48AB-8F97-778825FC9316}"/>
              </a:ext>
            </a:extLst>
          </p:cNvPr>
          <p:cNvSpPr txBox="1"/>
          <p:nvPr/>
        </p:nvSpPr>
        <p:spPr>
          <a:xfrm>
            <a:off x="2747334" y="13665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18F71699-B2AA-4702-A6BF-C93EA7619FB0}"/>
              </a:ext>
            </a:extLst>
          </p:cNvPr>
          <p:cNvCxnSpPr>
            <a:cxnSpLocks/>
          </p:cNvCxnSpPr>
          <p:nvPr/>
        </p:nvCxnSpPr>
        <p:spPr>
          <a:xfrm>
            <a:off x="2930059" y="24257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ADCF2298-DB4F-4AAE-BA45-E91EFEEC21D8}"/>
              </a:ext>
            </a:extLst>
          </p:cNvPr>
          <p:cNvSpPr txBox="1"/>
          <p:nvPr/>
        </p:nvSpPr>
        <p:spPr>
          <a:xfrm>
            <a:off x="2752037" y="25709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F7EF8F9C-9DB0-4EA2-8659-521C1B040EC1}"/>
              </a:ext>
            </a:extLst>
          </p:cNvPr>
          <p:cNvCxnSpPr>
            <a:cxnSpLocks/>
          </p:cNvCxnSpPr>
          <p:nvPr/>
        </p:nvCxnSpPr>
        <p:spPr>
          <a:xfrm>
            <a:off x="3077088" y="21972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A1BF9C21-0684-4914-9FFC-5E5F8BED8A11}"/>
              </a:ext>
            </a:extLst>
          </p:cNvPr>
          <p:cNvSpPr txBox="1"/>
          <p:nvPr/>
        </p:nvSpPr>
        <p:spPr>
          <a:xfrm>
            <a:off x="3197004" y="196645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307B10F-AB71-4F69-8EF4-7F7412E23E91}"/>
              </a:ext>
            </a:extLst>
          </p:cNvPr>
          <p:cNvCxnSpPr>
            <a:cxnSpLocks/>
          </p:cNvCxnSpPr>
          <p:nvPr/>
        </p:nvCxnSpPr>
        <p:spPr>
          <a:xfrm>
            <a:off x="3451224" y="18133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9A73EF9C-A993-4A19-9AAB-57D215F07270}"/>
              </a:ext>
            </a:extLst>
          </p:cNvPr>
          <p:cNvSpPr txBox="1"/>
          <p:nvPr/>
        </p:nvSpPr>
        <p:spPr>
          <a:xfrm>
            <a:off x="3260068" y="13686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5FDA2ED9-A18F-4672-9F88-6F47E4649AFE}"/>
              </a:ext>
            </a:extLst>
          </p:cNvPr>
          <p:cNvCxnSpPr>
            <a:cxnSpLocks/>
          </p:cNvCxnSpPr>
          <p:nvPr/>
        </p:nvCxnSpPr>
        <p:spPr>
          <a:xfrm>
            <a:off x="3442793" y="24279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F36BB291-D392-41C1-918A-3D1DAA6686C6}"/>
              </a:ext>
            </a:extLst>
          </p:cNvPr>
          <p:cNvSpPr txBox="1"/>
          <p:nvPr/>
        </p:nvSpPr>
        <p:spPr>
          <a:xfrm>
            <a:off x="3264771" y="257304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759F5E29-A109-42B5-9350-C70D8B63406B}"/>
              </a:ext>
            </a:extLst>
          </p:cNvPr>
          <p:cNvCxnSpPr>
            <a:cxnSpLocks/>
          </p:cNvCxnSpPr>
          <p:nvPr/>
        </p:nvCxnSpPr>
        <p:spPr>
          <a:xfrm>
            <a:off x="3623376" y="21951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21D29F51-5A8C-4577-8FBA-ACB202DB9DE3}"/>
              </a:ext>
            </a:extLst>
          </p:cNvPr>
          <p:cNvSpPr txBox="1"/>
          <p:nvPr/>
        </p:nvSpPr>
        <p:spPr>
          <a:xfrm>
            <a:off x="3743289" y="19643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3CE6A5CD-43AF-474C-9C7A-15DEDCD758DA}"/>
              </a:ext>
            </a:extLst>
          </p:cNvPr>
          <p:cNvCxnSpPr>
            <a:cxnSpLocks/>
          </p:cNvCxnSpPr>
          <p:nvPr/>
        </p:nvCxnSpPr>
        <p:spPr>
          <a:xfrm>
            <a:off x="3997509" y="18112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5446E13B-460A-4889-8C28-75E9324EFDD0}"/>
              </a:ext>
            </a:extLst>
          </p:cNvPr>
          <p:cNvSpPr txBox="1"/>
          <p:nvPr/>
        </p:nvSpPr>
        <p:spPr>
          <a:xfrm>
            <a:off x="3806353" y="13665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EB80A3B5-3526-4E6D-BBB7-F94A1EA70315}"/>
              </a:ext>
            </a:extLst>
          </p:cNvPr>
          <p:cNvCxnSpPr>
            <a:cxnSpLocks/>
          </p:cNvCxnSpPr>
          <p:nvPr/>
        </p:nvCxnSpPr>
        <p:spPr>
          <a:xfrm>
            <a:off x="3989078" y="24257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2C287EF9-7A35-482E-9C4A-DE387A73BC65}"/>
              </a:ext>
            </a:extLst>
          </p:cNvPr>
          <p:cNvSpPr txBox="1"/>
          <p:nvPr/>
        </p:nvSpPr>
        <p:spPr>
          <a:xfrm>
            <a:off x="3811056" y="25709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B348DDD2-5DEC-4105-B9A4-AE4DDC359EB3}"/>
              </a:ext>
            </a:extLst>
          </p:cNvPr>
          <p:cNvCxnSpPr>
            <a:cxnSpLocks/>
          </p:cNvCxnSpPr>
          <p:nvPr/>
        </p:nvCxnSpPr>
        <p:spPr>
          <a:xfrm>
            <a:off x="4162071" y="21972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6B29BBB5-EC3A-4C6D-98C1-FD0663A3F3A9}"/>
              </a:ext>
            </a:extLst>
          </p:cNvPr>
          <p:cNvSpPr txBox="1"/>
          <p:nvPr/>
        </p:nvSpPr>
        <p:spPr>
          <a:xfrm>
            <a:off x="4269627" y="196645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D8C7C588-54B8-40DA-A14B-342DAFF135EC}"/>
              </a:ext>
            </a:extLst>
          </p:cNvPr>
          <p:cNvCxnSpPr>
            <a:cxnSpLocks/>
          </p:cNvCxnSpPr>
          <p:nvPr/>
        </p:nvCxnSpPr>
        <p:spPr>
          <a:xfrm>
            <a:off x="4523847" y="18133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FE629A15-46F1-4D34-ACC3-C6CF77FDFB2D}"/>
              </a:ext>
            </a:extLst>
          </p:cNvPr>
          <p:cNvSpPr txBox="1"/>
          <p:nvPr/>
        </p:nvSpPr>
        <p:spPr>
          <a:xfrm>
            <a:off x="4332691" y="13686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8B1A08E7-A8E5-4317-94BA-0139E3BACCF8}"/>
              </a:ext>
            </a:extLst>
          </p:cNvPr>
          <p:cNvCxnSpPr>
            <a:cxnSpLocks/>
          </p:cNvCxnSpPr>
          <p:nvPr/>
        </p:nvCxnSpPr>
        <p:spPr>
          <a:xfrm>
            <a:off x="4515416" y="24279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C5C474A1-C388-4ACC-9A90-C28007515CA5}"/>
              </a:ext>
            </a:extLst>
          </p:cNvPr>
          <p:cNvSpPr txBox="1"/>
          <p:nvPr/>
        </p:nvSpPr>
        <p:spPr>
          <a:xfrm>
            <a:off x="4337394" y="257304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14983B50-30F5-4392-9F26-9D5B1593AFFF}"/>
              </a:ext>
            </a:extLst>
          </p:cNvPr>
          <p:cNvCxnSpPr>
            <a:cxnSpLocks/>
          </p:cNvCxnSpPr>
          <p:nvPr/>
        </p:nvCxnSpPr>
        <p:spPr>
          <a:xfrm>
            <a:off x="4695999" y="21951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9B68185D-B4EB-493B-9D4F-07B296A0A96A}"/>
              </a:ext>
            </a:extLst>
          </p:cNvPr>
          <p:cNvSpPr txBox="1"/>
          <p:nvPr/>
        </p:nvSpPr>
        <p:spPr>
          <a:xfrm>
            <a:off x="4803554" y="19643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E63D022C-3021-403B-A6DC-D4CCAC5E4F26}"/>
              </a:ext>
            </a:extLst>
          </p:cNvPr>
          <p:cNvCxnSpPr>
            <a:cxnSpLocks/>
          </p:cNvCxnSpPr>
          <p:nvPr/>
        </p:nvCxnSpPr>
        <p:spPr>
          <a:xfrm>
            <a:off x="5057774" y="18112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356EEA90-D9BB-4358-966F-131EF5BAA2B5}"/>
              </a:ext>
            </a:extLst>
          </p:cNvPr>
          <p:cNvSpPr txBox="1"/>
          <p:nvPr/>
        </p:nvSpPr>
        <p:spPr>
          <a:xfrm>
            <a:off x="4866618" y="13665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23C1118D-92E2-4B79-8947-89B5234C240E}"/>
              </a:ext>
            </a:extLst>
          </p:cNvPr>
          <p:cNvCxnSpPr>
            <a:cxnSpLocks/>
          </p:cNvCxnSpPr>
          <p:nvPr/>
        </p:nvCxnSpPr>
        <p:spPr>
          <a:xfrm>
            <a:off x="5049343" y="24257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24B5117F-1783-4989-B824-8C5A6E83AE3D}"/>
              </a:ext>
            </a:extLst>
          </p:cNvPr>
          <p:cNvSpPr txBox="1"/>
          <p:nvPr/>
        </p:nvSpPr>
        <p:spPr>
          <a:xfrm>
            <a:off x="4871321" y="25709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77B340A0-180A-4489-B51F-B2F08CCC3580}"/>
              </a:ext>
            </a:extLst>
          </p:cNvPr>
          <p:cNvCxnSpPr>
            <a:cxnSpLocks/>
          </p:cNvCxnSpPr>
          <p:nvPr/>
        </p:nvCxnSpPr>
        <p:spPr>
          <a:xfrm>
            <a:off x="5196372" y="21972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16E0369A-81FD-4B9E-AC2C-48586F077316}"/>
              </a:ext>
            </a:extLst>
          </p:cNvPr>
          <p:cNvSpPr txBox="1"/>
          <p:nvPr/>
        </p:nvSpPr>
        <p:spPr>
          <a:xfrm>
            <a:off x="5316285" y="196645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3D25BB73-8711-4D8A-9E3D-DA924ACF0ED0}"/>
              </a:ext>
            </a:extLst>
          </p:cNvPr>
          <p:cNvCxnSpPr>
            <a:cxnSpLocks/>
          </p:cNvCxnSpPr>
          <p:nvPr/>
        </p:nvCxnSpPr>
        <p:spPr>
          <a:xfrm>
            <a:off x="5570505" y="18133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3E48B97C-C2BC-43EE-9F7B-CBBEE760974C}"/>
              </a:ext>
            </a:extLst>
          </p:cNvPr>
          <p:cNvSpPr txBox="1"/>
          <p:nvPr/>
        </p:nvSpPr>
        <p:spPr>
          <a:xfrm>
            <a:off x="5379349" y="13686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483A17-AF72-4F86-98BC-A92C9319D7E1}"/>
              </a:ext>
            </a:extLst>
          </p:cNvPr>
          <p:cNvCxnSpPr>
            <a:cxnSpLocks/>
          </p:cNvCxnSpPr>
          <p:nvPr/>
        </p:nvCxnSpPr>
        <p:spPr>
          <a:xfrm>
            <a:off x="5562074" y="24279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0DB982E9-31D0-4A22-A5E1-142BE7E82447}"/>
              </a:ext>
            </a:extLst>
          </p:cNvPr>
          <p:cNvSpPr txBox="1"/>
          <p:nvPr/>
        </p:nvSpPr>
        <p:spPr>
          <a:xfrm>
            <a:off x="5384052" y="257304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46A7A811-07CC-4BB4-BAB0-DCE7B7297C7C}"/>
              </a:ext>
            </a:extLst>
          </p:cNvPr>
          <p:cNvCxnSpPr>
            <a:cxnSpLocks/>
          </p:cNvCxnSpPr>
          <p:nvPr/>
        </p:nvCxnSpPr>
        <p:spPr>
          <a:xfrm>
            <a:off x="5742657" y="21951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7C5E5A1F-0CF8-4374-8D76-8058FEB6191B}"/>
              </a:ext>
            </a:extLst>
          </p:cNvPr>
          <p:cNvSpPr txBox="1"/>
          <p:nvPr/>
        </p:nvSpPr>
        <p:spPr>
          <a:xfrm>
            <a:off x="5850211" y="19643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8661AEBA-3405-4086-8B9F-A71CF0CF1C63}"/>
              </a:ext>
            </a:extLst>
          </p:cNvPr>
          <p:cNvCxnSpPr>
            <a:cxnSpLocks/>
          </p:cNvCxnSpPr>
          <p:nvPr/>
        </p:nvCxnSpPr>
        <p:spPr>
          <a:xfrm>
            <a:off x="6104431" y="18112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BE378729-5AA7-4BA2-B37C-568127DC3428}"/>
              </a:ext>
            </a:extLst>
          </p:cNvPr>
          <p:cNvSpPr txBox="1"/>
          <p:nvPr/>
        </p:nvSpPr>
        <p:spPr>
          <a:xfrm>
            <a:off x="5913275" y="13665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4F941C46-6DC7-41C3-94B3-058022E1C247}"/>
              </a:ext>
            </a:extLst>
          </p:cNvPr>
          <p:cNvCxnSpPr>
            <a:cxnSpLocks/>
          </p:cNvCxnSpPr>
          <p:nvPr/>
        </p:nvCxnSpPr>
        <p:spPr>
          <a:xfrm>
            <a:off x="6096000" y="24257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F294D4A6-5BB3-4DA7-BC7D-83967C22A56D}"/>
              </a:ext>
            </a:extLst>
          </p:cNvPr>
          <p:cNvSpPr txBox="1"/>
          <p:nvPr/>
        </p:nvSpPr>
        <p:spPr>
          <a:xfrm>
            <a:off x="5917978" y="25709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A26DB4A2-CEC6-41E7-B1F7-A5B8B81BACAA}"/>
              </a:ext>
            </a:extLst>
          </p:cNvPr>
          <p:cNvSpPr txBox="1"/>
          <p:nvPr/>
        </p:nvSpPr>
        <p:spPr>
          <a:xfrm>
            <a:off x="454908" y="193360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8A535EF5-E3E1-475D-AA80-6AC79132BA1F}"/>
              </a:ext>
            </a:extLst>
          </p:cNvPr>
          <p:cNvCxnSpPr>
            <a:cxnSpLocks/>
          </p:cNvCxnSpPr>
          <p:nvPr/>
        </p:nvCxnSpPr>
        <p:spPr>
          <a:xfrm>
            <a:off x="5263492" y="5131116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F52CD25F-EA7A-4ACC-B2ED-63E112F4F117}"/>
              </a:ext>
            </a:extLst>
          </p:cNvPr>
          <p:cNvCxnSpPr>
            <a:cxnSpLocks/>
          </p:cNvCxnSpPr>
          <p:nvPr/>
        </p:nvCxnSpPr>
        <p:spPr>
          <a:xfrm>
            <a:off x="6256840" y="4727489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E267CE61-0F6B-45F4-8349-202305436F90}"/>
              </a:ext>
            </a:extLst>
          </p:cNvPr>
          <p:cNvCxnSpPr>
            <a:cxnSpLocks/>
          </p:cNvCxnSpPr>
          <p:nvPr/>
        </p:nvCxnSpPr>
        <p:spPr>
          <a:xfrm>
            <a:off x="5853920" y="5115558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785204A0-10F4-412B-A5B7-7D75A8114437}"/>
              </a:ext>
            </a:extLst>
          </p:cNvPr>
          <p:cNvSpPr txBox="1"/>
          <p:nvPr/>
        </p:nvSpPr>
        <p:spPr>
          <a:xfrm>
            <a:off x="5965113" y="488442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D7239B76-32C7-4217-8AD3-BEB748F32457}"/>
              </a:ext>
            </a:extLst>
          </p:cNvPr>
          <p:cNvSpPr txBox="1"/>
          <p:nvPr/>
        </p:nvSpPr>
        <p:spPr>
          <a:xfrm>
            <a:off x="5411345" y="4884518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B76D2BA3-3941-4989-A128-C29D2A4C771D}"/>
              </a:ext>
            </a:extLst>
          </p:cNvPr>
          <p:cNvSpPr txBox="1"/>
          <p:nvPr/>
        </p:nvSpPr>
        <p:spPr>
          <a:xfrm>
            <a:off x="5947914" y="4287076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EC7FC16C-47D2-4CCB-9ED5-D9C32FE3645A}"/>
              </a:ext>
            </a:extLst>
          </p:cNvPr>
          <p:cNvCxnSpPr>
            <a:cxnSpLocks/>
          </p:cNvCxnSpPr>
          <p:nvPr/>
        </p:nvCxnSpPr>
        <p:spPr>
          <a:xfrm>
            <a:off x="6174462" y="4727489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711EB258-446F-4ED6-9F8D-E9688D289542}"/>
              </a:ext>
            </a:extLst>
          </p:cNvPr>
          <p:cNvCxnSpPr>
            <a:cxnSpLocks/>
          </p:cNvCxnSpPr>
          <p:nvPr/>
        </p:nvCxnSpPr>
        <p:spPr>
          <a:xfrm>
            <a:off x="6418482" y="514027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AD59BDA4-1F05-41EB-9876-945DFEBE4FB6}"/>
              </a:ext>
            </a:extLst>
          </p:cNvPr>
          <p:cNvSpPr txBox="1"/>
          <p:nvPr/>
        </p:nvSpPr>
        <p:spPr>
          <a:xfrm>
            <a:off x="6575464" y="492179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C1F8B09A-6827-48BD-9399-42E59BD3FF0E}"/>
              </a:ext>
            </a:extLst>
          </p:cNvPr>
          <p:cNvCxnSpPr>
            <a:cxnSpLocks/>
          </p:cNvCxnSpPr>
          <p:nvPr/>
        </p:nvCxnSpPr>
        <p:spPr>
          <a:xfrm>
            <a:off x="6829684" y="476868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E683BEE8-8783-4CF9-AE43-83DEDAEC5468}"/>
              </a:ext>
            </a:extLst>
          </p:cNvPr>
          <p:cNvSpPr txBox="1"/>
          <p:nvPr/>
        </p:nvSpPr>
        <p:spPr>
          <a:xfrm>
            <a:off x="6638528" y="432397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89DD5224-424D-469C-8497-16B190549F08}"/>
              </a:ext>
            </a:extLst>
          </p:cNvPr>
          <p:cNvCxnSpPr>
            <a:cxnSpLocks/>
          </p:cNvCxnSpPr>
          <p:nvPr/>
        </p:nvCxnSpPr>
        <p:spPr>
          <a:xfrm>
            <a:off x="6821253" y="538325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91473F97-4ED2-4AC7-B280-D666843C3377}"/>
              </a:ext>
            </a:extLst>
          </p:cNvPr>
          <p:cNvSpPr txBox="1"/>
          <p:nvPr/>
        </p:nvSpPr>
        <p:spPr>
          <a:xfrm>
            <a:off x="6643231" y="55283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6F2DDCBB-0963-4E6E-98CC-67DACD3380EF}"/>
              </a:ext>
            </a:extLst>
          </p:cNvPr>
          <p:cNvCxnSpPr>
            <a:cxnSpLocks/>
          </p:cNvCxnSpPr>
          <p:nvPr/>
        </p:nvCxnSpPr>
        <p:spPr>
          <a:xfrm>
            <a:off x="7001836" y="515051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A1525020-83B9-4326-897E-A79CD01B91C0}"/>
              </a:ext>
            </a:extLst>
          </p:cNvPr>
          <p:cNvSpPr txBox="1"/>
          <p:nvPr/>
        </p:nvSpPr>
        <p:spPr>
          <a:xfrm>
            <a:off x="7134107" y="493203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64FACB78-46D7-426A-9BA6-1010263CA342}"/>
              </a:ext>
            </a:extLst>
          </p:cNvPr>
          <p:cNvCxnSpPr>
            <a:cxnSpLocks/>
          </p:cNvCxnSpPr>
          <p:nvPr/>
        </p:nvCxnSpPr>
        <p:spPr>
          <a:xfrm>
            <a:off x="7388327" y="477892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DD2E8E8E-A35C-45AA-93DE-A90F085C3CE8}"/>
              </a:ext>
            </a:extLst>
          </p:cNvPr>
          <p:cNvSpPr txBox="1"/>
          <p:nvPr/>
        </p:nvSpPr>
        <p:spPr>
          <a:xfrm>
            <a:off x="7197171" y="433421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612FA8E4-0A8F-44D9-AA73-95F4B5C30171}"/>
              </a:ext>
            </a:extLst>
          </p:cNvPr>
          <p:cNvCxnSpPr>
            <a:cxnSpLocks/>
          </p:cNvCxnSpPr>
          <p:nvPr/>
        </p:nvCxnSpPr>
        <p:spPr>
          <a:xfrm>
            <a:off x="7379896" y="539349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1FD4E277-D7BB-44B7-A4B9-A359CDB92277}"/>
              </a:ext>
            </a:extLst>
          </p:cNvPr>
          <p:cNvSpPr txBox="1"/>
          <p:nvPr/>
        </p:nvSpPr>
        <p:spPr>
          <a:xfrm>
            <a:off x="7201874" y="553862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id="{D45C55EE-B25E-4826-AAA8-350028D77D42}"/>
              </a:ext>
            </a:extLst>
          </p:cNvPr>
          <p:cNvCxnSpPr>
            <a:cxnSpLocks/>
          </p:cNvCxnSpPr>
          <p:nvPr/>
        </p:nvCxnSpPr>
        <p:spPr>
          <a:xfrm>
            <a:off x="7526925" y="516498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DF94D835-C3A8-4252-A067-508866E0728C}"/>
              </a:ext>
            </a:extLst>
          </p:cNvPr>
          <p:cNvSpPr txBox="1"/>
          <p:nvPr/>
        </p:nvSpPr>
        <p:spPr>
          <a:xfrm>
            <a:off x="7646841" y="493415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46" name="Conector reto 145">
            <a:extLst>
              <a:ext uri="{FF2B5EF4-FFF2-40B4-BE49-F238E27FC236}">
                <a16:creationId xmlns:a16="http://schemas.microsoft.com/office/drawing/2014/main" id="{8B2E0A75-15E9-452B-817C-72A12A7AA9E8}"/>
              </a:ext>
            </a:extLst>
          </p:cNvPr>
          <p:cNvCxnSpPr>
            <a:cxnSpLocks/>
          </p:cNvCxnSpPr>
          <p:nvPr/>
        </p:nvCxnSpPr>
        <p:spPr>
          <a:xfrm>
            <a:off x="7901061" y="478104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E1ED8373-6062-4AC8-B4D1-D24A975D5E37}"/>
              </a:ext>
            </a:extLst>
          </p:cNvPr>
          <p:cNvSpPr txBox="1"/>
          <p:nvPr/>
        </p:nvSpPr>
        <p:spPr>
          <a:xfrm>
            <a:off x="7709905" y="433632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31FB1DDF-60B6-41BA-B3EC-2AB347F4A8F4}"/>
              </a:ext>
            </a:extLst>
          </p:cNvPr>
          <p:cNvCxnSpPr>
            <a:cxnSpLocks/>
          </p:cNvCxnSpPr>
          <p:nvPr/>
        </p:nvCxnSpPr>
        <p:spPr>
          <a:xfrm>
            <a:off x="7892630" y="539561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BE8CC283-D256-492C-9CED-A92823777BC0}"/>
              </a:ext>
            </a:extLst>
          </p:cNvPr>
          <p:cNvSpPr txBox="1"/>
          <p:nvPr/>
        </p:nvSpPr>
        <p:spPr>
          <a:xfrm>
            <a:off x="7714608" y="554074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85E7BB9B-7883-4105-B435-F89BCD8C44D9}"/>
              </a:ext>
            </a:extLst>
          </p:cNvPr>
          <p:cNvCxnSpPr>
            <a:cxnSpLocks/>
          </p:cNvCxnSpPr>
          <p:nvPr/>
        </p:nvCxnSpPr>
        <p:spPr>
          <a:xfrm>
            <a:off x="8073213" y="516287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375CC087-2EAB-474B-AFF9-A15C6CFBF829}"/>
              </a:ext>
            </a:extLst>
          </p:cNvPr>
          <p:cNvSpPr txBox="1"/>
          <p:nvPr/>
        </p:nvSpPr>
        <p:spPr>
          <a:xfrm>
            <a:off x="8193126" y="493203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52" name="Conector reto 151">
            <a:extLst>
              <a:ext uri="{FF2B5EF4-FFF2-40B4-BE49-F238E27FC236}">
                <a16:creationId xmlns:a16="http://schemas.microsoft.com/office/drawing/2014/main" id="{9D7923A8-BA36-487C-89BD-5CE43F86ECBC}"/>
              </a:ext>
            </a:extLst>
          </p:cNvPr>
          <p:cNvCxnSpPr>
            <a:cxnSpLocks/>
          </p:cNvCxnSpPr>
          <p:nvPr/>
        </p:nvCxnSpPr>
        <p:spPr>
          <a:xfrm>
            <a:off x="8447346" y="477892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367E221B-A61B-4711-BCFD-13A52E5F22E4}"/>
              </a:ext>
            </a:extLst>
          </p:cNvPr>
          <p:cNvSpPr txBox="1"/>
          <p:nvPr/>
        </p:nvSpPr>
        <p:spPr>
          <a:xfrm>
            <a:off x="8256190" y="433421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id="{8CE245FB-AD0D-472A-8385-5E14D0893B19}"/>
              </a:ext>
            </a:extLst>
          </p:cNvPr>
          <p:cNvCxnSpPr>
            <a:cxnSpLocks/>
          </p:cNvCxnSpPr>
          <p:nvPr/>
        </p:nvCxnSpPr>
        <p:spPr>
          <a:xfrm>
            <a:off x="8438915" y="539349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6512F3E5-0FEF-4F7E-A03D-9D216CC38E82}"/>
              </a:ext>
            </a:extLst>
          </p:cNvPr>
          <p:cNvSpPr txBox="1"/>
          <p:nvPr/>
        </p:nvSpPr>
        <p:spPr>
          <a:xfrm>
            <a:off x="8260893" y="553862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F57BB9F2-BDCF-4EE3-AB8A-80CD61114A66}"/>
              </a:ext>
            </a:extLst>
          </p:cNvPr>
          <p:cNvCxnSpPr>
            <a:cxnSpLocks/>
          </p:cNvCxnSpPr>
          <p:nvPr/>
        </p:nvCxnSpPr>
        <p:spPr>
          <a:xfrm>
            <a:off x="8611908" y="516498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ADA19E29-750B-497D-A0C9-9375F3D915EC}"/>
              </a:ext>
            </a:extLst>
          </p:cNvPr>
          <p:cNvSpPr txBox="1"/>
          <p:nvPr/>
        </p:nvSpPr>
        <p:spPr>
          <a:xfrm>
            <a:off x="8719464" y="493415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58" name="Conector reto 157">
            <a:extLst>
              <a:ext uri="{FF2B5EF4-FFF2-40B4-BE49-F238E27FC236}">
                <a16:creationId xmlns:a16="http://schemas.microsoft.com/office/drawing/2014/main" id="{D79A8C6E-E680-4387-B19C-6DA937BCAF52}"/>
              </a:ext>
            </a:extLst>
          </p:cNvPr>
          <p:cNvCxnSpPr>
            <a:cxnSpLocks/>
          </p:cNvCxnSpPr>
          <p:nvPr/>
        </p:nvCxnSpPr>
        <p:spPr>
          <a:xfrm>
            <a:off x="8973684" y="478104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FC4F5D8E-3422-4C9C-A3F1-61F2E60D12A6}"/>
              </a:ext>
            </a:extLst>
          </p:cNvPr>
          <p:cNvSpPr txBox="1"/>
          <p:nvPr/>
        </p:nvSpPr>
        <p:spPr>
          <a:xfrm>
            <a:off x="8782528" y="433632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48D37F2C-C8AB-49A1-A185-44FC5A1F64C8}"/>
              </a:ext>
            </a:extLst>
          </p:cNvPr>
          <p:cNvSpPr txBox="1"/>
          <p:nvPr/>
        </p:nvSpPr>
        <p:spPr>
          <a:xfrm>
            <a:off x="4904745" y="490130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8" name="Conector reto 237">
            <a:extLst>
              <a:ext uri="{FF2B5EF4-FFF2-40B4-BE49-F238E27FC236}">
                <a16:creationId xmlns:a16="http://schemas.microsoft.com/office/drawing/2014/main" id="{88C97914-9E59-46C1-8D60-147DFC9BC5EE}"/>
              </a:ext>
            </a:extLst>
          </p:cNvPr>
          <p:cNvCxnSpPr>
            <a:cxnSpLocks/>
          </p:cNvCxnSpPr>
          <p:nvPr/>
        </p:nvCxnSpPr>
        <p:spPr>
          <a:xfrm>
            <a:off x="6243738" y="2191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CaixaDeTexto 238">
            <a:extLst>
              <a:ext uri="{FF2B5EF4-FFF2-40B4-BE49-F238E27FC236}">
                <a16:creationId xmlns:a16="http://schemas.microsoft.com/office/drawing/2014/main" id="{8A1FBEE0-4A1C-4F58-8C84-398B5E32DCFA}"/>
              </a:ext>
            </a:extLst>
          </p:cNvPr>
          <p:cNvSpPr txBox="1"/>
          <p:nvPr/>
        </p:nvSpPr>
        <p:spPr>
          <a:xfrm>
            <a:off x="6473471" y="1964334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AC09E56-6AA3-4AE1-935A-5413D83F00D4}"/>
              </a:ext>
            </a:extLst>
          </p:cNvPr>
          <p:cNvGrpSpPr/>
          <p:nvPr/>
        </p:nvGrpSpPr>
        <p:grpSpPr>
          <a:xfrm rot="1606805">
            <a:off x="9051851" y="4798733"/>
            <a:ext cx="2154793" cy="1668197"/>
            <a:chOff x="9115356" y="4334211"/>
            <a:chExt cx="2154793" cy="1668197"/>
          </a:xfrm>
        </p:grpSpPr>
        <p:cxnSp>
          <p:nvCxnSpPr>
            <p:cNvPr id="162" name="Conector reto 161">
              <a:extLst>
                <a:ext uri="{FF2B5EF4-FFF2-40B4-BE49-F238E27FC236}">
                  <a16:creationId xmlns:a16="http://schemas.microsoft.com/office/drawing/2014/main" id="{E0982883-CF58-413E-BE3F-BC5680027068}"/>
                </a:ext>
              </a:extLst>
            </p:cNvPr>
            <p:cNvCxnSpPr>
              <a:cxnSpLocks/>
            </p:cNvCxnSpPr>
            <p:nvPr/>
          </p:nvCxnSpPr>
          <p:spPr>
            <a:xfrm>
              <a:off x="9115356" y="5109530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CaixaDeTexto 162">
              <a:extLst>
                <a:ext uri="{FF2B5EF4-FFF2-40B4-BE49-F238E27FC236}">
                  <a16:creationId xmlns:a16="http://schemas.microsoft.com/office/drawing/2014/main" id="{7731EF1A-70ED-48F2-AE35-E11FC57FB4B0}"/>
                </a:ext>
              </a:extLst>
            </p:cNvPr>
            <p:cNvSpPr txBox="1"/>
            <p:nvPr/>
          </p:nvSpPr>
          <p:spPr>
            <a:xfrm>
              <a:off x="9253391" y="4932037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164" name="Conector reto 163">
              <a:extLst>
                <a:ext uri="{FF2B5EF4-FFF2-40B4-BE49-F238E27FC236}">
                  <a16:creationId xmlns:a16="http://schemas.microsoft.com/office/drawing/2014/main" id="{A4B1C450-1612-42FA-AAFC-3FFFFAE95DB8}"/>
                </a:ext>
              </a:extLst>
            </p:cNvPr>
            <p:cNvCxnSpPr>
              <a:cxnSpLocks/>
            </p:cNvCxnSpPr>
            <p:nvPr/>
          </p:nvCxnSpPr>
          <p:spPr>
            <a:xfrm>
              <a:off x="9507611" y="4778928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8E0BB899-D01D-4150-82BD-4DCA6F4C9C11}"/>
                </a:ext>
              </a:extLst>
            </p:cNvPr>
            <p:cNvSpPr txBox="1"/>
            <p:nvPr/>
          </p:nvSpPr>
          <p:spPr>
            <a:xfrm>
              <a:off x="9316455" y="4334211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168" name="Conector reto 167">
              <a:extLst>
                <a:ext uri="{FF2B5EF4-FFF2-40B4-BE49-F238E27FC236}">
                  <a16:creationId xmlns:a16="http://schemas.microsoft.com/office/drawing/2014/main" id="{2DF8B7A9-B179-471A-9B6E-43B260B7A21C}"/>
                </a:ext>
              </a:extLst>
            </p:cNvPr>
            <p:cNvCxnSpPr>
              <a:cxnSpLocks/>
            </p:cNvCxnSpPr>
            <p:nvPr/>
          </p:nvCxnSpPr>
          <p:spPr>
            <a:xfrm>
              <a:off x="9646209" y="5164986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aixaDeTexto 168">
              <a:extLst>
                <a:ext uri="{FF2B5EF4-FFF2-40B4-BE49-F238E27FC236}">
                  <a16:creationId xmlns:a16="http://schemas.microsoft.com/office/drawing/2014/main" id="{ED5D5F1A-5B24-49E4-B875-88DA83EFD312}"/>
                </a:ext>
              </a:extLst>
            </p:cNvPr>
            <p:cNvSpPr txBox="1"/>
            <p:nvPr/>
          </p:nvSpPr>
          <p:spPr>
            <a:xfrm>
              <a:off x="9766122" y="4934153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170" name="Conector reto 169">
              <a:extLst>
                <a:ext uri="{FF2B5EF4-FFF2-40B4-BE49-F238E27FC236}">
                  <a16:creationId xmlns:a16="http://schemas.microsoft.com/office/drawing/2014/main" id="{85F4F788-DDA2-4980-A068-0C5549B456D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342" y="4781044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FCADE134-6326-42EA-BC92-C3980B10C95C}"/>
                </a:ext>
              </a:extLst>
            </p:cNvPr>
            <p:cNvSpPr txBox="1"/>
            <p:nvPr/>
          </p:nvSpPr>
          <p:spPr>
            <a:xfrm>
              <a:off x="9829186" y="4336327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172" name="Conector reto 171">
              <a:extLst>
                <a:ext uri="{FF2B5EF4-FFF2-40B4-BE49-F238E27FC236}">
                  <a16:creationId xmlns:a16="http://schemas.microsoft.com/office/drawing/2014/main" id="{BF6AF3F6-6B32-460A-9612-31434460230A}"/>
                </a:ext>
              </a:extLst>
            </p:cNvPr>
            <p:cNvCxnSpPr>
              <a:cxnSpLocks/>
            </p:cNvCxnSpPr>
            <p:nvPr/>
          </p:nvCxnSpPr>
          <p:spPr>
            <a:xfrm>
              <a:off x="10011911" y="5395611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CaixaDeTexto 172">
              <a:extLst>
                <a:ext uri="{FF2B5EF4-FFF2-40B4-BE49-F238E27FC236}">
                  <a16:creationId xmlns:a16="http://schemas.microsoft.com/office/drawing/2014/main" id="{284135F1-0893-4D2A-9C59-7EB09E40B930}"/>
                </a:ext>
              </a:extLst>
            </p:cNvPr>
            <p:cNvSpPr txBox="1"/>
            <p:nvPr/>
          </p:nvSpPr>
          <p:spPr>
            <a:xfrm>
              <a:off x="9833889" y="5540743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174" name="Conector reto 173">
              <a:extLst>
                <a:ext uri="{FF2B5EF4-FFF2-40B4-BE49-F238E27FC236}">
                  <a16:creationId xmlns:a16="http://schemas.microsoft.com/office/drawing/2014/main" id="{8D22CBB5-7F4B-49E1-9F91-4BAE38E31105}"/>
                </a:ext>
              </a:extLst>
            </p:cNvPr>
            <p:cNvCxnSpPr>
              <a:cxnSpLocks/>
            </p:cNvCxnSpPr>
            <p:nvPr/>
          </p:nvCxnSpPr>
          <p:spPr>
            <a:xfrm>
              <a:off x="10192494" y="5162870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CaixaDeTexto 174">
              <a:extLst>
                <a:ext uri="{FF2B5EF4-FFF2-40B4-BE49-F238E27FC236}">
                  <a16:creationId xmlns:a16="http://schemas.microsoft.com/office/drawing/2014/main" id="{A5DB3A41-3AE9-46C9-99AE-7CF77AFA697A}"/>
                </a:ext>
              </a:extLst>
            </p:cNvPr>
            <p:cNvSpPr txBox="1"/>
            <p:nvPr/>
          </p:nvSpPr>
          <p:spPr>
            <a:xfrm>
              <a:off x="10300048" y="4932037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176" name="Conector reto 175">
              <a:extLst>
                <a:ext uri="{FF2B5EF4-FFF2-40B4-BE49-F238E27FC236}">
                  <a16:creationId xmlns:a16="http://schemas.microsoft.com/office/drawing/2014/main" id="{4E481742-F509-4D0D-976D-90116B18C5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268" y="4778928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784DB343-B0EC-4F07-B315-1DBEDE25B53C}"/>
                </a:ext>
              </a:extLst>
            </p:cNvPr>
            <p:cNvSpPr txBox="1"/>
            <p:nvPr/>
          </p:nvSpPr>
          <p:spPr>
            <a:xfrm>
              <a:off x="10363112" y="4334211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178" name="Conector reto 177">
              <a:extLst>
                <a:ext uri="{FF2B5EF4-FFF2-40B4-BE49-F238E27FC236}">
                  <a16:creationId xmlns:a16="http://schemas.microsoft.com/office/drawing/2014/main" id="{30CF8EC1-7515-4BC3-8E10-7EABC7ACF6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837" y="5393495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CaixaDeTexto 178">
              <a:extLst>
                <a:ext uri="{FF2B5EF4-FFF2-40B4-BE49-F238E27FC236}">
                  <a16:creationId xmlns:a16="http://schemas.microsoft.com/office/drawing/2014/main" id="{AAF7BD31-C522-44E5-94AD-37DA3234EAC0}"/>
                </a:ext>
              </a:extLst>
            </p:cNvPr>
            <p:cNvSpPr txBox="1"/>
            <p:nvPr/>
          </p:nvSpPr>
          <p:spPr>
            <a:xfrm>
              <a:off x="10367815" y="5538627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237" name="Conector reto 236">
              <a:extLst>
                <a:ext uri="{FF2B5EF4-FFF2-40B4-BE49-F238E27FC236}">
                  <a16:creationId xmlns:a16="http://schemas.microsoft.com/office/drawing/2014/main" id="{3E6337DB-3C2A-4F4C-97D2-D1280928A502}"/>
                </a:ext>
              </a:extLst>
            </p:cNvPr>
            <p:cNvCxnSpPr>
              <a:cxnSpLocks/>
            </p:cNvCxnSpPr>
            <p:nvPr/>
          </p:nvCxnSpPr>
          <p:spPr>
            <a:xfrm>
              <a:off x="9115356" y="5208590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to 239">
              <a:extLst>
                <a:ext uri="{FF2B5EF4-FFF2-40B4-BE49-F238E27FC236}">
                  <a16:creationId xmlns:a16="http://schemas.microsoft.com/office/drawing/2014/main" id="{5BDFB8D2-4281-4B21-846B-723DB921E7BC}"/>
                </a:ext>
              </a:extLst>
            </p:cNvPr>
            <p:cNvCxnSpPr>
              <a:cxnSpLocks/>
            </p:cNvCxnSpPr>
            <p:nvPr/>
          </p:nvCxnSpPr>
          <p:spPr>
            <a:xfrm>
              <a:off x="10693575" y="5140600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CaixaDeTexto 240">
              <a:extLst>
                <a:ext uri="{FF2B5EF4-FFF2-40B4-BE49-F238E27FC236}">
                  <a16:creationId xmlns:a16="http://schemas.microsoft.com/office/drawing/2014/main" id="{027DEA58-FE6D-4702-B9AF-01CA569B04EF}"/>
                </a:ext>
              </a:extLst>
            </p:cNvPr>
            <p:cNvSpPr txBox="1"/>
            <p:nvPr/>
          </p:nvSpPr>
          <p:spPr>
            <a:xfrm>
              <a:off x="10923308" y="4913560"/>
              <a:ext cx="346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  <a:endPara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160" name="Título 1">
            <a:extLst>
              <a:ext uri="{FF2B5EF4-FFF2-40B4-BE49-F238E27FC236}">
                <a16:creationId xmlns:a16="http://schemas.microsoft.com/office/drawing/2014/main" id="{E79498A2-EB2E-4865-9370-ED0DC1BAA9BE}"/>
              </a:ext>
            </a:extLst>
          </p:cNvPr>
          <p:cNvSpPr txBox="1">
            <a:spLocks/>
          </p:cNvSpPr>
          <p:nvPr/>
        </p:nvSpPr>
        <p:spPr>
          <a:xfrm>
            <a:off x="8144474" y="486947"/>
            <a:ext cx="3322429" cy="83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Ácidos graxos</a:t>
            </a:r>
          </a:p>
        </p:txBody>
      </p:sp>
    </p:spTree>
    <p:extLst>
      <p:ext uri="{BB962C8B-B14F-4D97-AF65-F5344CB8AC3E}">
        <p14:creationId xmlns:p14="http://schemas.microsoft.com/office/powerpoint/2010/main" val="407589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6AEC7C-42E1-422B-B825-10C0CBF5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333375"/>
            <a:ext cx="1416050" cy="5302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Lipídios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19F32F-83CE-4C38-A25B-71E44DAAD4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4825" y="863600"/>
            <a:ext cx="0" cy="292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5B663E-7007-40EB-B83B-7383613AB05E}"/>
              </a:ext>
            </a:extLst>
          </p:cNvPr>
          <p:cNvCxnSpPr>
            <a:cxnSpLocks/>
          </p:cNvCxnSpPr>
          <p:nvPr/>
        </p:nvCxnSpPr>
        <p:spPr>
          <a:xfrm flipH="1">
            <a:off x="2193584" y="1155700"/>
            <a:ext cx="717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38DEA2-A9E9-49EB-9474-0B92722770F2}"/>
              </a:ext>
            </a:extLst>
          </p:cNvPr>
          <p:cNvSpPr txBox="1">
            <a:spLocks/>
          </p:cNvSpPr>
          <p:nvPr/>
        </p:nvSpPr>
        <p:spPr>
          <a:xfrm>
            <a:off x="914400" y="204787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graxos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FA40D6E-40FB-450F-A935-4145438738F6}"/>
              </a:ext>
            </a:extLst>
          </p:cNvPr>
          <p:cNvSpPr txBox="1">
            <a:spLocks/>
          </p:cNvSpPr>
          <p:nvPr/>
        </p:nvSpPr>
        <p:spPr>
          <a:xfrm>
            <a:off x="8312946" y="1604792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Esteroides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4A5D61-0821-49FF-B101-3FB14297DEB7}"/>
              </a:ext>
            </a:extLst>
          </p:cNvPr>
          <p:cNvSpPr txBox="1">
            <a:spLocks/>
          </p:cNvSpPr>
          <p:nvPr/>
        </p:nvSpPr>
        <p:spPr>
          <a:xfrm>
            <a:off x="700088" y="4181473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Ceras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A63F1A-E47D-40B0-ABE0-7C8CE67857DB}"/>
              </a:ext>
            </a:extLst>
          </p:cNvPr>
          <p:cNvSpPr txBox="1">
            <a:spLocks/>
          </p:cNvSpPr>
          <p:nvPr/>
        </p:nvSpPr>
        <p:spPr>
          <a:xfrm>
            <a:off x="3224212" y="4194173"/>
            <a:ext cx="2503488" cy="70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Triacilgliceróis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Triglicerídeos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D6D010-2FEA-487A-87E9-950B9436315F}"/>
              </a:ext>
            </a:extLst>
          </p:cNvPr>
          <p:cNvSpPr txBox="1">
            <a:spLocks/>
          </p:cNvSpPr>
          <p:nvPr/>
        </p:nvSpPr>
        <p:spPr>
          <a:xfrm>
            <a:off x="6346150" y="4194173"/>
            <a:ext cx="2621639" cy="9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Glicerofosfolipídeos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Fosfolipídios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5AAFCCA-2A76-42AD-87A3-D2F3DA8ADEC8}"/>
              </a:ext>
            </a:extLst>
          </p:cNvPr>
          <p:cNvSpPr txBox="1">
            <a:spLocks/>
          </p:cNvSpPr>
          <p:nvPr/>
        </p:nvSpPr>
        <p:spPr>
          <a:xfrm>
            <a:off x="9372602" y="4194173"/>
            <a:ext cx="2503488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Esfingolipídios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307CB9-D4E4-44CC-ADCD-1FCE5355050F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8873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7F1E480-5D03-4DA5-876D-8195E17D0D09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369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5F125C-1835-410C-900E-C25100F53C56}"/>
              </a:ext>
            </a:extLst>
          </p:cNvPr>
          <p:cNvCxnSpPr>
            <a:cxnSpLocks/>
          </p:cNvCxnSpPr>
          <p:nvPr/>
        </p:nvCxnSpPr>
        <p:spPr>
          <a:xfrm>
            <a:off x="44823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1BBC77-BE7B-472E-8D91-55ADAE4CF133}"/>
              </a:ext>
            </a:extLst>
          </p:cNvPr>
          <p:cNvCxnSpPr>
            <a:cxnSpLocks/>
          </p:cNvCxnSpPr>
          <p:nvPr/>
        </p:nvCxnSpPr>
        <p:spPr>
          <a:xfrm>
            <a:off x="2193583" y="2432050"/>
            <a:ext cx="0" cy="593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E0B1167-ED63-4882-8759-1ECF1262AEDD}"/>
              </a:ext>
            </a:extLst>
          </p:cNvPr>
          <p:cNvCxnSpPr>
            <a:cxnSpLocks/>
          </p:cNvCxnSpPr>
          <p:nvPr/>
        </p:nvCxnSpPr>
        <p:spPr>
          <a:xfrm>
            <a:off x="2193583" y="1155700"/>
            <a:ext cx="0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B038352-7C97-408E-A05B-6631248C1E65}"/>
              </a:ext>
            </a:extLst>
          </p:cNvPr>
          <p:cNvCxnSpPr>
            <a:cxnSpLocks/>
          </p:cNvCxnSpPr>
          <p:nvPr/>
        </p:nvCxnSpPr>
        <p:spPr>
          <a:xfrm>
            <a:off x="9372602" y="1155700"/>
            <a:ext cx="0" cy="459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777AE08-8755-427C-A831-8E08EF60095A}"/>
              </a:ext>
            </a:extLst>
          </p:cNvPr>
          <p:cNvCxnSpPr>
            <a:cxnSpLocks/>
          </p:cNvCxnSpPr>
          <p:nvPr/>
        </p:nvCxnSpPr>
        <p:spPr>
          <a:xfrm>
            <a:off x="76319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FC14FAF-146C-42BD-8D89-72748D8FF97D}"/>
              </a:ext>
            </a:extLst>
          </p:cNvPr>
          <p:cNvCxnSpPr>
            <a:cxnSpLocks/>
          </p:cNvCxnSpPr>
          <p:nvPr/>
        </p:nvCxnSpPr>
        <p:spPr>
          <a:xfrm>
            <a:off x="10648277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0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191C6FE4-B755-4FC1-A3D2-38BDE83D6D7D}"/>
              </a:ext>
            </a:extLst>
          </p:cNvPr>
          <p:cNvCxnSpPr>
            <a:cxnSpLocks/>
          </p:cNvCxnSpPr>
          <p:nvPr/>
        </p:nvCxnSpPr>
        <p:spPr>
          <a:xfrm flipV="1">
            <a:off x="5678662" y="3622222"/>
            <a:ext cx="3855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D0786398-A223-4406-8D49-79E1B0ED3A24}"/>
              </a:ext>
            </a:extLst>
          </p:cNvPr>
          <p:cNvCxnSpPr>
            <a:cxnSpLocks/>
          </p:cNvCxnSpPr>
          <p:nvPr/>
        </p:nvCxnSpPr>
        <p:spPr>
          <a:xfrm>
            <a:off x="6879697" y="321859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0C71116-C859-4808-97B3-11D899F7F96B}"/>
              </a:ext>
            </a:extLst>
          </p:cNvPr>
          <p:cNvCxnSpPr>
            <a:cxnSpLocks/>
          </p:cNvCxnSpPr>
          <p:nvPr/>
        </p:nvCxnSpPr>
        <p:spPr>
          <a:xfrm>
            <a:off x="6438673" y="360666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A5C08A00-1229-4206-B783-58EDF16E7FDF}"/>
              </a:ext>
            </a:extLst>
          </p:cNvPr>
          <p:cNvSpPr txBox="1"/>
          <p:nvPr/>
        </p:nvSpPr>
        <p:spPr>
          <a:xfrm>
            <a:off x="6587970" y="337552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0FFC045-8BD7-484F-81DA-91F75B2F0040}"/>
              </a:ext>
            </a:extLst>
          </p:cNvPr>
          <p:cNvSpPr txBox="1"/>
          <p:nvPr/>
        </p:nvSpPr>
        <p:spPr>
          <a:xfrm>
            <a:off x="5996098" y="337562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74ECA8C-00AD-4B2A-9E0F-2B49342C082C}"/>
              </a:ext>
            </a:extLst>
          </p:cNvPr>
          <p:cNvSpPr txBox="1"/>
          <p:nvPr/>
        </p:nvSpPr>
        <p:spPr>
          <a:xfrm>
            <a:off x="6570771" y="2778182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050C4B1D-5E47-465D-AF22-6F681141D20C}"/>
              </a:ext>
            </a:extLst>
          </p:cNvPr>
          <p:cNvCxnSpPr>
            <a:cxnSpLocks/>
          </p:cNvCxnSpPr>
          <p:nvPr/>
        </p:nvCxnSpPr>
        <p:spPr>
          <a:xfrm>
            <a:off x="6797319" y="321859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6022F1DA-F3EB-4C20-B877-C69E233B8D0E}"/>
              </a:ext>
            </a:extLst>
          </p:cNvPr>
          <p:cNvCxnSpPr>
            <a:cxnSpLocks/>
          </p:cNvCxnSpPr>
          <p:nvPr/>
        </p:nvCxnSpPr>
        <p:spPr>
          <a:xfrm>
            <a:off x="7012761" y="360280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ítulo 1">
            <a:extLst>
              <a:ext uri="{FF2B5EF4-FFF2-40B4-BE49-F238E27FC236}">
                <a16:creationId xmlns:a16="http://schemas.microsoft.com/office/drawing/2014/main" id="{E79498A2-EB2E-4865-9370-ED0DC1BAA9BE}"/>
              </a:ext>
            </a:extLst>
          </p:cNvPr>
          <p:cNvSpPr txBox="1">
            <a:spLocks/>
          </p:cNvSpPr>
          <p:nvPr/>
        </p:nvSpPr>
        <p:spPr>
          <a:xfrm>
            <a:off x="8144474" y="486947"/>
            <a:ext cx="3322429" cy="83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Ceras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2B73910-37D0-44E2-A837-6FDC786B44AF}"/>
              </a:ext>
            </a:extLst>
          </p:cNvPr>
          <p:cNvSpPr/>
          <p:nvPr/>
        </p:nvSpPr>
        <p:spPr>
          <a:xfrm>
            <a:off x="4352038" y="3313973"/>
            <a:ext cx="1417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(CH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)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29</a:t>
            </a:r>
            <a:endParaRPr lang="pt-BR" sz="3200" dirty="0"/>
          </a:p>
        </p:txBody>
      </p:sp>
      <p:cxnSp>
        <p:nvCxnSpPr>
          <p:cNvPr id="161" name="Conector reto 160">
            <a:extLst>
              <a:ext uri="{FF2B5EF4-FFF2-40B4-BE49-F238E27FC236}">
                <a16:creationId xmlns:a16="http://schemas.microsoft.com/office/drawing/2014/main" id="{398CA281-6CBF-4027-831E-D12EDAAA50B8}"/>
              </a:ext>
            </a:extLst>
          </p:cNvPr>
          <p:cNvCxnSpPr>
            <a:cxnSpLocks/>
          </p:cNvCxnSpPr>
          <p:nvPr/>
        </p:nvCxnSpPr>
        <p:spPr>
          <a:xfrm>
            <a:off x="4447237" y="13727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to 165">
            <a:extLst>
              <a:ext uri="{FF2B5EF4-FFF2-40B4-BE49-F238E27FC236}">
                <a16:creationId xmlns:a16="http://schemas.microsoft.com/office/drawing/2014/main" id="{EF278628-7294-4444-90D8-5AC273F1400D}"/>
              </a:ext>
            </a:extLst>
          </p:cNvPr>
          <p:cNvCxnSpPr>
            <a:cxnSpLocks/>
          </p:cNvCxnSpPr>
          <p:nvPr/>
        </p:nvCxnSpPr>
        <p:spPr>
          <a:xfrm>
            <a:off x="5440585" y="96907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to 166">
            <a:extLst>
              <a:ext uri="{FF2B5EF4-FFF2-40B4-BE49-F238E27FC236}">
                <a16:creationId xmlns:a16="http://schemas.microsoft.com/office/drawing/2014/main" id="{FDBE4112-C4BD-41D3-95CE-61AAC0887845}"/>
              </a:ext>
            </a:extLst>
          </p:cNvPr>
          <p:cNvCxnSpPr>
            <a:cxnSpLocks/>
          </p:cNvCxnSpPr>
          <p:nvPr/>
        </p:nvCxnSpPr>
        <p:spPr>
          <a:xfrm>
            <a:off x="4999565" y="13571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E927E473-33E5-4CED-9280-19CC35034865}"/>
              </a:ext>
            </a:extLst>
          </p:cNvPr>
          <p:cNvSpPr txBox="1"/>
          <p:nvPr/>
        </p:nvSpPr>
        <p:spPr>
          <a:xfrm>
            <a:off x="5148858" y="112601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59879748-7BBD-4AB9-9F04-549D0ED7D37C}"/>
              </a:ext>
            </a:extLst>
          </p:cNvPr>
          <p:cNvSpPr txBox="1"/>
          <p:nvPr/>
        </p:nvSpPr>
        <p:spPr>
          <a:xfrm>
            <a:off x="4595090" y="112610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36DB4472-AE80-4EEF-95E3-37A2D8990A75}"/>
              </a:ext>
            </a:extLst>
          </p:cNvPr>
          <p:cNvSpPr txBox="1"/>
          <p:nvPr/>
        </p:nvSpPr>
        <p:spPr>
          <a:xfrm>
            <a:off x="5131659" y="52866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84" name="Conector reto 183">
            <a:extLst>
              <a:ext uri="{FF2B5EF4-FFF2-40B4-BE49-F238E27FC236}">
                <a16:creationId xmlns:a16="http://schemas.microsoft.com/office/drawing/2014/main" id="{9D958685-D9EF-4BD4-BDD6-FBA69A35920B}"/>
              </a:ext>
            </a:extLst>
          </p:cNvPr>
          <p:cNvCxnSpPr>
            <a:cxnSpLocks/>
          </p:cNvCxnSpPr>
          <p:nvPr/>
        </p:nvCxnSpPr>
        <p:spPr>
          <a:xfrm>
            <a:off x="5358207" y="96907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to 184">
            <a:extLst>
              <a:ext uri="{FF2B5EF4-FFF2-40B4-BE49-F238E27FC236}">
                <a16:creationId xmlns:a16="http://schemas.microsoft.com/office/drawing/2014/main" id="{8E68B3B6-0060-4371-94C1-DFECBBD3FCE3}"/>
              </a:ext>
            </a:extLst>
          </p:cNvPr>
          <p:cNvCxnSpPr>
            <a:cxnSpLocks/>
          </p:cNvCxnSpPr>
          <p:nvPr/>
        </p:nvCxnSpPr>
        <p:spPr>
          <a:xfrm>
            <a:off x="5602227" y="138186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tângulo 185">
            <a:extLst>
              <a:ext uri="{FF2B5EF4-FFF2-40B4-BE49-F238E27FC236}">
                <a16:creationId xmlns:a16="http://schemas.microsoft.com/office/drawing/2014/main" id="{D69AFD11-60A6-4A28-B264-9D5E6311082E}"/>
              </a:ext>
            </a:extLst>
          </p:cNvPr>
          <p:cNvSpPr/>
          <p:nvPr/>
        </p:nvSpPr>
        <p:spPr>
          <a:xfrm>
            <a:off x="5900509" y="1041057"/>
            <a:ext cx="2331087" cy="584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Ácido Graxo</a:t>
            </a:r>
            <a:endParaRPr lang="pt-BR" sz="3200" dirty="0"/>
          </a:p>
        </p:txBody>
      </p:sp>
      <p:sp>
        <p:nvSpPr>
          <p:cNvPr id="187" name="Retângulo 186">
            <a:extLst>
              <a:ext uri="{FF2B5EF4-FFF2-40B4-BE49-F238E27FC236}">
                <a16:creationId xmlns:a16="http://schemas.microsoft.com/office/drawing/2014/main" id="{C747F5EA-DF3F-491A-92D4-4C593B68A684}"/>
              </a:ext>
            </a:extLst>
          </p:cNvPr>
          <p:cNvSpPr/>
          <p:nvPr/>
        </p:nvSpPr>
        <p:spPr>
          <a:xfrm>
            <a:off x="507291" y="1064455"/>
            <a:ext cx="3912225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Álcool de cadeia longa</a:t>
            </a:r>
            <a:endParaRPr lang="pt-BR" sz="3200" dirty="0"/>
          </a:p>
        </p:txBody>
      </p:sp>
      <p:sp>
        <p:nvSpPr>
          <p:cNvPr id="188" name="Retângulo 187">
            <a:extLst>
              <a:ext uri="{FF2B5EF4-FFF2-40B4-BE49-F238E27FC236}">
                <a16:creationId xmlns:a16="http://schemas.microsoft.com/office/drawing/2014/main" id="{67C0D692-FC7E-42D2-8317-BCED32129FA0}"/>
              </a:ext>
            </a:extLst>
          </p:cNvPr>
          <p:cNvSpPr/>
          <p:nvPr/>
        </p:nvSpPr>
        <p:spPr>
          <a:xfrm>
            <a:off x="3122584" y="3338990"/>
            <a:ext cx="898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3</a:t>
            </a:r>
            <a:endParaRPr lang="pt-BR" sz="3200" dirty="0"/>
          </a:p>
        </p:txBody>
      </p:sp>
      <p:cxnSp>
        <p:nvCxnSpPr>
          <p:cNvPr id="189" name="Conector reto 188">
            <a:extLst>
              <a:ext uri="{FF2B5EF4-FFF2-40B4-BE49-F238E27FC236}">
                <a16:creationId xmlns:a16="http://schemas.microsoft.com/office/drawing/2014/main" id="{BE7308C3-FC91-4627-8F4D-D8CA7C0B155D}"/>
              </a:ext>
            </a:extLst>
          </p:cNvPr>
          <p:cNvCxnSpPr>
            <a:cxnSpLocks/>
          </p:cNvCxnSpPr>
          <p:nvPr/>
        </p:nvCxnSpPr>
        <p:spPr>
          <a:xfrm flipV="1">
            <a:off x="3966455" y="3640325"/>
            <a:ext cx="3855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ângulo 189">
            <a:extLst>
              <a:ext uri="{FF2B5EF4-FFF2-40B4-BE49-F238E27FC236}">
                <a16:creationId xmlns:a16="http://schemas.microsoft.com/office/drawing/2014/main" id="{A9EB56EE-F88C-412F-8EA9-CCE08E0C9634}"/>
              </a:ext>
            </a:extLst>
          </p:cNvPr>
          <p:cNvSpPr/>
          <p:nvPr/>
        </p:nvSpPr>
        <p:spPr>
          <a:xfrm>
            <a:off x="7212585" y="3252419"/>
            <a:ext cx="1417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(CH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)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14</a:t>
            </a:r>
            <a:endParaRPr lang="pt-BR" sz="3200" dirty="0"/>
          </a:p>
        </p:txBody>
      </p: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0B4611C9-25AF-4880-8D93-D1945D209C4E}"/>
              </a:ext>
            </a:extLst>
          </p:cNvPr>
          <p:cNvCxnSpPr>
            <a:cxnSpLocks/>
          </p:cNvCxnSpPr>
          <p:nvPr/>
        </p:nvCxnSpPr>
        <p:spPr>
          <a:xfrm flipV="1">
            <a:off x="8629961" y="3544806"/>
            <a:ext cx="3855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tângulo 191">
            <a:extLst>
              <a:ext uri="{FF2B5EF4-FFF2-40B4-BE49-F238E27FC236}">
                <a16:creationId xmlns:a16="http://schemas.microsoft.com/office/drawing/2014/main" id="{DC77AAC8-16FA-4098-9984-BED5CAC8F280}"/>
              </a:ext>
            </a:extLst>
          </p:cNvPr>
          <p:cNvSpPr/>
          <p:nvPr/>
        </p:nvSpPr>
        <p:spPr>
          <a:xfrm>
            <a:off x="9015544" y="3252419"/>
            <a:ext cx="898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3</a:t>
            </a:r>
            <a:endParaRPr lang="pt-BR" sz="3200" dirty="0"/>
          </a:p>
        </p:txBody>
      </p: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A22068B9-070A-4BDE-80C0-D0305FCE834F}"/>
              </a:ext>
            </a:extLst>
          </p:cNvPr>
          <p:cNvCxnSpPr>
            <a:cxnSpLocks/>
          </p:cNvCxnSpPr>
          <p:nvPr/>
        </p:nvCxnSpPr>
        <p:spPr>
          <a:xfrm flipV="1">
            <a:off x="5678662" y="5772237"/>
            <a:ext cx="3855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441058D8-BF34-4349-8F45-0668660D1E41}"/>
              </a:ext>
            </a:extLst>
          </p:cNvPr>
          <p:cNvCxnSpPr>
            <a:cxnSpLocks/>
          </p:cNvCxnSpPr>
          <p:nvPr/>
        </p:nvCxnSpPr>
        <p:spPr>
          <a:xfrm>
            <a:off x="6879697" y="536861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to 194">
            <a:extLst>
              <a:ext uri="{FF2B5EF4-FFF2-40B4-BE49-F238E27FC236}">
                <a16:creationId xmlns:a16="http://schemas.microsoft.com/office/drawing/2014/main" id="{5DEF1830-2237-479A-8675-C953A8D06C2C}"/>
              </a:ext>
            </a:extLst>
          </p:cNvPr>
          <p:cNvCxnSpPr>
            <a:cxnSpLocks/>
          </p:cNvCxnSpPr>
          <p:nvPr/>
        </p:nvCxnSpPr>
        <p:spPr>
          <a:xfrm>
            <a:off x="6438673" y="57566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C4C39E49-2BD7-4650-9580-3BB803272708}"/>
              </a:ext>
            </a:extLst>
          </p:cNvPr>
          <p:cNvSpPr txBox="1"/>
          <p:nvPr/>
        </p:nvSpPr>
        <p:spPr>
          <a:xfrm>
            <a:off x="6587970" y="552554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A6182D50-0EFD-4A8F-AE44-580D01915CDD}"/>
              </a:ext>
            </a:extLst>
          </p:cNvPr>
          <p:cNvSpPr txBox="1"/>
          <p:nvPr/>
        </p:nvSpPr>
        <p:spPr>
          <a:xfrm>
            <a:off x="5996098" y="5525639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5BE18CF3-1C23-468C-BEAA-39DAC7146583}"/>
              </a:ext>
            </a:extLst>
          </p:cNvPr>
          <p:cNvSpPr txBox="1"/>
          <p:nvPr/>
        </p:nvSpPr>
        <p:spPr>
          <a:xfrm>
            <a:off x="6570771" y="4928197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9" name="Conector reto 198">
            <a:extLst>
              <a:ext uri="{FF2B5EF4-FFF2-40B4-BE49-F238E27FC236}">
                <a16:creationId xmlns:a16="http://schemas.microsoft.com/office/drawing/2014/main" id="{BC1EFE9F-8E40-4E94-89E0-B154A7BC07A6}"/>
              </a:ext>
            </a:extLst>
          </p:cNvPr>
          <p:cNvCxnSpPr>
            <a:cxnSpLocks/>
          </p:cNvCxnSpPr>
          <p:nvPr/>
        </p:nvCxnSpPr>
        <p:spPr>
          <a:xfrm>
            <a:off x="6797319" y="536861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to 199">
            <a:extLst>
              <a:ext uri="{FF2B5EF4-FFF2-40B4-BE49-F238E27FC236}">
                <a16:creationId xmlns:a16="http://schemas.microsoft.com/office/drawing/2014/main" id="{0FCA2FBE-3BDD-4EDD-A510-A00C521B53CC}"/>
              </a:ext>
            </a:extLst>
          </p:cNvPr>
          <p:cNvCxnSpPr>
            <a:cxnSpLocks/>
          </p:cNvCxnSpPr>
          <p:nvPr/>
        </p:nvCxnSpPr>
        <p:spPr>
          <a:xfrm>
            <a:off x="7012761" y="575281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tângulo 200">
            <a:extLst>
              <a:ext uri="{FF2B5EF4-FFF2-40B4-BE49-F238E27FC236}">
                <a16:creationId xmlns:a16="http://schemas.microsoft.com/office/drawing/2014/main" id="{F404D860-5AE9-47F0-911E-19890F37A9AB}"/>
              </a:ext>
            </a:extLst>
          </p:cNvPr>
          <p:cNvSpPr/>
          <p:nvPr/>
        </p:nvSpPr>
        <p:spPr>
          <a:xfrm>
            <a:off x="4352038" y="5463988"/>
            <a:ext cx="1417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(CH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)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29</a:t>
            </a:r>
            <a:endParaRPr lang="pt-BR" sz="3200" dirty="0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8C4EF9BA-97FB-422E-A4F4-97DC83FE3580}"/>
              </a:ext>
            </a:extLst>
          </p:cNvPr>
          <p:cNvSpPr/>
          <p:nvPr/>
        </p:nvSpPr>
        <p:spPr>
          <a:xfrm>
            <a:off x="3122584" y="5489005"/>
            <a:ext cx="898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3</a:t>
            </a:r>
            <a:endParaRPr lang="pt-BR" sz="3200" dirty="0"/>
          </a:p>
        </p:txBody>
      </p: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54C85D05-E30A-402B-B5D2-A70BF3BE41CE}"/>
              </a:ext>
            </a:extLst>
          </p:cNvPr>
          <p:cNvCxnSpPr>
            <a:cxnSpLocks/>
          </p:cNvCxnSpPr>
          <p:nvPr/>
        </p:nvCxnSpPr>
        <p:spPr>
          <a:xfrm flipV="1">
            <a:off x="3966455" y="5790340"/>
            <a:ext cx="3855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tângulo 203">
            <a:extLst>
              <a:ext uri="{FF2B5EF4-FFF2-40B4-BE49-F238E27FC236}">
                <a16:creationId xmlns:a16="http://schemas.microsoft.com/office/drawing/2014/main" id="{926615DD-AFBE-42D6-A9EB-16096DBB6EAF}"/>
              </a:ext>
            </a:extLst>
          </p:cNvPr>
          <p:cNvSpPr/>
          <p:nvPr/>
        </p:nvSpPr>
        <p:spPr>
          <a:xfrm>
            <a:off x="7212585" y="5402434"/>
            <a:ext cx="1417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(CH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)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24</a:t>
            </a:r>
            <a:endParaRPr lang="pt-BR" sz="3200" dirty="0"/>
          </a:p>
        </p:txBody>
      </p:sp>
      <p:cxnSp>
        <p:nvCxnSpPr>
          <p:cNvPr id="205" name="Conector reto 204">
            <a:extLst>
              <a:ext uri="{FF2B5EF4-FFF2-40B4-BE49-F238E27FC236}">
                <a16:creationId xmlns:a16="http://schemas.microsoft.com/office/drawing/2014/main" id="{EE633DDF-3E0B-4779-9E8D-5A65AB04A0FB}"/>
              </a:ext>
            </a:extLst>
          </p:cNvPr>
          <p:cNvCxnSpPr>
            <a:cxnSpLocks/>
          </p:cNvCxnSpPr>
          <p:nvPr/>
        </p:nvCxnSpPr>
        <p:spPr>
          <a:xfrm flipV="1">
            <a:off x="8629961" y="5694821"/>
            <a:ext cx="3855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tângulo 205">
            <a:extLst>
              <a:ext uri="{FF2B5EF4-FFF2-40B4-BE49-F238E27FC236}">
                <a16:creationId xmlns:a16="http://schemas.microsoft.com/office/drawing/2014/main" id="{2B4FA382-DA74-4ED2-AA26-3717A5945469}"/>
              </a:ext>
            </a:extLst>
          </p:cNvPr>
          <p:cNvSpPr/>
          <p:nvPr/>
        </p:nvSpPr>
        <p:spPr>
          <a:xfrm>
            <a:off x="9015544" y="5402434"/>
            <a:ext cx="898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3</a:t>
            </a:r>
            <a:endParaRPr lang="pt-BR" sz="3200" dirty="0"/>
          </a:p>
        </p:txBody>
      </p:sp>
      <p:pic>
        <p:nvPicPr>
          <p:cNvPr id="5122" name="Picture 2" descr="Carnaúba (Copernicia prunifera) · BioDiversity4All">
            <a:extLst>
              <a:ext uri="{FF2B5EF4-FFF2-40B4-BE49-F238E27FC236}">
                <a16:creationId xmlns:a16="http://schemas.microsoft.com/office/drawing/2014/main" id="{D2FD5E41-BE10-4C55-B46C-BB6BF10D7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05" y="5012420"/>
            <a:ext cx="1771951" cy="14063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umiço de abelhas ameaça a produção agrícola dos EUA, diz estudo | Exame">
            <a:extLst>
              <a:ext uri="{FF2B5EF4-FFF2-40B4-BE49-F238E27FC236}">
                <a16:creationId xmlns:a16="http://schemas.microsoft.com/office/drawing/2014/main" id="{5FD92692-2242-41B3-9DAB-B7A87DB75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46" y="3034262"/>
            <a:ext cx="1928681" cy="128453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314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3077</TotalTime>
  <Words>948</Words>
  <Application>Microsoft Office PowerPoint</Application>
  <PresentationFormat>Widescreen</PresentationFormat>
  <Paragraphs>841</Paragraphs>
  <Slides>30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Arial</vt:lpstr>
      <vt:lpstr>Baskerville Old Face</vt:lpstr>
      <vt:lpstr>Bell MT</vt:lpstr>
      <vt:lpstr>Calibri</vt:lpstr>
      <vt:lpstr>Calibri Light</vt:lpstr>
      <vt:lpstr>Eras Bold ITC</vt:lpstr>
      <vt:lpstr>Times New Roman</vt:lpstr>
      <vt:lpstr>Tema do Office</vt:lpstr>
      <vt:lpstr>Apresentação do PowerPoint</vt:lpstr>
      <vt:lpstr>Característica geral dos lipídios</vt:lpstr>
      <vt:lpstr>Apresentação do PowerPoint</vt:lpstr>
      <vt:lpstr>Apresentação do PowerPoint</vt:lpstr>
      <vt:lpstr>Funções dos lipídios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347</cp:revision>
  <dcterms:created xsi:type="dcterms:W3CDTF">2022-09-26T22:03:33Z</dcterms:created>
  <dcterms:modified xsi:type="dcterms:W3CDTF">2022-12-01T11:46:01Z</dcterms:modified>
</cp:coreProperties>
</file>