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99" r:id="rId4"/>
    <p:sldId id="300" r:id="rId5"/>
    <p:sldId id="295" r:id="rId6"/>
    <p:sldId id="272" r:id="rId7"/>
    <p:sldId id="274" r:id="rId8"/>
    <p:sldId id="275" r:id="rId9"/>
    <p:sldId id="276" r:id="rId10"/>
    <p:sldId id="291" r:id="rId11"/>
    <p:sldId id="278" r:id="rId12"/>
    <p:sldId id="277" r:id="rId13"/>
    <p:sldId id="281" r:id="rId14"/>
    <p:sldId id="279" r:id="rId15"/>
    <p:sldId id="280" r:id="rId16"/>
    <p:sldId id="282" r:id="rId17"/>
    <p:sldId id="283" r:id="rId18"/>
    <p:sldId id="284" r:id="rId19"/>
    <p:sldId id="285" r:id="rId20"/>
    <p:sldId id="289" r:id="rId21"/>
    <p:sldId id="293" r:id="rId22"/>
    <p:sldId id="286" r:id="rId23"/>
    <p:sldId id="287" r:id="rId24"/>
    <p:sldId id="290" r:id="rId25"/>
    <p:sldId id="292" r:id="rId26"/>
    <p:sldId id="298" r:id="rId27"/>
    <p:sldId id="297" r:id="rId28"/>
    <p:sldId id="294" r:id="rId29"/>
    <p:sldId id="30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087C-E35D-4565-A8E4-EC7044D0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9DFCB-ED64-4CB6-917E-17A25168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AB8FD-066C-4694-A3CB-9B2822DF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DC2BB-98BA-4E95-9AED-9C7AD0D6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CCE3B-1144-4A9A-B512-685AB928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1CF8D-7660-42D8-8756-ABEB601C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B4F79-1366-4385-A0E1-5F976224B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2A84A-A7A1-408B-892A-6F1EAF9A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61BD5-9B28-4E0E-A633-A30DBFB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7F758-B154-4373-BCD4-ADF0B782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F3CBC-2053-4132-96D5-2A416C22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04A984-A635-4A72-827F-A2F497F7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419AD-AF2C-4703-8C99-2E7A561A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4B00F-EA44-4E30-B9D0-D4E868B0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D3F91-BBB1-4A36-AD8C-24F43EAC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9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74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61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2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9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55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4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94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0AE-831D-4E3F-8657-B862400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3B4D0-76FB-4539-91B5-F78A87D5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9380B-30C3-46D4-89AB-391A22C3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675C8-6D6C-4B7D-9D44-F24D9D89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F8956-A4DA-41D3-AD42-683EE781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34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47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01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8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4A19-D1D8-4EA1-A927-79146998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CFAC2-5BF4-4FA9-BE66-1C4AC8AD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77E63-5E06-49E8-9010-F1A1719D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FF1AE-0CAA-41E9-92A3-7F9A7DF5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D203E-7E9D-47E3-A7BF-9719F5E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CF048-B5C7-40BA-9DB1-680B39C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0916F-FC18-4082-9E1D-EF7F630B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534B1-A023-4F6D-9FC5-293C9224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E2D2F-08EE-4A20-9E7F-1A8A36EF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021862-1C6A-43E0-A535-C075DD91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F5EA34-4310-4854-ADFB-654885A2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9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DE4-B075-46D2-B228-C39CE5A8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B805C-0A8C-4F0E-807A-D8A875EB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5EFC6-0CE1-4A61-8089-ABB79C084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A19C76-292D-40D5-85AD-DA9C5A0D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CE82A-E31E-4D20-A218-42814251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17C9D6-E2E6-4767-9D47-CC4CA734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BCF8B4-8744-4BDB-B5C3-2C1B3697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44E91C-4E6A-493C-8A61-D2E6B2B5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F2FE-6C1B-4793-A017-A6AA6611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29272-2F66-43C7-9004-29D199CE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2120BB-B9FB-4834-998E-EA6A56DD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4A6B8A-32B9-4C60-8DEE-4DBDBDE1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B018B-7E4B-4C0A-B6B0-194A9E1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FCD70B-8A18-4F45-9E85-205EEB56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6A6E02-96D8-48CC-BF8F-53F4E022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7D1F1-2E1C-4D76-8436-F52E61D4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E4824-98F1-4FE3-A9E9-5AB69C2F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1EB78-E24C-4D7F-A083-FA9046A1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54F22-A261-4EB0-AE85-91F8A9C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0CC1F-6C1C-4D84-9CE7-AD1A965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BA9A7-7D61-4423-9F6F-C5B024A2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B90A6-5B34-4E8E-B511-A0818D43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824BF7-972E-4D68-ADBA-DE8242E3F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7FDDC-051F-4BBC-BF4A-B2224F2B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81CDD-6339-481E-97DB-79DC3D70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BF434-4D71-4736-AC71-36587171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B09A2-DB22-447B-A5F1-A54CEC6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C7A66A-BBF6-430D-BF69-826719B5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7109F-7E5E-4705-856B-FA028A4A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76C85-E7F0-4B4A-BA4B-CBBDDB5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9CB1-4549-4EE8-A141-F448236778FE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D8E23-48B7-4AAA-9007-C73E0D09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FBF78-8771-48EC-9F10-76183CB1D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90889" y="2141140"/>
            <a:ext cx="4392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Introdução </a:t>
            </a:r>
            <a:r>
              <a:rPr lang="pt-BR" sz="4000" b="1" spc="-1" dirty="0">
                <a:solidFill>
                  <a:schemeClr val="bg1"/>
                </a:solidFill>
                <a:latin typeface="Bell MT"/>
              </a:rPr>
              <a:t>à Bioquímica</a:t>
            </a:r>
            <a:endParaRPr lang="pt-BR" sz="4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114CE28A-86CC-42B6-B036-1F0F83B20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351437" y="5803479"/>
            <a:ext cx="894304" cy="92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821612-8440-47D7-B736-AA184971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58" y="5842080"/>
            <a:ext cx="1501989" cy="766823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FD0C13B5-C21B-A4DA-1455-F8A909E6C84D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daniloas.com</a:t>
            </a:r>
          </a:p>
        </p:txBody>
      </p:sp>
      <p:pic>
        <p:nvPicPr>
          <p:cNvPr id="7" name="Picture 2" descr="Logo Ig PNG, Logo Instagram Icon Free DOWNLOAD - Free ...">
            <a:extLst>
              <a:ext uri="{FF2B5EF4-FFF2-40B4-BE49-F238E27FC236}">
                <a16:creationId xmlns:a16="http://schemas.microsoft.com/office/drawing/2014/main" id="{EF680910-A999-9B56-0D44-647D54077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BD1740D-5191-8398-964B-0E52620E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471497B-C5D1-6937-CEDD-24D04412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mail Icon Black Simple transparent PNG - StickPNG">
            <a:extLst>
              <a:ext uri="{FF2B5EF4-FFF2-40B4-BE49-F238E27FC236}">
                <a16:creationId xmlns:a16="http://schemas.microsoft.com/office/drawing/2014/main" id="{EA588F6A-EFB5-2E73-047D-C2777E12D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mail Icon Black Simple transparent PNG - StickPNG">
            <a:extLst>
              <a:ext uri="{FF2B5EF4-FFF2-40B4-BE49-F238E27FC236}">
                <a16:creationId xmlns:a16="http://schemas.microsoft.com/office/drawing/2014/main" id="{52AC698D-3EC9-F804-52FF-606350BA0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60322701-B307-621E-CE9F-D1E9F19990F8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560AC9E-4A06-1ED9-7CD7-D1A43F3857B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57" y="446436"/>
            <a:ext cx="7125002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diferencia os átomos?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477909"/>
            <a:ext cx="8268895" cy="40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C353F9FB-8FDA-582C-B244-CB2F0D3A7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380" y="2470897"/>
            <a:ext cx="10224288" cy="757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As quantidades de prótons, nêutrons e elétrons, </a:t>
            </a:r>
          </a:p>
        </p:txBody>
      </p:sp>
    </p:spTree>
    <p:extLst>
      <p:ext uri="{BB962C8B-B14F-4D97-AF65-F5344CB8AC3E}">
        <p14:creationId xmlns:p14="http://schemas.microsoft.com/office/powerpoint/2010/main" val="26687224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251739"/>
            <a:ext cx="5388800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 átomo?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3696895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C353F9FB-8FDA-582C-B244-CB2F0D3A7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380" y="2738305"/>
            <a:ext cx="10224288" cy="158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São os blocos fundamentais de toda a matéria.</a:t>
            </a:r>
          </a:p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A ligação entre átomos forma...</a:t>
            </a:r>
          </a:p>
        </p:txBody>
      </p:sp>
    </p:spTree>
    <p:extLst>
      <p:ext uri="{BB962C8B-B14F-4D97-AF65-F5344CB8AC3E}">
        <p14:creationId xmlns:p14="http://schemas.microsoft.com/office/powerpoint/2010/main" val="28774131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251739"/>
            <a:ext cx="6359070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uma molécula?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40325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 que é molécula? - Toda Matéria">
            <a:extLst>
              <a:ext uri="{FF2B5EF4-FFF2-40B4-BE49-F238E27FC236}">
                <a16:creationId xmlns:a16="http://schemas.microsoft.com/office/drawing/2014/main" id="{5A5D5C17-2707-6FA2-B972-10BF8DF7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24" y="2079405"/>
            <a:ext cx="5715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EFA79A4-2E97-7F50-D9C7-FDCC8F4660E6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16329700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353F9FB-8FDA-582C-B244-CB2F0D3A7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213961" y="2774913"/>
            <a:ext cx="1464982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H2O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7AFA13-D07E-E79C-1FBF-CA84870C74A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213961" y="3569410"/>
            <a:ext cx="1464982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CaSO4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23E6554-FE77-D14D-72D2-470B7E83BD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50382" y="2774913"/>
            <a:ext cx="2041788" cy="57735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C6H12O6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96DC8F5-25E5-33C0-A697-79CAD7B2F5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50929" y="3660818"/>
            <a:ext cx="1840693" cy="57735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C2H4O2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728DA-A6AB-2CA4-70D6-F52121CE52AE}"/>
              </a:ext>
            </a:extLst>
          </p:cNvPr>
          <p:cNvSpPr txBox="1">
            <a:spLocks/>
          </p:cNvSpPr>
          <p:nvPr/>
        </p:nvSpPr>
        <p:spPr>
          <a:xfrm>
            <a:off x="1362167" y="1296823"/>
            <a:ext cx="2905250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Orgânicas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B9D2778-F7E4-5D56-776A-C96A2AE2F063}"/>
              </a:ext>
            </a:extLst>
          </p:cNvPr>
          <p:cNvSpPr txBox="1">
            <a:spLocks/>
          </p:cNvSpPr>
          <p:nvPr/>
        </p:nvSpPr>
        <p:spPr>
          <a:xfrm>
            <a:off x="7463954" y="1279310"/>
            <a:ext cx="2905250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Inorgânicas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3126D82-6FF0-4DE4-C28F-0010FA2AF1DD}"/>
              </a:ext>
            </a:extLst>
          </p:cNvPr>
          <p:cNvCxnSpPr>
            <a:cxnSpLocks/>
          </p:cNvCxnSpPr>
          <p:nvPr/>
        </p:nvCxnSpPr>
        <p:spPr>
          <a:xfrm flipH="1">
            <a:off x="1592257" y="2111505"/>
            <a:ext cx="2516277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307FF32-BCA6-79B5-6982-FDC9A0CB2BBA}"/>
              </a:ext>
            </a:extLst>
          </p:cNvPr>
          <p:cNvCxnSpPr>
            <a:cxnSpLocks/>
          </p:cNvCxnSpPr>
          <p:nvPr/>
        </p:nvCxnSpPr>
        <p:spPr>
          <a:xfrm flipH="1">
            <a:off x="7636171" y="2102291"/>
            <a:ext cx="2516277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143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Estructura De Lewis CO2, Ejercicio Resuelto » Quimica Online |  peacecommission.kdsg.gov.ng">
            <a:extLst>
              <a:ext uri="{FF2B5EF4-FFF2-40B4-BE49-F238E27FC236}">
                <a16:creationId xmlns:a16="http://schemas.microsoft.com/office/drawing/2014/main" id="{C0C8E309-2AF1-2996-CDB0-21D076C3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87" y="4075358"/>
            <a:ext cx="3257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A65901-F608-EBE5-436D-C4EA1916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28" y="1310821"/>
            <a:ext cx="2475191" cy="552907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 txBox="1">
            <a:spLocks/>
          </p:cNvSpPr>
          <p:nvPr/>
        </p:nvSpPr>
        <p:spPr>
          <a:xfrm>
            <a:off x="346322" y="774431"/>
            <a:ext cx="7072136" cy="15018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Bell MT" panose="02020503060305020303" pitchFamily="18" charset="0"/>
              </a:rPr>
              <a:t>Qual a diferença entre uma molécula orgânica e uma inorgânica?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DF9EE80-76CE-3EFF-4DB5-126510FA0231}"/>
              </a:ext>
            </a:extLst>
          </p:cNvPr>
          <p:cNvCxnSpPr>
            <a:cxnSpLocks/>
          </p:cNvCxnSpPr>
          <p:nvPr/>
        </p:nvCxnSpPr>
        <p:spPr>
          <a:xfrm flipH="1">
            <a:off x="-554679" y="2486188"/>
            <a:ext cx="388781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2F54B88E-A27B-4EBB-5DF1-145A8376BA0A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17638504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 txBox="1">
            <a:spLocks/>
          </p:cNvSpPr>
          <p:nvPr/>
        </p:nvSpPr>
        <p:spPr>
          <a:xfrm>
            <a:off x="1458405" y="1035910"/>
            <a:ext cx="2905250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Orgânicas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D8D65-DFCA-EFC6-0400-EC0E908D5A4B}"/>
              </a:ext>
            </a:extLst>
          </p:cNvPr>
          <p:cNvSpPr txBox="1">
            <a:spLocks/>
          </p:cNvSpPr>
          <p:nvPr/>
        </p:nvSpPr>
        <p:spPr>
          <a:xfrm>
            <a:off x="7560192" y="1018397"/>
            <a:ext cx="2905250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Inorgânicas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6D266-8E8A-D602-A5EF-E0E4D68761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91245" y="2086831"/>
            <a:ext cx="4259489" cy="5466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Estrutura mais complexas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4DBA0D3-FEC5-4D93-B4A0-FEB8995985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20227" y="2966714"/>
            <a:ext cx="5775773" cy="5466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Átomo de carbono são a espinha dorsal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4328654-DD4F-70D6-F09B-48494BC9E56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35524" y="2047340"/>
            <a:ext cx="5436249" cy="5466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Estrutura normalmente mais simples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A74DEBE-8B55-1229-3076-C989513616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3119" y="3930105"/>
            <a:ext cx="5775773" cy="5466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Maior variedade de </a:t>
            </a:r>
            <a:r>
              <a:rPr lang="pt-BR" sz="2600" dirty="0" err="1">
                <a:solidFill>
                  <a:schemeClr val="bg1"/>
                </a:solidFill>
                <a:latin typeface="Bell MT" panose="02020503060305020303" pitchFamily="18" charset="0"/>
              </a:rPr>
              <a:t>elentos</a:t>
            </a:r>
            <a:endParaRPr lang="pt-BR" sz="2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DD243F-E864-DCFB-747E-E7AFE971D9E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20226" y="3960718"/>
            <a:ext cx="5775773" cy="11468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Compostas principalmente de carbono, hidrogênio e oxigênio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94C19E7-5E13-5313-B619-BDAA12924F9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6108" y="3008468"/>
            <a:ext cx="5775773" cy="5466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Carbonos não são a espinha dorsal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F72687-83AB-BC8B-0803-A9AF5C1EB77F}"/>
              </a:ext>
            </a:extLst>
          </p:cNvPr>
          <p:cNvCxnSpPr>
            <a:cxnSpLocks/>
          </p:cNvCxnSpPr>
          <p:nvPr/>
        </p:nvCxnSpPr>
        <p:spPr>
          <a:xfrm flipH="1">
            <a:off x="1662184" y="1875530"/>
            <a:ext cx="2516277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D612F1-9B05-070D-101B-F48FDF4F2888}"/>
              </a:ext>
            </a:extLst>
          </p:cNvPr>
          <p:cNvCxnSpPr>
            <a:cxnSpLocks/>
          </p:cNvCxnSpPr>
          <p:nvPr/>
        </p:nvCxnSpPr>
        <p:spPr>
          <a:xfrm flipH="1">
            <a:off x="7706098" y="1866316"/>
            <a:ext cx="2516277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197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9" y="251739"/>
            <a:ext cx="7667007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uma reação química?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223B1DEF-286E-AD60-51D1-BC44B4C303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69449" y="3113865"/>
            <a:ext cx="3017445" cy="9114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HCl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 + </a:t>
            </a: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NaOH</a:t>
            </a:r>
            <a:endParaRPr lang="pt-BR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D54C32A-5438-4922-9F85-F0FD96730E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05107" y="3191108"/>
            <a:ext cx="3017445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 + </a:t>
            </a: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NaCl</a:t>
            </a:r>
            <a:endParaRPr lang="pt-BR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A70741C-D949-3B40-7E37-E80137AA9CCF}"/>
              </a:ext>
            </a:extLst>
          </p:cNvPr>
          <p:cNvCxnSpPr>
            <a:cxnSpLocks/>
          </p:cNvCxnSpPr>
          <p:nvPr/>
        </p:nvCxnSpPr>
        <p:spPr>
          <a:xfrm>
            <a:off x="4234094" y="3687595"/>
            <a:ext cx="3852519" cy="0"/>
          </a:xfrm>
          <a:prstGeom prst="line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70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8" y="609397"/>
            <a:ext cx="10340898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Quem são chamados de produtos e quem são chamados de reagente?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220383" y="1999490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223B1DEF-286E-AD60-51D1-BC44B4C303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69449" y="3113865"/>
            <a:ext cx="3017445" cy="9114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HCl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 + </a:t>
            </a: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NaOH</a:t>
            </a:r>
            <a:endParaRPr lang="pt-BR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D54C32A-5438-4922-9F85-F0FD96730E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05107" y="3113865"/>
            <a:ext cx="3017445" cy="9114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H2O + </a:t>
            </a: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NaCl</a:t>
            </a:r>
            <a:endParaRPr lang="pt-BR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A70741C-D949-3B40-7E37-E80137AA9CCF}"/>
              </a:ext>
            </a:extLst>
          </p:cNvPr>
          <p:cNvCxnSpPr>
            <a:cxnSpLocks/>
          </p:cNvCxnSpPr>
          <p:nvPr/>
        </p:nvCxnSpPr>
        <p:spPr>
          <a:xfrm>
            <a:off x="4234094" y="3687595"/>
            <a:ext cx="3852519" cy="0"/>
          </a:xfrm>
          <a:prstGeom prst="line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220A5A1C-9AD0-D3B8-2C94-2FE82522AFB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05106" y="4339791"/>
            <a:ext cx="3017445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Produtos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EE7EE43-565B-020B-02E2-F277822A8F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69448" y="4240197"/>
            <a:ext cx="3017445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Reagentes</a:t>
            </a:r>
          </a:p>
        </p:txBody>
      </p:sp>
    </p:spTree>
    <p:extLst>
      <p:ext uri="{BB962C8B-B14F-4D97-AF65-F5344CB8AC3E}">
        <p14:creationId xmlns:p14="http://schemas.microsoft.com/office/powerpoint/2010/main" val="223538449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1" y="793771"/>
            <a:ext cx="10488382" cy="61677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uma reação química reversível?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08790" y="1545362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223B1DEF-286E-AD60-51D1-BC44B4C303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21965" y="3132114"/>
            <a:ext cx="3017445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CaCO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 + 2 </a:t>
            </a: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HCl</a:t>
            </a:r>
            <a:endParaRPr lang="pt-BR" sz="3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D54C32A-5438-4922-9F85-F0FD96730E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39388" y="3121702"/>
            <a:ext cx="4463845" cy="7570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 err="1">
                <a:solidFill>
                  <a:schemeClr val="bg1"/>
                </a:solidFill>
                <a:latin typeface="Bell MT" panose="02020503060305020303" pitchFamily="18" charset="0"/>
              </a:rPr>
              <a:t>CaCl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+ CO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 + 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A70741C-D949-3B40-7E37-E80137AA9CCF}"/>
              </a:ext>
            </a:extLst>
          </p:cNvPr>
          <p:cNvCxnSpPr>
            <a:cxnSpLocks/>
          </p:cNvCxnSpPr>
          <p:nvPr/>
        </p:nvCxnSpPr>
        <p:spPr>
          <a:xfrm>
            <a:off x="4352080" y="3717089"/>
            <a:ext cx="2466590" cy="0"/>
          </a:xfrm>
          <a:prstGeom prst="line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FF70A2-9280-2F25-1F04-10123D5171D9}"/>
              </a:ext>
            </a:extLst>
          </p:cNvPr>
          <p:cNvCxnSpPr>
            <a:cxnSpLocks/>
          </p:cNvCxnSpPr>
          <p:nvPr/>
        </p:nvCxnSpPr>
        <p:spPr>
          <a:xfrm flipH="1">
            <a:off x="4285386" y="3476282"/>
            <a:ext cx="2471988" cy="0"/>
          </a:xfrm>
          <a:prstGeom prst="line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531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69ACC53-4143-755E-8CF1-1AC9109868D4}"/>
              </a:ext>
            </a:extLst>
          </p:cNvPr>
          <p:cNvCxnSpPr>
            <a:cxnSpLocks/>
          </p:cNvCxnSpPr>
          <p:nvPr/>
        </p:nvCxnSpPr>
        <p:spPr>
          <a:xfrm flipV="1">
            <a:off x="6507583" y="2536945"/>
            <a:ext cx="0" cy="102894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5A0FC91-2945-EB93-55F7-8235B03125CB}"/>
              </a:ext>
            </a:extLst>
          </p:cNvPr>
          <p:cNvCxnSpPr>
            <a:cxnSpLocks/>
          </p:cNvCxnSpPr>
          <p:nvPr/>
        </p:nvCxnSpPr>
        <p:spPr>
          <a:xfrm>
            <a:off x="5271962" y="2587184"/>
            <a:ext cx="0" cy="12179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AAC5A03B-D831-0C5E-7DE8-40ED0A62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0" y="2727244"/>
            <a:ext cx="3162572" cy="3638464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3ABE4C2B-58C3-5293-02CE-BBAEDF5D1BE3}"/>
              </a:ext>
            </a:extLst>
          </p:cNvPr>
          <p:cNvGrpSpPr/>
          <p:nvPr/>
        </p:nvGrpSpPr>
        <p:grpSpPr>
          <a:xfrm>
            <a:off x="4276636" y="1946313"/>
            <a:ext cx="1339440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740FCEC-B5BC-3501-B637-91EE39F6854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7AEB839-8D37-5528-1E4E-F8684831470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4A63282-F772-979C-36AC-CB462DE9AFB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8BBEE72-7DDB-ED4C-E6AE-B8F98D34DA6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C82BB6-1F8C-BB2B-4D18-A9E80076AC2A}"/>
              </a:ext>
            </a:extLst>
          </p:cNvPr>
          <p:cNvCxnSpPr/>
          <p:nvPr/>
        </p:nvCxnSpPr>
        <p:spPr>
          <a:xfrm>
            <a:off x="3603770" y="4454653"/>
            <a:ext cx="507602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655330E-7146-1312-B496-2970E6ECF7C7}"/>
              </a:ext>
            </a:extLst>
          </p:cNvPr>
          <p:cNvSpPr/>
          <p:nvPr/>
        </p:nvSpPr>
        <p:spPr>
          <a:xfrm>
            <a:off x="4233229" y="3292790"/>
            <a:ext cx="3477715" cy="2231081"/>
          </a:xfrm>
          <a:custGeom>
            <a:avLst/>
            <a:gdLst>
              <a:gd name="connsiteX0" fmla="*/ 959628 w 3709727"/>
              <a:gd name="connsiteY0" fmla="*/ 0 h 2041450"/>
              <a:gd name="connsiteX1" fmla="*/ 1273116 w 3709727"/>
              <a:gd name="connsiteY1" fmla="*/ 0 h 2041450"/>
              <a:gd name="connsiteX2" fmla="*/ 1351490 w 3709727"/>
              <a:gd name="connsiteY2" fmla="*/ 78278 h 2041450"/>
              <a:gd name="connsiteX3" fmla="*/ 1351490 w 3709727"/>
              <a:gd name="connsiteY3" fmla="*/ 442132 h 2041450"/>
              <a:gd name="connsiteX4" fmla="*/ 2174739 w 3709727"/>
              <a:gd name="connsiteY4" fmla="*/ 442132 h 2041450"/>
              <a:gd name="connsiteX5" fmla="*/ 2174739 w 3709727"/>
              <a:gd name="connsiteY5" fmla="*/ 62305 h 2041450"/>
              <a:gd name="connsiteX6" fmla="*/ 2251646 w 3709727"/>
              <a:gd name="connsiteY6" fmla="*/ 0 h 2041450"/>
              <a:gd name="connsiteX7" fmla="*/ 2559261 w 3709727"/>
              <a:gd name="connsiteY7" fmla="*/ 0 h 2041450"/>
              <a:gd name="connsiteX8" fmla="*/ 2636165 w 3709727"/>
              <a:gd name="connsiteY8" fmla="*/ 62305 h 2041450"/>
              <a:gd name="connsiteX9" fmla="*/ 2636165 w 3709727"/>
              <a:gd name="connsiteY9" fmla="*/ 442132 h 2041450"/>
              <a:gd name="connsiteX10" fmla="*/ 2791374 w 3709727"/>
              <a:gd name="connsiteY10" fmla="*/ 442132 h 2041450"/>
              <a:gd name="connsiteX11" fmla="*/ 3054635 w 3709727"/>
              <a:gd name="connsiteY11" fmla="*/ 655415 h 2041450"/>
              <a:gd name="connsiteX12" fmla="*/ 3054635 w 3709727"/>
              <a:gd name="connsiteY12" fmla="*/ 730710 h 2041450"/>
              <a:gd name="connsiteX13" fmla="*/ 3591444 w 3709727"/>
              <a:gd name="connsiteY13" fmla="*/ 730710 h 2041450"/>
              <a:gd name="connsiteX14" fmla="*/ 3709727 w 3709727"/>
              <a:gd name="connsiteY14" fmla="*/ 848993 h 2041450"/>
              <a:gd name="connsiteX15" fmla="*/ 3709727 w 3709727"/>
              <a:gd name="connsiteY15" fmla="*/ 1322110 h 2041450"/>
              <a:gd name="connsiteX16" fmla="*/ 3591444 w 3709727"/>
              <a:gd name="connsiteY16" fmla="*/ 1440393 h 2041450"/>
              <a:gd name="connsiteX17" fmla="*/ 3054635 w 3709727"/>
              <a:gd name="connsiteY17" fmla="*/ 1440393 h 2041450"/>
              <a:gd name="connsiteX18" fmla="*/ 3054635 w 3709727"/>
              <a:gd name="connsiteY18" fmla="*/ 1508515 h 2041450"/>
              <a:gd name="connsiteX19" fmla="*/ 2791374 w 3709727"/>
              <a:gd name="connsiteY19" fmla="*/ 1721798 h 2041450"/>
              <a:gd name="connsiteX20" fmla="*/ 2776417 w 3709727"/>
              <a:gd name="connsiteY20" fmla="*/ 1721798 h 2041450"/>
              <a:gd name="connsiteX21" fmla="*/ 2391021 w 3709727"/>
              <a:gd name="connsiteY21" fmla="*/ 2041450 h 2041450"/>
              <a:gd name="connsiteX22" fmla="*/ 2005625 w 3709727"/>
              <a:gd name="connsiteY22" fmla="*/ 1721798 h 2041450"/>
              <a:gd name="connsiteX23" fmla="*/ 1664091 w 3709727"/>
              <a:gd name="connsiteY23" fmla="*/ 1721798 h 2041450"/>
              <a:gd name="connsiteX24" fmla="*/ 1278695 w 3709727"/>
              <a:gd name="connsiteY24" fmla="*/ 2041450 h 2041450"/>
              <a:gd name="connsiteX25" fmla="*/ 893299 w 3709727"/>
              <a:gd name="connsiteY25" fmla="*/ 1721798 h 2041450"/>
              <a:gd name="connsiteX26" fmla="*/ 815025 w 3709727"/>
              <a:gd name="connsiteY26" fmla="*/ 1721798 h 2041450"/>
              <a:gd name="connsiteX27" fmla="*/ 551764 w 3709727"/>
              <a:gd name="connsiteY27" fmla="*/ 1508515 h 2041450"/>
              <a:gd name="connsiteX28" fmla="*/ 551764 w 3709727"/>
              <a:gd name="connsiteY28" fmla="*/ 1440393 h 2041450"/>
              <a:gd name="connsiteX29" fmla="*/ 118283 w 3709727"/>
              <a:gd name="connsiteY29" fmla="*/ 1440393 h 2041450"/>
              <a:gd name="connsiteX30" fmla="*/ 0 w 3709727"/>
              <a:gd name="connsiteY30" fmla="*/ 1322110 h 2041450"/>
              <a:gd name="connsiteX31" fmla="*/ 0 w 3709727"/>
              <a:gd name="connsiteY31" fmla="*/ 848993 h 2041450"/>
              <a:gd name="connsiteX32" fmla="*/ 118283 w 3709727"/>
              <a:gd name="connsiteY32" fmla="*/ 730710 h 2041450"/>
              <a:gd name="connsiteX33" fmla="*/ 551764 w 3709727"/>
              <a:gd name="connsiteY33" fmla="*/ 730710 h 2041450"/>
              <a:gd name="connsiteX34" fmla="*/ 551764 w 3709727"/>
              <a:gd name="connsiteY34" fmla="*/ 655415 h 2041450"/>
              <a:gd name="connsiteX35" fmla="*/ 815025 w 3709727"/>
              <a:gd name="connsiteY35" fmla="*/ 442132 h 2041450"/>
              <a:gd name="connsiteX36" fmla="*/ 881253 w 3709727"/>
              <a:gd name="connsiteY36" fmla="*/ 442132 h 2041450"/>
              <a:gd name="connsiteX37" fmla="*/ 881253 w 3709727"/>
              <a:gd name="connsiteY37" fmla="*/ 78278 h 2041450"/>
              <a:gd name="connsiteX38" fmla="*/ 959628 w 3709727"/>
              <a:gd name="connsiteY38" fmla="*/ 0 h 20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09727" h="2041450">
                <a:moveTo>
                  <a:pt x="959628" y="0"/>
                </a:moveTo>
                <a:lnTo>
                  <a:pt x="1273116" y="0"/>
                </a:lnTo>
                <a:cubicBezTo>
                  <a:pt x="1316400" y="0"/>
                  <a:pt x="1351490" y="35047"/>
                  <a:pt x="1351490" y="78278"/>
                </a:cubicBezTo>
                <a:lnTo>
                  <a:pt x="1351490" y="442132"/>
                </a:lnTo>
                <a:lnTo>
                  <a:pt x="2174739" y="442132"/>
                </a:lnTo>
                <a:lnTo>
                  <a:pt x="2174739" y="62305"/>
                </a:lnTo>
                <a:cubicBezTo>
                  <a:pt x="2174739" y="27896"/>
                  <a:pt x="2209172" y="0"/>
                  <a:pt x="2251646" y="0"/>
                </a:cubicBezTo>
                <a:lnTo>
                  <a:pt x="2559261" y="0"/>
                </a:lnTo>
                <a:cubicBezTo>
                  <a:pt x="2601735" y="0"/>
                  <a:pt x="2636165" y="27896"/>
                  <a:pt x="2636165" y="62305"/>
                </a:cubicBezTo>
                <a:lnTo>
                  <a:pt x="2636165" y="442132"/>
                </a:lnTo>
                <a:lnTo>
                  <a:pt x="2791374" y="442132"/>
                </a:lnTo>
                <a:cubicBezTo>
                  <a:pt x="2936771" y="442132"/>
                  <a:pt x="3054635" y="537621"/>
                  <a:pt x="3054635" y="655415"/>
                </a:cubicBezTo>
                <a:lnTo>
                  <a:pt x="3054635" y="730710"/>
                </a:lnTo>
                <a:lnTo>
                  <a:pt x="3591444" y="730710"/>
                </a:lnTo>
                <a:cubicBezTo>
                  <a:pt x="3656770" y="730710"/>
                  <a:pt x="3709727" y="783667"/>
                  <a:pt x="3709727" y="848993"/>
                </a:cubicBezTo>
                <a:lnTo>
                  <a:pt x="3709727" y="1322110"/>
                </a:lnTo>
                <a:cubicBezTo>
                  <a:pt x="3709727" y="1387436"/>
                  <a:pt x="3656770" y="1440393"/>
                  <a:pt x="3591444" y="1440393"/>
                </a:cubicBezTo>
                <a:lnTo>
                  <a:pt x="3054635" y="1440393"/>
                </a:lnTo>
                <a:lnTo>
                  <a:pt x="3054635" y="1508515"/>
                </a:lnTo>
                <a:cubicBezTo>
                  <a:pt x="3054635" y="1626309"/>
                  <a:pt x="2936771" y="1721798"/>
                  <a:pt x="2791374" y="1721798"/>
                </a:cubicBezTo>
                <a:lnTo>
                  <a:pt x="2776417" y="1721798"/>
                </a:lnTo>
                <a:cubicBezTo>
                  <a:pt x="2776417" y="1898338"/>
                  <a:pt x="2603871" y="2041450"/>
                  <a:pt x="2391021" y="2041450"/>
                </a:cubicBezTo>
                <a:cubicBezTo>
                  <a:pt x="2178172" y="2041450"/>
                  <a:pt x="2005625" y="1898338"/>
                  <a:pt x="2005625" y="1721798"/>
                </a:cubicBezTo>
                <a:lnTo>
                  <a:pt x="1664091" y="1721798"/>
                </a:lnTo>
                <a:cubicBezTo>
                  <a:pt x="1664091" y="1898338"/>
                  <a:pt x="1491544" y="2041450"/>
                  <a:pt x="1278695" y="2041450"/>
                </a:cubicBezTo>
                <a:cubicBezTo>
                  <a:pt x="1065847" y="2041450"/>
                  <a:pt x="893299" y="1898338"/>
                  <a:pt x="893299" y="1721798"/>
                </a:cubicBezTo>
                <a:lnTo>
                  <a:pt x="815025" y="1721798"/>
                </a:lnTo>
                <a:cubicBezTo>
                  <a:pt x="669628" y="1721798"/>
                  <a:pt x="551764" y="1626309"/>
                  <a:pt x="551764" y="1508515"/>
                </a:cubicBezTo>
                <a:lnTo>
                  <a:pt x="551764" y="1440393"/>
                </a:lnTo>
                <a:lnTo>
                  <a:pt x="118283" y="1440393"/>
                </a:lnTo>
                <a:cubicBezTo>
                  <a:pt x="52957" y="1440393"/>
                  <a:pt x="0" y="1387436"/>
                  <a:pt x="0" y="1322110"/>
                </a:cubicBezTo>
                <a:lnTo>
                  <a:pt x="0" y="848993"/>
                </a:lnTo>
                <a:cubicBezTo>
                  <a:pt x="0" y="783667"/>
                  <a:pt x="52957" y="730710"/>
                  <a:pt x="118283" y="730710"/>
                </a:cubicBezTo>
                <a:lnTo>
                  <a:pt x="551764" y="730710"/>
                </a:lnTo>
                <a:lnTo>
                  <a:pt x="551764" y="655415"/>
                </a:lnTo>
                <a:cubicBezTo>
                  <a:pt x="551764" y="537621"/>
                  <a:pt x="669628" y="442132"/>
                  <a:pt x="815025" y="442132"/>
                </a:cubicBezTo>
                <a:lnTo>
                  <a:pt x="881253" y="442132"/>
                </a:lnTo>
                <a:lnTo>
                  <a:pt x="881253" y="78278"/>
                </a:lnTo>
                <a:cubicBezTo>
                  <a:pt x="881253" y="35047"/>
                  <a:pt x="916343" y="0"/>
                  <a:pt x="95962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Hexoquinase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3C4FDAC-7293-1145-1D80-0EB40F91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677" y="2887600"/>
            <a:ext cx="3252210" cy="3515429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CEA0EE-681A-E1E6-F0DB-2DD48C6DB113}"/>
              </a:ext>
            </a:extLst>
          </p:cNvPr>
          <p:cNvGrpSpPr/>
          <p:nvPr/>
        </p:nvGrpSpPr>
        <p:grpSpPr>
          <a:xfrm>
            <a:off x="6322050" y="2024022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4613E31-AF06-B1A0-7F99-14559732580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012AED-5D4D-ADC9-D4AF-425D9A6796C2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8657CD-4349-0AE2-A9EE-E8702A0959C5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BF446BC8-3A49-BD40-2521-51A5BA6F3422}"/>
              </a:ext>
            </a:extLst>
          </p:cNvPr>
          <p:cNvSpPr txBox="1">
            <a:spLocks/>
          </p:cNvSpPr>
          <p:nvPr/>
        </p:nvSpPr>
        <p:spPr>
          <a:xfrm>
            <a:off x="5035935" y="4898394"/>
            <a:ext cx="923369" cy="52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pt-BR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pt-BR" sz="2400" baseline="30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DE0E887-FF17-5009-5304-188E2A4C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28" y="622136"/>
            <a:ext cx="10488382" cy="61677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uma reação bioquímica?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3C302BB-8011-FF5B-18E8-F7448B792D44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CA59FFE1-02BB-1FB4-66A5-9DE9C195670A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385728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719234"/>
            <a:ext cx="10515240" cy="61677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Estrutura de Avaliação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CDBC6EC-0F08-4DC3-ACED-518442C89D11}"/>
              </a:ext>
            </a:extLst>
          </p:cNvPr>
          <p:cNvCxnSpPr>
            <a:cxnSpLocks/>
          </p:cNvCxnSpPr>
          <p:nvPr/>
        </p:nvCxnSpPr>
        <p:spPr>
          <a:xfrm flipH="1">
            <a:off x="2955721" y="2541001"/>
            <a:ext cx="462617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161B1E-5C9E-4368-AC8A-3BFB7E19AADA}"/>
              </a:ext>
            </a:extLst>
          </p:cNvPr>
          <p:cNvSpPr txBox="1"/>
          <p:nvPr/>
        </p:nvSpPr>
        <p:spPr>
          <a:xfrm>
            <a:off x="595027" y="2065410"/>
            <a:ext cx="4904073" cy="289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Exercícios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Micro provas semanais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Teoria na sexta-feira</a:t>
            </a:r>
          </a:p>
          <a:p>
            <a:pPr marL="1028700" marR="0" lvl="1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Avaliação na quarta-feira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Avaliações de vocabulário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EA4D241-DA4D-45D9-628D-DE9BF687699B}"/>
              </a:ext>
            </a:extLst>
          </p:cNvPr>
          <p:cNvCxnSpPr>
            <a:cxnSpLocks/>
          </p:cNvCxnSpPr>
          <p:nvPr/>
        </p:nvCxnSpPr>
        <p:spPr>
          <a:xfrm flipH="1">
            <a:off x="4911521" y="3150601"/>
            <a:ext cx="267037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1A94A4B-12BF-ECA9-0B9B-4D6D93667BFE}"/>
              </a:ext>
            </a:extLst>
          </p:cNvPr>
          <p:cNvCxnSpPr>
            <a:cxnSpLocks/>
          </p:cNvCxnSpPr>
          <p:nvPr/>
        </p:nvCxnSpPr>
        <p:spPr>
          <a:xfrm flipH="1">
            <a:off x="5317921" y="4725401"/>
            <a:ext cx="226397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399562-1E2A-F645-E414-7DCF6DC29564}"/>
              </a:ext>
            </a:extLst>
          </p:cNvPr>
          <p:cNvSpPr txBox="1"/>
          <p:nvPr/>
        </p:nvSpPr>
        <p:spPr>
          <a:xfrm>
            <a:off x="7670800" y="2203396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4,0 pontos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39A15A-639A-DC21-498C-75D00DC49569}"/>
              </a:ext>
            </a:extLst>
          </p:cNvPr>
          <p:cNvSpPr txBox="1"/>
          <p:nvPr/>
        </p:nvSpPr>
        <p:spPr>
          <a:xfrm>
            <a:off x="7670800" y="2816009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4,0 pontos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2FACBD-1E71-5507-E610-CA2B88E423D7}"/>
              </a:ext>
            </a:extLst>
          </p:cNvPr>
          <p:cNvSpPr txBox="1"/>
          <p:nvPr/>
        </p:nvSpPr>
        <p:spPr>
          <a:xfrm>
            <a:off x="7670800" y="4436893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2,0 pontos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9B16E95-CA2A-3A7A-AD2D-B914838AAD99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333807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4AFB75-2ECA-8539-AE3F-8A483116D988}"/>
              </a:ext>
            </a:extLst>
          </p:cNvPr>
          <p:cNvSpPr txBox="1"/>
          <p:nvPr/>
        </p:nvSpPr>
        <p:spPr>
          <a:xfrm>
            <a:off x="722349" y="5392031"/>
            <a:ext cx="10296284" cy="59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 Pontos extras das dinâmicas em sala de aula ou no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ClassRoom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6950A6-25CA-76B4-0C3A-FEA37604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6" y="2036452"/>
            <a:ext cx="11455648" cy="36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57" y="498209"/>
            <a:ext cx="10488382" cy="61677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Característica de reações bioquímicas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0" y="1279891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223B1DEF-286E-AD60-51D1-BC44B4C303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218" y="1957039"/>
            <a:ext cx="8269518" cy="5247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Ocorre normalmente em organismos vivos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D98661E-CB93-267E-9E03-0B876F7E195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39953" y="2725747"/>
            <a:ext cx="8269518" cy="324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Servem para: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Gerar energia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Produzir moléculas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Regular funções celulares</a:t>
            </a:r>
          </a:p>
        </p:txBody>
      </p:sp>
    </p:spTree>
    <p:extLst>
      <p:ext uri="{BB962C8B-B14F-4D97-AF65-F5344CB8AC3E}">
        <p14:creationId xmlns:p14="http://schemas.microsoft.com/office/powerpoint/2010/main" val="12724320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3B1DEF-286E-AD60-51D1-BC44B4C303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62973" y="1680182"/>
            <a:ext cx="8269518" cy="757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Envolvem moléculas orgânicas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D98661E-CB93-267E-9E03-0B876F7E195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13695" y="2579781"/>
            <a:ext cx="8269518" cy="3249992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Carboidratos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Lipídios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Proteínas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Aminoácidos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169062-C917-E484-CF7B-278BD83825A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62973" y="5829773"/>
            <a:ext cx="8269518" cy="757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São catalisadas por enzimas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07D73C4-7D42-5F36-2448-2CD2911712C1}"/>
              </a:ext>
            </a:extLst>
          </p:cNvPr>
          <p:cNvSpPr txBox="1">
            <a:spLocks/>
          </p:cNvSpPr>
          <p:nvPr/>
        </p:nvSpPr>
        <p:spPr>
          <a:xfrm>
            <a:off x="555857" y="498209"/>
            <a:ext cx="10488382" cy="61677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Característica de reações bioquímicas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8D0081A-4B5E-9F24-839C-315DF480E82F}"/>
              </a:ext>
            </a:extLst>
          </p:cNvPr>
          <p:cNvCxnSpPr>
            <a:cxnSpLocks/>
          </p:cNvCxnSpPr>
          <p:nvPr/>
        </p:nvCxnSpPr>
        <p:spPr>
          <a:xfrm flipH="1">
            <a:off x="0" y="1279891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7561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F9A01-4AD9-61FA-BBE5-92AAC9E3578C}"/>
              </a:ext>
            </a:extLst>
          </p:cNvPr>
          <p:cNvSpPr txBox="1">
            <a:spLocks/>
          </p:cNvSpPr>
          <p:nvPr/>
        </p:nvSpPr>
        <p:spPr>
          <a:xfrm>
            <a:off x="541108" y="1692754"/>
            <a:ext cx="10488382" cy="150182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Vamos estudar vias bioquímicas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36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Também podemos chamar de rotas bioquímicas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63F07D-D646-5DFF-3485-D4AA90AED0D6}"/>
              </a:ext>
            </a:extLst>
          </p:cNvPr>
          <p:cNvSpPr txBox="1">
            <a:spLocks/>
          </p:cNvSpPr>
          <p:nvPr/>
        </p:nvSpPr>
        <p:spPr>
          <a:xfrm>
            <a:off x="1621312" y="4410647"/>
            <a:ext cx="9325872" cy="12261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exatamente é uma rota bioquímica?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659268E-A710-04AA-B0A2-166FC37E63D3}"/>
              </a:ext>
            </a:extLst>
          </p:cNvPr>
          <p:cNvCxnSpPr>
            <a:cxnSpLocks/>
          </p:cNvCxnSpPr>
          <p:nvPr/>
        </p:nvCxnSpPr>
        <p:spPr>
          <a:xfrm flipH="1">
            <a:off x="3694113" y="5822394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AD30CA-7E60-153A-DFF2-3BF225F59906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6050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5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8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5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8" y="2149083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21" y="398471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10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6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3" y="1815154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3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9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3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5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2" y="2318188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2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2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2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900" y="12405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Di-hidroxiacetona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51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2" y="6121755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4" y="616409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3-fosfoglicerato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5" y="611754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2-fosfoglicerato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21" y="613403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Fosfenopiruvato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1" y="61422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8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8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90" y="1895535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6" y="1573361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Triose- fosfato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7" y="2055880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96519" y="1895519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5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91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9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9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4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6" y="3394903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3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7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7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4" y="4476585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B63F07D-D646-5DFF-3485-D4AA90AED0D6}"/>
              </a:ext>
            </a:extLst>
          </p:cNvPr>
          <p:cNvSpPr txBox="1">
            <a:spLocks/>
          </p:cNvSpPr>
          <p:nvPr/>
        </p:nvSpPr>
        <p:spPr>
          <a:xfrm>
            <a:off x="1595184" y="2810346"/>
            <a:ext cx="9325872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Dê três nomes de vias bioquímicas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659268E-A710-04AA-B0A2-166FC37E63D3}"/>
              </a:ext>
            </a:extLst>
          </p:cNvPr>
          <p:cNvCxnSpPr>
            <a:cxnSpLocks/>
          </p:cNvCxnSpPr>
          <p:nvPr/>
        </p:nvCxnSpPr>
        <p:spPr>
          <a:xfrm flipH="1">
            <a:off x="3667985" y="3917394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6B1E979-5CB7-43E1-7270-DF33A19B568D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292838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8208A-1B78-E180-206A-5E7D4A5DA50A}"/>
              </a:ext>
            </a:extLst>
          </p:cNvPr>
          <p:cNvSpPr txBox="1">
            <a:spLocks/>
          </p:cNvSpPr>
          <p:nvPr/>
        </p:nvSpPr>
        <p:spPr>
          <a:xfrm>
            <a:off x="1430084" y="2812228"/>
            <a:ext cx="9325872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O que é um mapa metabólico?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5CFE63D-CBE7-7EE1-1DE8-2EB93FF0EC75}"/>
              </a:ext>
            </a:extLst>
          </p:cNvPr>
          <p:cNvCxnSpPr>
            <a:cxnSpLocks/>
          </p:cNvCxnSpPr>
          <p:nvPr/>
        </p:nvCxnSpPr>
        <p:spPr>
          <a:xfrm flipH="1">
            <a:off x="3667985" y="3576376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E90D2915-4317-9B52-4B2F-C50947A9316A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292533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8208A-1B78-E180-206A-5E7D4A5DA50A}"/>
              </a:ext>
            </a:extLst>
          </p:cNvPr>
          <p:cNvSpPr txBox="1">
            <a:spLocks/>
          </p:cNvSpPr>
          <p:nvPr/>
        </p:nvSpPr>
        <p:spPr>
          <a:xfrm>
            <a:off x="1430084" y="2975446"/>
            <a:ext cx="9325872" cy="6167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metabolismo?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5CFE63D-CBE7-7EE1-1DE8-2EB93FF0EC75}"/>
              </a:ext>
            </a:extLst>
          </p:cNvPr>
          <p:cNvCxnSpPr>
            <a:cxnSpLocks/>
          </p:cNvCxnSpPr>
          <p:nvPr/>
        </p:nvCxnSpPr>
        <p:spPr>
          <a:xfrm flipH="1">
            <a:off x="3667985" y="3739594"/>
            <a:ext cx="48037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50A7C46C-56E8-3441-6D83-BE06C59DF7FD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1468885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3DCD160-DE70-4AA0-A954-84F3981B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73" y="-9180"/>
            <a:ext cx="7364350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Para o teste de vocabulário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11ABBA8-DBEB-4C3B-B97F-A8C96C35E2BB}"/>
              </a:ext>
            </a:extLst>
          </p:cNvPr>
          <p:cNvCxnSpPr>
            <a:cxnSpLocks/>
          </p:cNvCxnSpPr>
          <p:nvPr/>
        </p:nvCxnSpPr>
        <p:spPr>
          <a:xfrm flipH="1">
            <a:off x="-58123" y="978354"/>
            <a:ext cx="369257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C39F97-7A23-7097-0E5E-0A797A649035}"/>
              </a:ext>
            </a:extLst>
          </p:cNvPr>
          <p:cNvSpPr/>
          <p:nvPr/>
        </p:nvSpPr>
        <p:spPr>
          <a:xfrm>
            <a:off x="552327" y="2707199"/>
            <a:ext cx="2405552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4E35C0-B994-F41F-292A-6D0790C2268A}"/>
              </a:ext>
            </a:extLst>
          </p:cNvPr>
          <p:cNvSpPr/>
          <p:nvPr/>
        </p:nvSpPr>
        <p:spPr>
          <a:xfrm>
            <a:off x="432584" y="2625059"/>
            <a:ext cx="2405552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Metabolismo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A38072B-CDF0-30AE-9D1F-45ECA72B9E8F}"/>
              </a:ext>
            </a:extLst>
          </p:cNvPr>
          <p:cNvSpPr/>
          <p:nvPr/>
        </p:nvSpPr>
        <p:spPr>
          <a:xfrm>
            <a:off x="552327" y="4014929"/>
            <a:ext cx="2390908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8E699F1-0A25-E2FA-30CA-7F22826DAC6B}"/>
              </a:ext>
            </a:extLst>
          </p:cNvPr>
          <p:cNvSpPr/>
          <p:nvPr/>
        </p:nvSpPr>
        <p:spPr>
          <a:xfrm>
            <a:off x="432584" y="3932789"/>
            <a:ext cx="2390908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Carboidrato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A76F849-FD97-1B09-55E2-94D32383BA13}"/>
              </a:ext>
            </a:extLst>
          </p:cNvPr>
          <p:cNvSpPr/>
          <p:nvPr/>
        </p:nvSpPr>
        <p:spPr>
          <a:xfrm>
            <a:off x="3436353" y="2707199"/>
            <a:ext cx="2405552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33C66C-57E9-2A90-C25D-7500ECB7E1E0}"/>
              </a:ext>
            </a:extLst>
          </p:cNvPr>
          <p:cNvSpPr/>
          <p:nvPr/>
        </p:nvSpPr>
        <p:spPr>
          <a:xfrm>
            <a:off x="3316610" y="2625059"/>
            <a:ext cx="2405552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Via Bioquímica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F469086-DC5D-AC43-094C-CAE2F205CDEB}"/>
              </a:ext>
            </a:extLst>
          </p:cNvPr>
          <p:cNvSpPr/>
          <p:nvPr/>
        </p:nvSpPr>
        <p:spPr>
          <a:xfrm>
            <a:off x="3436353" y="4014929"/>
            <a:ext cx="2390908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49852A5-9880-DAC0-DC74-95C518153803}"/>
              </a:ext>
            </a:extLst>
          </p:cNvPr>
          <p:cNvSpPr/>
          <p:nvPr/>
        </p:nvSpPr>
        <p:spPr>
          <a:xfrm>
            <a:off x="3316610" y="3932789"/>
            <a:ext cx="2390908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Lipídio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641A2E6-C831-410B-8EAC-A87910A6792D}"/>
              </a:ext>
            </a:extLst>
          </p:cNvPr>
          <p:cNvSpPr/>
          <p:nvPr/>
        </p:nvSpPr>
        <p:spPr>
          <a:xfrm>
            <a:off x="6269620" y="2707199"/>
            <a:ext cx="2405552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DD1A04E-7159-9110-ADC1-67F0C322659C}"/>
              </a:ext>
            </a:extLst>
          </p:cNvPr>
          <p:cNvSpPr/>
          <p:nvPr/>
        </p:nvSpPr>
        <p:spPr>
          <a:xfrm>
            <a:off x="6149877" y="2625059"/>
            <a:ext cx="2405552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Proteína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FF916B-5634-1920-80A5-77DD1A1C82D4}"/>
              </a:ext>
            </a:extLst>
          </p:cNvPr>
          <p:cNvSpPr/>
          <p:nvPr/>
        </p:nvSpPr>
        <p:spPr>
          <a:xfrm>
            <a:off x="6269620" y="4014929"/>
            <a:ext cx="2390908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BB10781-7959-A560-3278-1DAB45F32191}"/>
              </a:ext>
            </a:extLst>
          </p:cNvPr>
          <p:cNvSpPr/>
          <p:nvPr/>
        </p:nvSpPr>
        <p:spPr>
          <a:xfrm>
            <a:off x="6149877" y="3932789"/>
            <a:ext cx="2390908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Aminoácido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19AC64F-48E2-944A-3042-670BB39C9E94}"/>
              </a:ext>
            </a:extLst>
          </p:cNvPr>
          <p:cNvSpPr/>
          <p:nvPr/>
        </p:nvSpPr>
        <p:spPr>
          <a:xfrm>
            <a:off x="9222630" y="2707199"/>
            <a:ext cx="2405552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4281096-80C5-1765-4E02-A6E52FB44A23}"/>
              </a:ext>
            </a:extLst>
          </p:cNvPr>
          <p:cNvSpPr/>
          <p:nvPr/>
        </p:nvSpPr>
        <p:spPr>
          <a:xfrm>
            <a:off x="9102887" y="2625059"/>
            <a:ext cx="2405552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Enzima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8236B5-84CC-7F2E-531F-269967EEBDD7}"/>
              </a:ext>
            </a:extLst>
          </p:cNvPr>
          <p:cNvSpPr/>
          <p:nvPr/>
        </p:nvSpPr>
        <p:spPr>
          <a:xfrm>
            <a:off x="9222630" y="4014929"/>
            <a:ext cx="2405552" cy="783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9FD67F3-FC11-8C65-CA47-8CF0BDE88435}"/>
              </a:ext>
            </a:extLst>
          </p:cNvPr>
          <p:cNvSpPr/>
          <p:nvPr/>
        </p:nvSpPr>
        <p:spPr>
          <a:xfrm>
            <a:off x="9102887" y="3932789"/>
            <a:ext cx="2405552" cy="78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Molécula Orgânica</a:t>
            </a:r>
          </a:p>
        </p:txBody>
      </p:sp>
    </p:spTree>
    <p:extLst>
      <p:ext uri="{BB962C8B-B14F-4D97-AF65-F5344CB8AC3E}">
        <p14:creationId xmlns:p14="http://schemas.microsoft.com/office/powerpoint/2010/main" val="6299663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603840"/>
            <a:ext cx="10515240" cy="61677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Provas substitutivas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161B1E-5C9E-4368-AC8A-3BFB7E19AADA}"/>
              </a:ext>
            </a:extLst>
          </p:cNvPr>
          <p:cNvSpPr txBox="1"/>
          <p:nvPr/>
        </p:nvSpPr>
        <p:spPr>
          <a:xfrm>
            <a:off x="571878" y="1579273"/>
            <a:ext cx="10262026" cy="281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O aluno</a:t>
            </a:r>
            <a:r>
              <a:rPr kumimoji="0" lang="pt-BR" sz="24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 que julgar não ter ido bem quando realizar cada prova, terá direito a uma prova substitutiva</a:t>
            </a:r>
          </a:p>
          <a:p>
            <a:pPr marL="571500" marR="0" lvl="0" indent="-5715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As provas substitutivas serão realizadas nas sextas-feiras</a:t>
            </a:r>
            <a:r>
              <a:rPr kumimoji="0" lang="pt-BR" sz="24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</a:p>
          <a:p>
            <a:pPr marL="571500" marR="0" lvl="0" indent="-5715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sempre nas sextas-feiras imediatamente a quarta-feira em que foi aplicada a prova normal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CDE5CE-81E5-89F6-766E-C5BACC97E63E}"/>
              </a:ext>
            </a:extLst>
          </p:cNvPr>
          <p:cNvSpPr txBox="1"/>
          <p:nvPr/>
        </p:nvSpPr>
        <p:spPr>
          <a:xfrm>
            <a:off x="571878" y="4433747"/>
            <a:ext cx="10262026" cy="17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Condições</a:t>
            </a:r>
            <a:r>
              <a:rPr kumimoji="0" lang="pt-BR" sz="2400" b="1" i="0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 para ter direito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noProof="0" dirty="0">
                <a:solidFill>
                  <a:prstClr val="white"/>
                </a:solidFill>
                <a:latin typeface="Bell MT" panose="02020503060305020303" pitchFamily="18" charset="0"/>
              </a:rPr>
              <a:t>Ter 100% desde o inicio do período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Ou</a:t>
            </a:r>
            <a:r>
              <a:rPr kumimoji="0" lang="pt-BR" sz="240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</a:rPr>
              <a:t> estar com 100% de acertos no teste de vocabulário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185A6B2-7285-736D-6B01-88D24BF4138C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333807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3932503-2DD7-4505-77FD-63997D04557C}"/>
              </a:ext>
            </a:extLst>
          </p:cNvPr>
          <p:cNvSpPr txBox="1"/>
          <p:nvPr/>
        </p:nvSpPr>
        <p:spPr>
          <a:xfrm>
            <a:off x="4176863" y="152167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54830E21-408B-353D-38EC-76E5FA9F7A23}"/>
              </a:ext>
            </a:extLst>
          </p:cNvPr>
          <p:cNvSpPr txBox="1"/>
          <p:nvPr/>
        </p:nvSpPr>
        <p:spPr>
          <a:xfrm>
            <a:off x="4669829" y="150590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54" name="Conector reto 1053">
            <a:extLst>
              <a:ext uri="{FF2B5EF4-FFF2-40B4-BE49-F238E27FC236}">
                <a16:creationId xmlns:a16="http://schemas.microsoft.com/office/drawing/2014/main" id="{EC86FB73-B6CB-7416-B60A-AA6599F74EB5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to 1054">
            <a:extLst>
              <a:ext uri="{FF2B5EF4-FFF2-40B4-BE49-F238E27FC236}">
                <a16:creationId xmlns:a16="http://schemas.microsoft.com/office/drawing/2014/main" id="{DE37CA9B-58F9-3A6D-93A8-6464B2D919E3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ector reto 1055">
            <a:extLst>
              <a:ext uri="{FF2B5EF4-FFF2-40B4-BE49-F238E27FC236}">
                <a16:creationId xmlns:a16="http://schemas.microsoft.com/office/drawing/2014/main" id="{43ACDBA8-806E-5E5B-7488-8C2EE5077CD4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reto 1056">
            <a:extLst>
              <a:ext uri="{FF2B5EF4-FFF2-40B4-BE49-F238E27FC236}">
                <a16:creationId xmlns:a16="http://schemas.microsoft.com/office/drawing/2014/main" id="{DCC68862-EEE0-6367-9E12-7495B6A857E3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CaixaDeTexto 1057">
            <a:extLst>
              <a:ext uri="{FF2B5EF4-FFF2-40B4-BE49-F238E27FC236}">
                <a16:creationId xmlns:a16="http://schemas.microsoft.com/office/drawing/2014/main" id="{07881F10-127D-30DF-079F-B8D8A6E8775F}"/>
              </a:ext>
            </a:extLst>
          </p:cNvPr>
          <p:cNvSpPr txBox="1"/>
          <p:nvPr/>
        </p:nvSpPr>
        <p:spPr>
          <a:xfrm>
            <a:off x="5776101" y="15058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40EBAD91-D965-153D-BA5F-64E48C951A71}"/>
              </a:ext>
            </a:extLst>
          </p:cNvPr>
          <p:cNvSpPr txBox="1"/>
          <p:nvPr/>
        </p:nvSpPr>
        <p:spPr>
          <a:xfrm>
            <a:off x="5222333" y="150590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060" name="CaixaDeTexto 1059">
            <a:extLst>
              <a:ext uri="{FF2B5EF4-FFF2-40B4-BE49-F238E27FC236}">
                <a16:creationId xmlns:a16="http://schemas.microsoft.com/office/drawing/2014/main" id="{580A157A-3238-FCEA-B3F9-8F8C916893BD}"/>
              </a:ext>
            </a:extLst>
          </p:cNvPr>
          <p:cNvSpPr txBox="1"/>
          <p:nvPr/>
        </p:nvSpPr>
        <p:spPr>
          <a:xfrm>
            <a:off x="5760538" y="92887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061" name="Conector reto 1060">
            <a:extLst>
              <a:ext uri="{FF2B5EF4-FFF2-40B4-BE49-F238E27FC236}">
                <a16:creationId xmlns:a16="http://schemas.microsoft.com/office/drawing/2014/main" id="{0C02EFC6-E091-7F7C-0B49-97BC30556B99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CaixaDeTexto 1061">
            <a:extLst>
              <a:ext uri="{FF2B5EF4-FFF2-40B4-BE49-F238E27FC236}">
                <a16:creationId xmlns:a16="http://schemas.microsoft.com/office/drawing/2014/main" id="{E5311943-063C-40B5-E417-746D402F2958}"/>
              </a:ext>
            </a:extLst>
          </p:cNvPr>
          <p:cNvSpPr txBox="1"/>
          <p:nvPr/>
        </p:nvSpPr>
        <p:spPr>
          <a:xfrm>
            <a:off x="4732893" y="9080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63" name="Conector reto 1062">
            <a:extLst>
              <a:ext uri="{FF2B5EF4-FFF2-40B4-BE49-F238E27FC236}">
                <a16:creationId xmlns:a16="http://schemas.microsoft.com/office/drawing/2014/main" id="{0698879D-56DF-DC1B-8602-0B5EFF2B133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ector reto 1063">
            <a:extLst>
              <a:ext uri="{FF2B5EF4-FFF2-40B4-BE49-F238E27FC236}">
                <a16:creationId xmlns:a16="http://schemas.microsoft.com/office/drawing/2014/main" id="{E38AD15F-F1A0-FE01-1884-FFBB99CBFB6D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CaixaDeTexto 1064">
            <a:extLst>
              <a:ext uri="{FF2B5EF4-FFF2-40B4-BE49-F238E27FC236}">
                <a16:creationId xmlns:a16="http://schemas.microsoft.com/office/drawing/2014/main" id="{4A22DF6D-94AB-6EA0-136B-595A4D3792E2}"/>
              </a:ext>
            </a:extLst>
          </p:cNvPr>
          <p:cNvSpPr txBox="1"/>
          <p:nvPr/>
        </p:nvSpPr>
        <p:spPr>
          <a:xfrm>
            <a:off x="6386452" y="15431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66" name="Conector reto 1065">
            <a:extLst>
              <a:ext uri="{FF2B5EF4-FFF2-40B4-BE49-F238E27FC236}">
                <a16:creationId xmlns:a16="http://schemas.microsoft.com/office/drawing/2014/main" id="{070CD5CE-A0BF-48F3-8BDF-7DE35AFD3B84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49DE8858-40BE-021A-53B8-6CE6CD598B24}"/>
              </a:ext>
            </a:extLst>
          </p:cNvPr>
          <p:cNvSpPr txBox="1"/>
          <p:nvPr/>
        </p:nvSpPr>
        <p:spPr>
          <a:xfrm>
            <a:off x="6449516" y="94536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68" name="Conector reto 1067">
            <a:extLst>
              <a:ext uri="{FF2B5EF4-FFF2-40B4-BE49-F238E27FC236}">
                <a16:creationId xmlns:a16="http://schemas.microsoft.com/office/drawing/2014/main" id="{31627D5A-2965-1651-FD36-1320E8688CCC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CaixaDeTexto 1068">
            <a:extLst>
              <a:ext uri="{FF2B5EF4-FFF2-40B4-BE49-F238E27FC236}">
                <a16:creationId xmlns:a16="http://schemas.microsoft.com/office/drawing/2014/main" id="{3920B715-6604-F505-CDD6-F5CCAAC2B62C}"/>
              </a:ext>
            </a:extLst>
          </p:cNvPr>
          <p:cNvSpPr txBox="1"/>
          <p:nvPr/>
        </p:nvSpPr>
        <p:spPr>
          <a:xfrm>
            <a:off x="6454219" y="214977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70" name="Conector reto 1069">
            <a:extLst>
              <a:ext uri="{FF2B5EF4-FFF2-40B4-BE49-F238E27FC236}">
                <a16:creationId xmlns:a16="http://schemas.microsoft.com/office/drawing/2014/main" id="{02AF938D-53D2-A239-07FA-10ABC0124608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CaixaDeTexto 1070">
            <a:extLst>
              <a:ext uri="{FF2B5EF4-FFF2-40B4-BE49-F238E27FC236}">
                <a16:creationId xmlns:a16="http://schemas.microsoft.com/office/drawing/2014/main" id="{F260A673-46AF-FE0F-1CC6-75CCD17F064D}"/>
              </a:ext>
            </a:extLst>
          </p:cNvPr>
          <p:cNvSpPr txBox="1"/>
          <p:nvPr/>
        </p:nvSpPr>
        <p:spPr>
          <a:xfrm>
            <a:off x="6945095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72" name="Conector reto 1071">
            <a:extLst>
              <a:ext uri="{FF2B5EF4-FFF2-40B4-BE49-F238E27FC236}">
                <a16:creationId xmlns:a16="http://schemas.microsoft.com/office/drawing/2014/main" id="{98E2B3FA-885B-44D8-5787-A05E2D551FEE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CaixaDeTexto 1072">
            <a:extLst>
              <a:ext uri="{FF2B5EF4-FFF2-40B4-BE49-F238E27FC236}">
                <a16:creationId xmlns:a16="http://schemas.microsoft.com/office/drawing/2014/main" id="{D8344A57-E376-3192-8600-5A546835BC13}"/>
              </a:ext>
            </a:extLst>
          </p:cNvPr>
          <p:cNvSpPr txBox="1"/>
          <p:nvPr/>
        </p:nvSpPr>
        <p:spPr>
          <a:xfrm>
            <a:off x="7008159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74" name="Conector reto 1073">
            <a:extLst>
              <a:ext uri="{FF2B5EF4-FFF2-40B4-BE49-F238E27FC236}">
                <a16:creationId xmlns:a16="http://schemas.microsoft.com/office/drawing/2014/main" id="{1D5A460B-49AD-A06F-F973-3E4B0DBC3CE3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CaixaDeTexto 1074">
            <a:extLst>
              <a:ext uri="{FF2B5EF4-FFF2-40B4-BE49-F238E27FC236}">
                <a16:creationId xmlns:a16="http://schemas.microsoft.com/office/drawing/2014/main" id="{490308E5-49EC-AB23-7FEF-B847BD3BE8D4}"/>
              </a:ext>
            </a:extLst>
          </p:cNvPr>
          <p:cNvSpPr txBox="1"/>
          <p:nvPr/>
        </p:nvSpPr>
        <p:spPr>
          <a:xfrm>
            <a:off x="7012862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76" name="Conector reto 1075">
            <a:extLst>
              <a:ext uri="{FF2B5EF4-FFF2-40B4-BE49-F238E27FC236}">
                <a16:creationId xmlns:a16="http://schemas.microsoft.com/office/drawing/2014/main" id="{B445C2DB-DE8B-64EF-7114-42BBC8701EC7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CaixaDeTexto 1076">
            <a:extLst>
              <a:ext uri="{FF2B5EF4-FFF2-40B4-BE49-F238E27FC236}">
                <a16:creationId xmlns:a16="http://schemas.microsoft.com/office/drawing/2014/main" id="{6DF1FBEE-EB8B-BF69-66B1-A0AEF45A07F0}"/>
              </a:ext>
            </a:extLst>
          </p:cNvPr>
          <p:cNvSpPr txBox="1"/>
          <p:nvPr/>
        </p:nvSpPr>
        <p:spPr>
          <a:xfrm>
            <a:off x="7457829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78" name="Conector reto 1077">
            <a:extLst>
              <a:ext uri="{FF2B5EF4-FFF2-40B4-BE49-F238E27FC236}">
                <a16:creationId xmlns:a16="http://schemas.microsoft.com/office/drawing/2014/main" id="{57E706AD-68FC-95D0-7854-24E222A99814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CaixaDeTexto 1078">
            <a:extLst>
              <a:ext uri="{FF2B5EF4-FFF2-40B4-BE49-F238E27FC236}">
                <a16:creationId xmlns:a16="http://schemas.microsoft.com/office/drawing/2014/main" id="{0DBCBF70-089D-EA43-7ADE-5914680C4E2B}"/>
              </a:ext>
            </a:extLst>
          </p:cNvPr>
          <p:cNvSpPr txBox="1"/>
          <p:nvPr/>
        </p:nvSpPr>
        <p:spPr>
          <a:xfrm>
            <a:off x="7520893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80" name="Conector reto 1079">
            <a:extLst>
              <a:ext uri="{FF2B5EF4-FFF2-40B4-BE49-F238E27FC236}">
                <a16:creationId xmlns:a16="http://schemas.microsoft.com/office/drawing/2014/main" id="{8230D72D-B63C-5E2E-869E-7CCBC5C556D8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CaixaDeTexto 1080">
            <a:extLst>
              <a:ext uri="{FF2B5EF4-FFF2-40B4-BE49-F238E27FC236}">
                <a16:creationId xmlns:a16="http://schemas.microsoft.com/office/drawing/2014/main" id="{142438BE-62CE-740F-103F-D83487868AF8}"/>
              </a:ext>
            </a:extLst>
          </p:cNvPr>
          <p:cNvSpPr txBox="1"/>
          <p:nvPr/>
        </p:nvSpPr>
        <p:spPr>
          <a:xfrm>
            <a:off x="7525596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82" name="Conector reto 1081">
            <a:extLst>
              <a:ext uri="{FF2B5EF4-FFF2-40B4-BE49-F238E27FC236}">
                <a16:creationId xmlns:a16="http://schemas.microsoft.com/office/drawing/2014/main" id="{AABD8B11-5571-DFC0-F710-89C5B5F830CE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ixaDeTexto 1082">
            <a:extLst>
              <a:ext uri="{FF2B5EF4-FFF2-40B4-BE49-F238E27FC236}">
                <a16:creationId xmlns:a16="http://schemas.microsoft.com/office/drawing/2014/main" id="{3EC3F9DF-24D0-305E-7ACF-80866A78C9AA}"/>
              </a:ext>
            </a:extLst>
          </p:cNvPr>
          <p:cNvSpPr txBox="1"/>
          <p:nvPr/>
        </p:nvSpPr>
        <p:spPr>
          <a:xfrm>
            <a:off x="8004114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84" name="Conector reto 1083">
            <a:extLst>
              <a:ext uri="{FF2B5EF4-FFF2-40B4-BE49-F238E27FC236}">
                <a16:creationId xmlns:a16="http://schemas.microsoft.com/office/drawing/2014/main" id="{23EF3C94-868B-E095-EC5E-4F46B158C7A7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CaixaDeTexto 1084">
            <a:extLst>
              <a:ext uri="{FF2B5EF4-FFF2-40B4-BE49-F238E27FC236}">
                <a16:creationId xmlns:a16="http://schemas.microsoft.com/office/drawing/2014/main" id="{48BFB889-ACFB-8734-3711-7D827C32DBB1}"/>
              </a:ext>
            </a:extLst>
          </p:cNvPr>
          <p:cNvSpPr txBox="1"/>
          <p:nvPr/>
        </p:nvSpPr>
        <p:spPr>
          <a:xfrm>
            <a:off x="8067178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86" name="Conector reto 1085">
            <a:extLst>
              <a:ext uri="{FF2B5EF4-FFF2-40B4-BE49-F238E27FC236}">
                <a16:creationId xmlns:a16="http://schemas.microsoft.com/office/drawing/2014/main" id="{FFF6D9D5-C155-F4DF-6569-B26FE3E8E70D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CaixaDeTexto 1086">
            <a:extLst>
              <a:ext uri="{FF2B5EF4-FFF2-40B4-BE49-F238E27FC236}">
                <a16:creationId xmlns:a16="http://schemas.microsoft.com/office/drawing/2014/main" id="{F3E31F68-DC87-6511-FE0E-66D157DB22B9}"/>
              </a:ext>
            </a:extLst>
          </p:cNvPr>
          <p:cNvSpPr txBox="1"/>
          <p:nvPr/>
        </p:nvSpPr>
        <p:spPr>
          <a:xfrm>
            <a:off x="8071881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88" name="Conector reto 1087">
            <a:extLst>
              <a:ext uri="{FF2B5EF4-FFF2-40B4-BE49-F238E27FC236}">
                <a16:creationId xmlns:a16="http://schemas.microsoft.com/office/drawing/2014/main" id="{472E4F43-1F32-0180-244C-891208EE5233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CaixaDeTexto 1088">
            <a:extLst>
              <a:ext uri="{FF2B5EF4-FFF2-40B4-BE49-F238E27FC236}">
                <a16:creationId xmlns:a16="http://schemas.microsoft.com/office/drawing/2014/main" id="{F2DA9BE3-5B04-6F84-B464-17271B4D5583}"/>
              </a:ext>
            </a:extLst>
          </p:cNvPr>
          <p:cNvSpPr txBox="1"/>
          <p:nvPr/>
        </p:nvSpPr>
        <p:spPr>
          <a:xfrm>
            <a:off x="8530452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90" name="Conector reto 1089">
            <a:extLst>
              <a:ext uri="{FF2B5EF4-FFF2-40B4-BE49-F238E27FC236}">
                <a16:creationId xmlns:a16="http://schemas.microsoft.com/office/drawing/2014/main" id="{8E0EDB2A-9222-4C03-1132-6337B71E42BC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CaixaDeTexto 1090">
            <a:extLst>
              <a:ext uri="{FF2B5EF4-FFF2-40B4-BE49-F238E27FC236}">
                <a16:creationId xmlns:a16="http://schemas.microsoft.com/office/drawing/2014/main" id="{1112341A-B74E-C035-E0F5-43A3A8EF9A9D}"/>
              </a:ext>
            </a:extLst>
          </p:cNvPr>
          <p:cNvSpPr txBox="1"/>
          <p:nvPr/>
        </p:nvSpPr>
        <p:spPr>
          <a:xfrm>
            <a:off x="8593516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92" name="Conector reto 1091">
            <a:extLst>
              <a:ext uri="{FF2B5EF4-FFF2-40B4-BE49-F238E27FC236}">
                <a16:creationId xmlns:a16="http://schemas.microsoft.com/office/drawing/2014/main" id="{2487EADF-FCAC-B670-60E4-8A387D66F939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aixaDeTexto 1092">
            <a:extLst>
              <a:ext uri="{FF2B5EF4-FFF2-40B4-BE49-F238E27FC236}">
                <a16:creationId xmlns:a16="http://schemas.microsoft.com/office/drawing/2014/main" id="{DF4A93AA-EDBB-2DE3-2AE5-A910500EA872}"/>
              </a:ext>
            </a:extLst>
          </p:cNvPr>
          <p:cNvSpPr txBox="1"/>
          <p:nvPr/>
        </p:nvSpPr>
        <p:spPr>
          <a:xfrm>
            <a:off x="8598219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94" name="Conector reto 1093">
            <a:extLst>
              <a:ext uri="{FF2B5EF4-FFF2-40B4-BE49-F238E27FC236}">
                <a16:creationId xmlns:a16="http://schemas.microsoft.com/office/drawing/2014/main" id="{67D5F6C4-5947-3328-EDDC-7041FB2C4DA9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CaixaDeTexto 1094">
            <a:extLst>
              <a:ext uri="{FF2B5EF4-FFF2-40B4-BE49-F238E27FC236}">
                <a16:creationId xmlns:a16="http://schemas.microsoft.com/office/drawing/2014/main" id="{859A07FE-4DD7-9610-83F0-B48D370D4503}"/>
              </a:ext>
            </a:extLst>
          </p:cNvPr>
          <p:cNvSpPr txBox="1"/>
          <p:nvPr/>
        </p:nvSpPr>
        <p:spPr>
          <a:xfrm>
            <a:off x="9064379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96" name="Conector reto 1095">
            <a:extLst>
              <a:ext uri="{FF2B5EF4-FFF2-40B4-BE49-F238E27FC236}">
                <a16:creationId xmlns:a16="http://schemas.microsoft.com/office/drawing/2014/main" id="{1713CA1D-2782-FA40-BAE0-792A4E6B2BE4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CaixaDeTexto 1096">
            <a:extLst>
              <a:ext uri="{FF2B5EF4-FFF2-40B4-BE49-F238E27FC236}">
                <a16:creationId xmlns:a16="http://schemas.microsoft.com/office/drawing/2014/main" id="{E3C13A8F-472A-0C8F-E7C2-76F7CB0A94EE}"/>
              </a:ext>
            </a:extLst>
          </p:cNvPr>
          <p:cNvSpPr txBox="1"/>
          <p:nvPr/>
        </p:nvSpPr>
        <p:spPr>
          <a:xfrm>
            <a:off x="9127443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098" name="Conector reto 1097">
            <a:extLst>
              <a:ext uri="{FF2B5EF4-FFF2-40B4-BE49-F238E27FC236}">
                <a16:creationId xmlns:a16="http://schemas.microsoft.com/office/drawing/2014/main" id="{75416363-F719-3FBC-8DCA-AF13C2DDC91D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CaixaDeTexto 1098">
            <a:extLst>
              <a:ext uri="{FF2B5EF4-FFF2-40B4-BE49-F238E27FC236}">
                <a16:creationId xmlns:a16="http://schemas.microsoft.com/office/drawing/2014/main" id="{25F8B746-0B25-7AFE-98E0-BF33DD78120C}"/>
              </a:ext>
            </a:extLst>
          </p:cNvPr>
          <p:cNvSpPr txBox="1"/>
          <p:nvPr/>
        </p:nvSpPr>
        <p:spPr>
          <a:xfrm>
            <a:off x="9132146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00" name="Conector reto 1099">
            <a:extLst>
              <a:ext uri="{FF2B5EF4-FFF2-40B4-BE49-F238E27FC236}">
                <a16:creationId xmlns:a16="http://schemas.microsoft.com/office/drawing/2014/main" id="{F21B2216-73FF-B4B2-877D-7B54BD6A1B3C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CaixaDeTexto 1100">
            <a:extLst>
              <a:ext uri="{FF2B5EF4-FFF2-40B4-BE49-F238E27FC236}">
                <a16:creationId xmlns:a16="http://schemas.microsoft.com/office/drawing/2014/main" id="{50E5A308-DF3E-49A7-1247-AE7C0EBE398C}"/>
              </a:ext>
            </a:extLst>
          </p:cNvPr>
          <p:cNvSpPr txBox="1"/>
          <p:nvPr/>
        </p:nvSpPr>
        <p:spPr>
          <a:xfrm>
            <a:off x="9577110" y="155554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02" name="Conector reto 1101">
            <a:extLst>
              <a:ext uri="{FF2B5EF4-FFF2-40B4-BE49-F238E27FC236}">
                <a16:creationId xmlns:a16="http://schemas.microsoft.com/office/drawing/2014/main" id="{8BFBBE16-9B36-E7AD-90B0-D1F30FAF5D1A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CaixaDeTexto 1102">
            <a:extLst>
              <a:ext uri="{FF2B5EF4-FFF2-40B4-BE49-F238E27FC236}">
                <a16:creationId xmlns:a16="http://schemas.microsoft.com/office/drawing/2014/main" id="{180F9BF7-0221-025B-A418-3434F65752B3}"/>
              </a:ext>
            </a:extLst>
          </p:cNvPr>
          <p:cNvSpPr txBox="1"/>
          <p:nvPr/>
        </p:nvSpPr>
        <p:spPr>
          <a:xfrm>
            <a:off x="9640174" y="9577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04" name="Conector reto 1103">
            <a:extLst>
              <a:ext uri="{FF2B5EF4-FFF2-40B4-BE49-F238E27FC236}">
                <a16:creationId xmlns:a16="http://schemas.microsoft.com/office/drawing/2014/main" id="{C03D0681-F86D-7837-EBFC-EFF9D3042158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CaixaDeTexto 1104">
            <a:extLst>
              <a:ext uri="{FF2B5EF4-FFF2-40B4-BE49-F238E27FC236}">
                <a16:creationId xmlns:a16="http://schemas.microsoft.com/office/drawing/2014/main" id="{FB169375-8394-12A2-17E5-D4E847CD2E7D}"/>
              </a:ext>
            </a:extLst>
          </p:cNvPr>
          <p:cNvSpPr txBox="1"/>
          <p:nvPr/>
        </p:nvSpPr>
        <p:spPr>
          <a:xfrm>
            <a:off x="9644877" y="21621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06" name="Conector reto 1105">
            <a:extLst>
              <a:ext uri="{FF2B5EF4-FFF2-40B4-BE49-F238E27FC236}">
                <a16:creationId xmlns:a16="http://schemas.microsoft.com/office/drawing/2014/main" id="{C460D96A-E363-1AD6-A798-D188CAB9659B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CaixaDeTexto 1106">
            <a:extLst>
              <a:ext uri="{FF2B5EF4-FFF2-40B4-BE49-F238E27FC236}">
                <a16:creationId xmlns:a16="http://schemas.microsoft.com/office/drawing/2014/main" id="{31AF8609-0A14-CD87-2807-820E699F1D3D}"/>
              </a:ext>
            </a:extLst>
          </p:cNvPr>
          <p:cNvSpPr txBox="1"/>
          <p:nvPr/>
        </p:nvSpPr>
        <p:spPr>
          <a:xfrm>
            <a:off x="10111036" y="155342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08" name="Conector reto 1107">
            <a:extLst>
              <a:ext uri="{FF2B5EF4-FFF2-40B4-BE49-F238E27FC236}">
                <a16:creationId xmlns:a16="http://schemas.microsoft.com/office/drawing/2014/main" id="{89E8E152-5168-E3AD-FAD9-F42ECECA4BB5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CaixaDeTexto 1108">
            <a:extLst>
              <a:ext uri="{FF2B5EF4-FFF2-40B4-BE49-F238E27FC236}">
                <a16:creationId xmlns:a16="http://schemas.microsoft.com/office/drawing/2014/main" id="{DC763AA8-E0B3-0A73-8DE7-D1187EB52477}"/>
              </a:ext>
            </a:extLst>
          </p:cNvPr>
          <p:cNvSpPr txBox="1"/>
          <p:nvPr/>
        </p:nvSpPr>
        <p:spPr>
          <a:xfrm>
            <a:off x="10174100" y="955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10" name="Conector reto 1109">
            <a:extLst>
              <a:ext uri="{FF2B5EF4-FFF2-40B4-BE49-F238E27FC236}">
                <a16:creationId xmlns:a16="http://schemas.microsoft.com/office/drawing/2014/main" id="{72E49664-6933-BA68-8368-7A4DA5D5CB0E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CaixaDeTexto 1110">
            <a:extLst>
              <a:ext uri="{FF2B5EF4-FFF2-40B4-BE49-F238E27FC236}">
                <a16:creationId xmlns:a16="http://schemas.microsoft.com/office/drawing/2014/main" id="{0C5D26AF-67F9-6B68-EEE4-8CD910C7934E}"/>
              </a:ext>
            </a:extLst>
          </p:cNvPr>
          <p:cNvSpPr txBox="1"/>
          <p:nvPr/>
        </p:nvSpPr>
        <p:spPr>
          <a:xfrm>
            <a:off x="10178803" y="216001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12" name="Conector reto 1111">
            <a:extLst>
              <a:ext uri="{FF2B5EF4-FFF2-40B4-BE49-F238E27FC236}">
                <a16:creationId xmlns:a16="http://schemas.microsoft.com/office/drawing/2014/main" id="{4D048393-E6D5-243D-142C-DE81284360DC}"/>
              </a:ext>
            </a:extLst>
          </p:cNvPr>
          <p:cNvCxnSpPr>
            <a:cxnSpLocks/>
            <a:endCxn id="1114" idx="0"/>
          </p:cNvCxnSpPr>
          <p:nvPr/>
        </p:nvCxnSpPr>
        <p:spPr>
          <a:xfrm>
            <a:off x="4908870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CaixaDeTexto 1112">
            <a:extLst>
              <a:ext uri="{FF2B5EF4-FFF2-40B4-BE49-F238E27FC236}">
                <a16:creationId xmlns:a16="http://schemas.microsoft.com/office/drawing/2014/main" id="{8D0F0872-3E6C-DFDA-4B2A-509978830EF7}"/>
              </a:ext>
            </a:extLst>
          </p:cNvPr>
          <p:cNvSpPr txBox="1"/>
          <p:nvPr/>
        </p:nvSpPr>
        <p:spPr>
          <a:xfrm>
            <a:off x="4179425" y="337176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114" name="CaixaDeTexto 1113">
            <a:extLst>
              <a:ext uri="{FF2B5EF4-FFF2-40B4-BE49-F238E27FC236}">
                <a16:creationId xmlns:a16="http://schemas.microsoft.com/office/drawing/2014/main" id="{4F8BF181-F234-D57A-A4DD-8A0F0F0005BC}"/>
              </a:ext>
            </a:extLst>
          </p:cNvPr>
          <p:cNvSpPr txBox="1"/>
          <p:nvPr/>
        </p:nvSpPr>
        <p:spPr>
          <a:xfrm>
            <a:off x="4672391" y="33559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15" name="Conector reto 1114">
            <a:extLst>
              <a:ext uri="{FF2B5EF4-FFF2-40B4-BE49-F238E27FC236}">
                <a16:creationId xmlns:a16="http://schemas.microsoft.com/office/drawing/2014/main" id="{6741C13B-5D6A-4C8B-341F-3FCCC71A8F36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ector reto 1115">
            <a:extLst>
              <a:ext uri="{FF2B5EF4-FFF2-40B4-BE49-F238E27FC236}">
                <a16:creationId xmlns:a16="http://schemas.microsoft.com/office/drawing/2014/main" id="{635FBC58-A5B9-2250-5F6D-E492F501F53E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ector reto 1116">
            <a:extLst>
              <a:ext uri="{FF2B5EF4-FFF2-40B4-BE49-F238E27FC236}">
                <a16:creationId xmlns:a16="http://schemas.microsoft.com/office/drawing/2014/main" id="{4B99289A-90B9-49AB-F795-9DD50BF5CBCA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ector reto 1117">
            <a:extLst>
              <a:ext uri="{FF2B5EF4-FFF2-40B4-BE49-F238E27FC236}">
                <a16:creationId xmlns:a16="http://schemas.microsoft.com/office/drawing/2014/main" id="{2119446D-00F6-DB29-9F2E-49D9B720AEFD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CaixaDeTexto 1118">
            <a:extLst>
              <a:ext uri="{FF2B5EF4-FFF2-40B4-BE49-F238E27FC236}">
                <a16:creationId xmlns:a16="http://schemas.microsoft.com/office/drawing/2014/main" id="{D74A778E-20D3-7D75-997B-45AD85F9D179}"/>
              </a:ext>
            </a:extLst>
          </p:cNvPr>
          <p:cNvSpPr txBox="1"/>
          <p:nvPr/>
        </p:nvSpPr>
        <p:spPr>
          <a:xfrm>
            <a:off x="5778663" y="335590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120" name="CaixaDeTexto 1119">
            <a:extLst>
              <a:ext uri="{FF2B5EF4-FFF2-40B4-BE49-F238E27FC236}">
                <a16:creationId xmlns:a16="http://schemas.microsoft.com/office/drawing/2014/main" id="{914BAC70-07F8-1125-B702-E385EAA7B526}"/>
              </a:ext>
            </a:extLst>
          </p:cNvPr>
          <p:cNvSpPr txBox="1"/>
          <p:nvPr/>
        </p:nvSpPr>
        <p:spPr>
          <a:xfrm>
            <a:off x="5224895" y="335599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121" name="CaixaDeTexto 1120">
            <a:extLst>
              <a:ext uri="{FF2B5EF4-FFF2-40B4-BE49-F238E27FC236}">
                <a16:creationId xmlns:a16="http://schemas.microsoft.com/office/drawing/2014/main" id="{DA15FEED-E7AC-53F2-79BF-B6577733DB8D}"/>
              </a:ext>
            </a:extLst>
          </p:cNvPr>
          <p:cNvSpPr txBox="1"/>
          <p:nvPr/>
        </p:nvSpPr>
        <p:spPr>
          <a:xfrm>
            <a:off x="5763100" y="277896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122" name="Conector reto 1121">
            <a:extLst>
              <a:ext uri="{FF2B5EF4-FFF2-40B4-BE49-F238E27FC236}">
                <a16:creationId xmlns:a16="http://schemas.microsoft.com/office/drawing/2014/main" id="{DB33F3FF-5CBA-5556-3C93-02E0FC5E2EBE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ector reto 1122">
            <a:extLst>
              <a:ext uri="{FF2B5EF4-FFF2-40B4-BE49-F238E27FC236}">
                <a16:creationId xmlns:a16="http://schemas.microsoft.com/office/drawing/2014/main" id="{0551A305-0F2B-5F3C-DB81-D138F071707D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CaixaDeTexto 1123">
            <a:extLst>
              <a:ext uri="{FF2B5EF4-FFF2-40B4-BE49-F238E27FC236}">
                <a16:creationId xmlns:a16="http://schemas.microsoft.com/office/drawing/2014/main" id="{DD63C4EC-E7FE-6E09-37FF-8834353E4A53}"/>
              </a:ext>
            </a:extLst>
          </p:cNvPr>
          <p:cNvSpPr txBox="1"/>
          <p:nvPr/>
        </p:nvSpPr>
        <p:spPr>
          <a:xfrm>
            <a:off x="6389014" y="33932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25" name="Conector reto 1124">
            <a:extLst>
              <a:ext uri="{FF2B5EF4-FFF2-40B4-BE49-F238E27FC236}">
                <a16:creationId xmlns:a16="http://schemas.microsoft.com/office/drawing/2014/main" id="{A1B962D2-5303-C255-874C-16BB3E3B26A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05F4224D-FC42-7260-E340-25895651A027}"/>
              </a:ext>
            </a:extLst>
          </p:cNvPr>
          <p:cNvSpPr txBox="1"/>
          <p:nvPr/>
        </p:nvSpPr>
        <p:spPr>
          <a:xfrm>
            <a:off x="6452078" y="2795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27" name="Conector reto 1126">
            <a:extLst>
              <a:ext uri="{FF2B5EF4-FFF2-40B4-BE49-F238E27FC236}">
                <a16:creationId xmlns:a16="http://schemas.microsoft.com/office/drawing/2014/main" id="{869BFFCE-7234-B9FC-AE02-32ABA4CD966E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CaixaDeTexto 1127">
            <a:extLst>
              <a:ext uri="{FF2B5EF4-FFF2-40B4-BE49-F238E27FC236}">
                <a16:creationId xmlns:a16="http://schemas.microsoft.com/office/drawing/2014/main" id="{30C84823-1F11-C983-243D-84A6A719CFD9}"/>
              </a:ext>
            </a:extLst>
          </p:cNvPr>
          <p:cNvSpPr txBox="1"/>
          <p:nvPr/>
        </p:nvSpPr>
        <p:spPr>
          <a:xfrm>
            <a:off x="6456781" y="39998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29" name="Conector reto 1128">
            <a:extLst>
              <a:ext uri="{FF2B5EF4-FFF2-40B4-BE49-F238E27FC236}">
                <a16:creationId xmlns:a16="http://schemas.microsoft.com/office/drawing/2014/main" id="{93DC4106-3A8A-1679-DD41-4CA1A6E67CD3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CaixaDeTexto 1129">
            <a:extLst>
              <a:ext uri="{FF2B5EF4-FFF2-40B4-BE49-F238E27FC236}">
                <a16:creationId xmlns:a16="http://schemas.microsoft.com/office/drawing/2014/main" id="{569C32D3-CB2B-28EA-000C-528AF491EDBC}"/>
              </a:ext>
            </a:extLst>
          </p:cNvPr>
          <p:cNvSpPr txBox="1"/>
          <p:nvPr/>
        </p:nvSpPr>
        <p:spPr>
          <a:xfrm>
            <a:off x="6947657" y="34035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31" name="Conector reto 1130">
            <a:extLst>
              <a:ext uri="{FF2B5EF4-FFF2-40B4-BE49-F238E27FC236}">
                <a16:creationId xmlns:a16="http://schemas.microsoft.com/office/drawing/2014/main" id="{898D043B-6379-9CDF-8BC1-C5E0D075D1C0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" name="CaixaDeTexto 1131">
            <a:extLst>
              <a:ext uri="{FF2B5EF4-FFF2-40B4-BE49-F238E27FC236}">
                <a16:creationId xmlns:a16="http://schemas.microsoft.com/office/drawing/2014/main" id="{395E1704-EE82-4E2C-1036-CB8214128E8E}"/>
              </a:ext>
            </a:extLst>
          </p:cNvPr>
          <p:cNvSpPr txBox="1"/>
          <p:nvPr/>
        </p:nvSpPr>
        <p:spPr>
          <a:xfrm>
            <a:off x="7010721" y="28056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33" name="Conector reto 1132">
            <a:extLst>
              <a:ext uri="{FF2B5EF4-FFF2-40B4-BE49-F238E27FC236}">
                <a16:creationId xmlns:a16="http://schemas.microsoft.com/office/drawing/2014/main" id="{359F0A01-1651-A12D-6D2D-0A1CCD7454E0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C1829A67-1544-4D24-A373-4F51ABBD28F2}"/>
              </a:ext>
            </a:extLst>
          </p:cNvPr>
          <p:cNvSpPr txBox="1"/>
          <p:nvPr/>
        </p:nvSpPr>
        <p:spPr>
          <a:xfrm>
            <a:off x="7015424" y="40101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35" name="Conector reto 1134">
            <a:extLst>
              <a:ext uri="{FF2B5EF4-FFF2-40B4-BE49-F238E27FC236}">
                <a16:creationId xmlns:a16="http://schemas.microsoft.com/office/drawing/2014/main" id="{41E0E452-3B09-62D5-876F-7A0E9A1203ED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9D963F5E-54A8-7DBE-9C4D-CA984BA28BE6}"/>
              </a:ext>
            </a:extLst>
          </p:cNvPr>
          <p:cNvSpPr txBox="1"/>
          <p:nvPr/>
        </p:nvSpPr>
        <p:spPr>
          <a:xfrm>
            <a:off x="7460391" y="34056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37" name="Conector reto 1136">
            <a:extLst>
              <a:ext uri="{FF2B5EF4-FFF2-40B4-BE49-F238E27FC236}">
                <a16:creationId xmlns:a16="http://schemas.microsoft.com/office/drawing/2014/main" id="{75A58252-08D2-D455-808F-FD7C507B4EF7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CaixaDeTexto 1137">
            <a:extLst>
              <a:ext uri="{FF2B5EF4-FFF2-40B4-BE49-F238E27FC236}">
                <a16:creationId xmlns:a16="http://schemas.microsoft.com/office/drawing/2014/main" id="{7AA35A85-E106-C4E6-7E6D-4E2E8A4127CA}"/>
              </a:ext>
            </a:extLst>
          </p:cNvPr>
          <p:cNvSpPr txBox="1"/>
          <p:nvPr/>
        </p:nvSpPr>
        <p:spPr>
          <a:xfrm>
            <a:off x="7523455" y="28078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39" name="Conector reto 1138">
            <a:extLst>
              <a:ext uri="{FF2B5EF4-FFF2-40B4-BE49-F238E27FC236}">
                <a16:creationId xmlns:a16="http://schemas.microsoft.com/office/drawing/2014/main" id="{9E05C33C-F634-66D9-BE38-B07E9BB54CF2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CaixaDeTexto 1139">
            <a:extLst>
              <a:ext uri="{FF2B5EF4-FFF2-40B4-BE49-F238E27FC236}">
                <a16:creationId xmlns:a16="http://schemas.microsoft.com/office/drawing/2014/main" id="{38D0D32A-D8AF-A494-3A27-F8CC6AEBF882}"/>
              </a:ext>
            </a:extLst>
          </p:cNvPr>
          <p:cNvSpPr txBox="1"/>
          <p:nvPr/>
        </p:nvSpPr>
        <p:spPr>
          <a:xfrm>
            <a:off x="7528158" y="40122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41" name="Conector reto 1140">
            <a:extLst>
              <a:ext uri="{FF2B5EF4-FFF2-40B4-BE49-F238E27FC236}">
                <a16:creationId xmlns:a16="http://schemas.microsoft.com/office/drawing/2014/main" id="{17D32720-2184-6082-3195-4DD03E53FE68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CaixaDeTexto 1141">
            <a:extLst>
              <a:ext uri="{FF2B5EF4-FFF2-40B4-BE49-F238E27FC236}">
                <a16:creationId xmlns:a16="http://schemas.microsoft.com/office/drawing/2014/main" id="{3DEB05AF-4102-7EF6-1650-9759B8A09FD6}"/>
              </a:ext>
            </a:extLst>
          </p:cNvPr>
          <p:cNvSpPr txBox="1"/>
          <p:nvPr/>
        </p:nvSpPr>
        <p:spPr>
          <a:xfrm>
            <a:off x="8006676" y="34035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43" name="Conector reto 1142">
            <a:extLst>
              <a:ext uri="{FF2B5EF4-FFF2-40B4-BE49-F238E27FC236}">
                <a16:creationId xmlns:a16="http://schemas.microsoft.com/office/drawing/2014/main" id="{5F2AFA88-94CB-F8B0-585E-6950DEAA9872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CaixaDeTexto 1143">
            <a:extLst>
              <a:ext uri="{FF2B5EF4-FFF2-40B4-BE49-F238E27FC236}">
                <a16:creationId xmlns:a16="http://schemas.microsoft.com/office/drawing/2014/main" id="{B6F2A217-C6DF-3645-1BB6-EE6282155DCF}"/>
              </a:ext>
            </a:extLst>
          </p:cNvPr>
          <p:cNvSpPr txBox="1"/>
          <p:nvPr/>
        </p:nvSpPr>
        <p:spPr>
          <a:xfrm>
            <a:off x="8069740" y="280568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45" name="Conector reto 1144">
            <a:extLst>
              <a:ext uri="{FF2B5EF4-FFF2-40B4-BE49-F238E27FC236}">
                <a16:creationId xmlns:a16="http://schemas.microsoft.com/office/drawing/2014/main" id="{FFE6DB0F-FFC7-4A1F-232A-41A7393EC4A2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" name="CaixaDeTexto 1145">
            <a:extLst>
              <a:ext uri="{FF2B5EF4-FFF2-40B4-BE49-F238E27FC236}">
                <a16:creationId xmlns:a16="http://schemas.microsoft.com/office/drawing/2014/main" id="{8D7BB4C4-9378-FC56-0C7C-21C39D710EAB}"/>
              </a:ext>
            </a:extLst>
          </p:cNvPr>
          <p:cNvSpPr txBox="1"/>
          <p:nvPr/>
        </p:nvSpPr>
        <p:spPr>
          <a:xfrm>
            <a:off x="8074443" y="40101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47" name="Conector reto 1146">
            <a:extLst>
              <a:ext uri="{FF2B5EF4-FFF2-40B4-BE49-F238E27FC236}">
                <a16:creationId xmlns:a16="http://schemas.microsoft.com/office/drawing/2014/main" id="{3123A8F5-4396-D11C-4D79-195B839AA039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C3720058-0985-2FF5-09BC-A7B23867E2E8}"/>
              </a:ext>
            </a:extLst>
          </p:cNvPr>
          <p:cNvSpPr txBox="1"/>
          <p:nvPr/>
        </p:nvSpPr>
        <p:spPr>
          <a:xfrm>
            <a:off x="10767141" y="1548392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149" name="CaixaDeTexto 1148">
            <a:extLst>
              <a:ext uri="{FF2B5EF4-FFF2-40B4-BE49-F238E27FC236}">
                <a16:creationId xmlns:a16="http://schemas.microsoft.com/office/drawing/2014/main" id="{ED0C2F7C-8C46-4DBA-5E72-1C5DB7906ED8}"/>
              </a:ext>
            </a:extLst>
          </p:cNvPr>
          <p:cNvSpPr txBox="1"/>
          <p:nvPr/>
        </p:nvSpPr>
        <p:spPr>
          <a:xfrm>
            <a:off x="3537409" y="44495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</a:p>
        </p:txBody>
      </p:sp>
      <p:cxnSp>
        <p:nvCxnSpPr>
          <p:cNvPr id="1150" name="Conector reto 1149">
            <a:extLst>
              <a:ext uri="{FF2B5EF4-FFF2-40B4-BE49-F238E27FC236}">
                <a16:creationId xmlns:a16="http://schemas.microsoft.com/office/drawing/2014/main" id="{C03AE7BE-3D3C-82A1-9772-876FAA3D94F4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CaixaDeTexto 1150">
            <a:extLst>
              <a:ext uri="{FF2B5EF4-FFF2-40B4-BE49-F238E27FC236}">
                <a16:creationId xmlns:a16="http://schemas.microsoft.com/office/drawing/2014/main" id="{903B9704-92A0-4F43-5FB8-F4F805D156B1}"/>
              </a:ext>
            </a:extLst>
          </p:cNvPr>
          <p:cNvSpPr txBox="1"/>
          <p:nvPr/>
        </p:nvSpPr>
        <p:spPr>
          <a:xfrm>
            <a:off x="3575073" y="38390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152" name="Conector reto 1151">
            <a:extLst>
              <a:ext uri="{FF2B5EF4-FFF2-40B4-BE49-F238E27FC236}">
                <a16:creationId xmlns:a16="http://schemas.microsoft.com/office/drawing/2014/main" id="{0BC447DE-CE1A-B7FA-57DC-05074D8758EC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CaixaDeTexto 1152">
            <a:extLst>
              <a:ext uri="{FF2B5EF4-FFF2-40B4-BE49-F238E27FC236}">
                <a16:creationId xmlns:a16="http://schemas.microsoft.com/office/drawing/2014/main" id="{46D69608-E50B-AF35-F0BE-62C0560AF2C7}"/>
              </a:ext>
            </a:extLst>
          </p:cNvPr>
          <p:cNvSpPr txBox="1"/>
          <p:nvPr/>
        </p:nvSpPr>
        <p:spPr>
          <a:xfrm>
            <a:off x="3507210" y="5048683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1154" name="CaixaDeTexto 1153">
            <a:extLst>
              <a:ext uri="{FF2B5EF4-FFF2-40B4-BE49-F238E27FC236}">
                <a16:creationId xmlns:a16="http://schemas.microsoft.com/office/drawing/2014/main" id="{BCFFCBE5-1C2D-BD4C-4490-67716D9088FC}"/>
              </a:ext>
            </a:extLst>
          </p:cNvPr>
          <p:cNvSpPr txBox="1"/>
          <p:nvPr/>
        </p:nvSpPr>
        <p:spPr>
          <a:xfrm>
            <a:off x="3063782" y="44125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155" name="Conector reto 1154">
            <a:extLst>
              <a:ext uri="{FF2B5EF4-FFF2-40B4-BE49-F238E27FC236}">
                <a16:creationId xmlns:a16="http://schemas.microsoft.com/office/drawing/2014/main" id="{F918A8C8-70AA-6278-E7E4-1DC531373454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D034F7BB-3744-7A29-6F8A-F452091B4758}"/>
              </a:ext>
            </a:extLst>
          </p:cNvPr>
          <p:cNvSpPr txBox="1"/>
          <p:nvPr/>
        </p:nvSpPr>
        <p:spPr>
          <a:xfrm>
            <a:off x="5287424" y="442278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4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F8644699-6D25-E9AE-C5B2-EAC7FFB51E5A}"/>
              </a:ext>
            </a:extLst>
          </p:cNvPr>
          <p:cNvSpPr txBox="1"/>
          <p:nvPr/>
        </p:nvSpPr>
        <p:spPr>
          <a:xfrm>
            <a:off x="4675984" y="440701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58" name="Conector reto 1157">
            <a:extLst>
              <a:ext uri="{FF2B5EF4-FFF2-40B4-BE49-F238E27FC236}">
                <a16:creationId xmlns:a16="http://schemas.microsoft.com/office/drawing/2014/main" id="{1FBDC428-8B2E-1C99-C4D3-4D23536AD354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ector reto 1158">
            <a:extLst>
              <a:ext uri="{FF2B5EF4-FFF2-40B4-BE49-F238E27FC236}">
                <a16:creationId xmlns:a16="http://schemas.microsoft.com/office/drawing/2014/main" id="{61D0AF68-1BAF-028B-748F-AF60B231DB11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CaixaDeTexto 1159">
            <a:extLst>
              <a:ext uri="{FF2B5EF4-FFF2-40B4-BE49-F238E27FC236}">
                <a16:creationId xmlns:a16="http://schemas.microsoft.com/office/drawing/2014/main" id="{19E196C7-49B4-2B6D-83D4-81281E9109BB}"/>
              </a:ext>
            </a:extLst>
          </p:cNvPr>
          <p:cNvSpPr txBox="1"/>
          <p:nvPr/>
        </p:nvSpPr>
        <p:spPr>
          <a:xfrm>
            <a:off x="4737004" y="50434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61" name="Conector reto 1160">
            <a:extLst>
              <a:ext uri="{FF2B5EF4-FFF2-40B4-BE49-F238E27FC236}">
                <a16:creationId xmlns:a16="http://schemas.microsoft.com/office/drawing/2014/main" id="{F9F7D95F-137D-93A8-7523-D8BA5809E2C7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Conector reto 1161">
            <a:extLst>
              <a:ext uri="{FF2B5EF4-FFF2-40B4-BE49-F238E27FC236}">
                <a16:creationId xmlns:a16="http://schemas.microsoft.com/office/drawing/2014/main" id="{D5185311-8F51-050D-19D3-54D39179D2CB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CaixaDeTexto 1162">
            <a:extLst>
              <a:ext uri="{FF2B5EF4-FFF2-40B4-BE49-F238E27FC236}">
                <a16:creationId xmlns:a16="http://schemas.microsoft.com/office/drawing/2014/main" id="{72D8378D-8E1E-2A90-36D3-59D20214FB89}"/>
              </a:ext>
            </a:extLst>
          </p:cNvPr>
          <p:cNvSpPr txBox="1"/>
          <p:nvPr/>
        </p:nvSpPr>
        <p:spPr>
          <a:xfrm>
            <a:off x="4100026" y="439719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400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1164" name="Conector reto 1163">
            <a:extLst>
              <a:ext uri="{FF2B5EF4-FFF2-40B4-BE49-F238E27FC236}">
                <a16:creationId xmlns:a16="http://schemas.microsoft.com/office/drawing/2014/main" id="{0B3E8784-B55A-4E50-33C3-964E26BC1F3D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reto 1164">
            <a:extLst>
              <a:ext uri="{FF2B5EF4-FFF2-40B4-BE49-F238E27FC236}">
                <a16:creationId xmlns:a16="http://schemas.microsoft.com/office/drawing/2014/main" id="{4F417922-4CA8-763C-D4D8-6A541898EE03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CaixaDeTexto 1165">
            <a:extLst>
              <a:ext uri="{FF2B5EF4-FFF2-40B4-BE49-F238E27FC236}">
                <a16:creationId xmlns:a16="http://schemas.microsoft.com/office/drawing/2014/main" id="{0E8F25AD-6E49-0FAA-F6F6-7A8A685AA8D5}"/>
              </a:ext>
            </a:extLst>
          </p:cNvPr>
          <p:cNvSpPr txBox="1"/>
          <p:nvPr/>
        </p:nvSpPr>
        <p:spPr>
          <a:xfrm>
            <a:off x="2450059" y="442127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67" name="Conector reto 1166">
            <a:extLst>
              <a:ext uri="{FF2B5EF4-FFF2-40B4-BE49-F238E27FC236}">
                <a16:creationId xmlns:a16="http://schemas.microsoft.com/office/drawing/2014/main" id="{02EE13F8-5C96-43B2-72A9-ECFEABB6155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CaixaDeTexto 1167">
            <a:extLst>
              <a:ext uri="{FF2B5EF4-FFF2-40B4-BE49-F238E27FC236}">
                <a16:creationId xmlns:a16="http://schemas.microsoft.com/office/drawing/2014/main" id="{E066B751-AC65-B998-32FE-480FE8F48FC7}"/>
              </a:ext>
            </a:extLst>
          </p:cNvPr>
          <p:cNvSpPr txBox="1"/>
          <p:nvPr/>
        </p:nvSpPr>
        <p:spPr>
          <a:xfrm>
            <a:off x="2513123" y="382344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69" name="Conector reto 1168">
            <a:extLst>
              <a:ext uri="{FF2B5EF4-FFF2-40B4-BE49-F238E27FC236}">
                <a16:creationId xmlns:a16="http://schemas.microsoft.com/office/drawing/2014/main" id="{C447D235-E54B-962C-2B1D-23DAC3E90298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CaixaDeTexto 1169">
            <a:extLst>
              <a:ext uri="{FF2B5EF4-FFF2-40B4-BE49-F238E27FC236}">
                <a16:creationId xmlns:a16="http://schemas.microsoft.com/office/drawing/2014/main" id="{651B0A80-27DE-073F-CD22-5BA5834F0EE3}"/>
              </a:ext>
            </a:extLst>
          </p:cNvPr>
          <p:cNvSpPr txBox="1"/>
          <p:nvPr/>
        </p:nvSpPr>
        <p:spPr>
          <a:xfrm>
            <a:off x="2517826" y="50278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71" name="Conector reto 1170">
            <a:extLst>
              <a:ext uri="{FF2B5EF4-FFF2-40B4-BE49-F238E27FC236}">
                <a16:creationId xmlns:a16="http://schemas.microsoft.com/office/drawing/2014/main" id="{3FDFC9E7-0D65-5720-AF36-DA22BD195BC1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" name="CaixaDeTexto 1171">
            <a:extLst>
              <a:ext uri="{FF2B5EF4-FFF2-40B4-BE49-F238E27FC236}">
                <a16:creationId xmlns:a16="http://schemas.microsoft.com/office/drawing/2014/main" id="{22E698E5-8CC9-0A4B-0ACB-88E13B3C5847}"/>
              </a:ext>
            </a:extLst>
          </p:cNvPr>
          <p:cNvSpPr txBox="1"/>
          <p:nvPr/>
        </p:nvSpPr>
        <p:spPr>
          <a:xfrm>
            <a:off x="1910683" y="4415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73" name="Conector reto 1172">
            <a:extLst>
              <a:ext uri="{FF2B5EF4-FFF2-40B4-BE49-F238E27FC236}">
                <a16:creationId xmlns:a16="http://schemas.microsoft.com/office/drawing/2014/main" id="{679CBDE2-A27E-7AD2-35CA-4B02209BF28E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9F52CA8F-E2C7-44E0-F766-55DB39B6AF30}"/>
              </a:ext>
            </a:extLst>
          </p:cNvPr>
          <p:cNvSpPr txBox="1"/>
          <p:nvPr/>
        </p:nvSpPr>
        <p:spPr>
          <a:xfrm>
            <a:off x="1973747" y="381718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75" name="Conector reto 1174">
            <a:extLst>
              <a:ext uri="{FF2B5EF4-FFF2-40B4-BE49-F238E27FC236}">
                <a16:creationId xmlns:a16="http://schemas.microsoft.com/office/drawing/2014/main" id="{D31E6EE8-E5EE-CBAC-718F-6DC22E70AC7E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6" name="CaixaDeTexto 1175">
            <a:extLst>
              <a:ext uri="{FF2B5EF4-FFF2-40B4-BE49-F238E27FC236}">
                <a16:creationId xmlns:a16="http://schemas.microsoft.com/office/drawing/2014/main" id="{B146AFEE-7B74-288C-4ECB-40A390996662}"/>
              </a:ext>
            </a:extLst>
          </p:cNvPr>
          <p:cNvSpPr txBox="1"/>
          <p:nvPr/>
        </p:nvSpPr>
        <p:spPr>
          <a:xfrm>
            <a:off x="1978450" y="50216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177" name="Conector reto 1176">
            <a:extLst>
              <a:ext uri="{FF2B5EF4-FFF2-40B4-BE49-F238E27FC236}">
                <a16:creationId xmlns:a16="http://schemas.microsoft.com/office/drawing/2014/main" id="{7BB723AE-534C-EC1A-9AED-290EFD0A7A27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CaixaDeTexto 1177">
            <a:extLst>
              <a:ext uri="{FF2B5EF4-FFF2-40B4-BE49-F238E27FC236}">
                <a16:creationId xmlns:a16="http://schemas.microsoft.com/office/drawing/2014/main" id="{B1D14325-DC7B-100D-3D62-336D69103168}"/>
              </a:ext>
            </a:extLst>
          </p:cNvPr>
          <p:cNvSpPr txBox="1"/>
          <p:nvPr/>
        </p:nvSpPr>
        <p:spPr>
          <a:xfrm>
            <a:off x="1305877" y="4406815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1179" name="Conector reto 1178">
            <a:extLst>
              <a:ext uri="{FF2B5EF4-FFF2-40B4-BE49-F238E27FC236}">
                <a16:creationId xmlns:a16="http://schemas.microsoft.com/office/drawing/2014/main" id="{24D9472C-BB98-9224-77E1-830569DD3DE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CaixaDeTexto 1179">
            <a:extLst>
              <a:ext uri="{FF2B5EF4-FFF2-40B4-BE49-F238E27FC236}">
                <a16:creationId xmlns:a16="http://schemas.microsoft.com/office/drawing/2014/main" id="{6051BD64-DBEF-90DA-4D8E-1BC89459E90B}"/>
              </a:ext>
            </a:extLst>
          </p:cNvPr>
          <p:cNvSpPr txBox="1"/>
          <p:nvPr/>
        </p:nvSpPr>
        <p:spPr>
          <a:xfrm>
            <a:off x="987710" y="3690906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1181" name="Conector reto 1180">
            <a:extLst>
              <a:ext uri="{FF2B5EF4-FFF2-40B4-BE49-F238E27FC236}">
                <a16:creationId xmlns:a16="http://schemas.microsoft.com/office/drawing/2014/main" id="{41E64B64-B3CD-A906-73D1-9D07DAFC0810}"/>
              </a:ext>
            </a:extLst>
          </p:cNvPr>
          <p:cNvCxnSpPr>
            <a:cxnSpLocks/>
            <a:stCxn id="1180" idx="2"/>
          </p:cNvCxnSpPr>
          <p:nvPr/>
        </p:nvCxnSpPr>
        <p:spPr>
          <a:xfrm>
            <a:off x="1429849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ector reto 1181">
            <a:extLst>
              <a:ext uri="{FF2B5EF4-FFF2-40B4-BE49-F238E27FC236}">
                <a16:creationId xmlns:a16="http://schemas.microsoft.com/office/drawing/2014/main" id="{00ABB974-76E3-9A8F-09CE-598008E5EC24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CaixaDeTexto 1182">
            <a:extLst>
              <a:ext uri="{FF2B5EF4-FFF2-40B4-BE49-F238E27FC236}">
                <a16:creationId xmlns:a16="http://schemas.microsoft.com/office/drawing/2014/main" id="{4B55F1E5-5748-F939-AC9D-10DF58B6FC33}"/>
              </a:ext>
            </a:extLst>
          </p:cNvPr>
          <p:cNvSpPr txBox="1"/>
          <p:nvPr/>
        </p:nvSpPr>
        <p:spPr>
          <a:xfrm>
            <a:off x="434810" y="4357566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1184" name="Conector reto 1183">
            <a:extLst>
              <a:ext uri="{FF2B5EF4-FFF2-40B4-BE49-F238E27FC236}">
                <a16:creationId xmlns:a16="http://schemas.microsoft.com/office/drawing/2014/main" id="{BF96EC1D-CE21-99A3-AD6A-753EB0660D7F}"/>
              </a:ext>
            </a:extLst>
          </p:cNvPr>
          <p:cNvCxnSpPr>
            <a:cxnSpLocks/>
          </p:cNvCxnSpPr>
          <p:nvPr/>
        </p:nvCxnSpPr>
        <p:spPr>
          <a:xfrm flipH="1">
            <a:off x="1359336" y="4859921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CaixaDeTexto 1184">
            <a:extLst>
              <a:ext uri="{FF2B5EF4-FFF2-40B4-BE49-F238E27FC236}">
                <a16:creationId xmlns:a16="http://schemas.microsoft.com/office/drawing/2014/main" id="{80B996A4-E66A-6808-E19F-92CD5C59297B}"/>
              </a:ext>
            </a:extLst>
          </p:cNvPr>
          <p:cNvSpPr txBox="1"/>
          <p:nvPr/>
        </p:nvSpPr>
        <p:spPr>
          <a:xfrm>
            <a:off x="706503" y="50415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</a:p>
        </p:txBody>
      </p:sp>
      <p:cxnSp>
        <p:nvCxnSpPr>
          <p:cNvPr id="1186" name="Conector reto 1185">
            <a:extLst>
              <a:ext uri="{FF2B5EF4-FFF2-40B4-BE49-F238E27FC236}">
                <a16:creationId xmlns:a16="http://schemas.microsoft.com/office/drawing/2014/main" id="{C2983BE9-7C50-A8AB-D46A-615D00BEED86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4243B284-867E-61D3-2C66-AD9B30D861A6}"/>
              </a:ext>
            </a:extLst>
          </p:cNvPr>
          <p:cNvSpPr txBox="1"/>
          <p:nvPr/>
        </p:nvSpPr>
        <p:spPr>
          <a:xfrm>
            <a:off x="8553413" y="3405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188" name="Conector reto 1187">
            <a:extLst>
              <a:ext uri="{FF2B5EF4-FFF2-40B4-BE49-F238E27FC236}">
                <a16:creationId xmlns:a16="http://schemas.microsoft.com/office/drawing/2014/main" id="{F62F566A-AC62-CA04-8BF4-6AAE83D476D5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88C797A5-2FBD-C085-3DB5-09B366493850}"/>
              </a:ext>
            </a:extLst>
          </p:cNvPr>
          <p:cNvSpPr txBox="1"/>
          <p:nvPr/>
        </p:nvSpPr>
        <p:spPr>
          <a:xfrm>
            <a:off x="8616477" y="280759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grpSp>
        <p:nvGrpSpPr>
          <p:cNvPr id="1190" name="Agrupar 1189">
            <a:extLst>
              <a:ext uri="{FF2B5EF4-FFF2-40B4-BE49-F238E27FC236}">
                <a16:creationId xmlns:a16="http://schemas.microsoft.com/office/drawing/2014/main" id="{70288907-A0CD-B297-3264-7979060F7E6B}"/>
              </a:ext>
            </a:extLst>
          </p:cNvPr>
          <p:cNvGrpSpPr/>
          <p:nvPr/>
        </p:nvGrpSpPr>
        <p:grpSpPr>
          <a:xfrm rot="1372484">
            <a:off x="8888547" y="3238004"/>
            <a:ext cx="2154793" cy="1668197"/>
            <a:chOff x="8949303" y="2805480"/>
            <a:chExt cx="2154793" cy="1668197"/>
          </a:xfrm>
        </p:grpSpPr>
        <p:cxnSp>
          <p:nvCxnSpPr>
            <p:cNvPr id="1191" name="Conector reto 1190">
              <a:extLst>
                <a:ext uri="{FF2B5EF4-FFF2-40B4-BE49-F238E27FC236}">
                  <a16:creationId xmlns:a16="http://schemas.microsoft.com/office/drawing/2014/main" id="{584BCC5E-5518-AA1C-846C-7F25A26BBC4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2" name="CaixaDeTexto 1191">
              <a:extLst>
                <a:ext uri="{FF2B5EF4-FFF2-40B4-BE49-F238E27FC236}">
                  <a16:creationId xmlns:a16="http://schemas.microsoft.com/office/drawing/2014/main" id="{23E3EC2E-576B-8CDF-1411-5E9F1B2FDF36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1193" name="Conector reto 1192">
              <a:extLst>
                <a:ext uri="{FF2B5EF4-FFF2-40B4-BE49-F238E27FC236}">
                  <a16:creationId xmlns:a16="http://schemas.microsoft.com/office/drawing/2014/main" id="{765950C9-6D38-6B48-18E3-E777087EE66C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4" name="CaixaDeTexto 1193">
              <a:extLst>
                <a:ext uri="{FF2B5EF4-FFF2-40B4-BE49-F238E27FC236}">
                  <a16:creationId xmlns:a16="http://schemas.microsoft.com/office/drawing/2014/main" id="{4468C9DF-BAB4-3D18-CB56-EAB01B9AFBAC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1195" name="Conector reto 1194">
              <a:extLst>
                <a:ext uri="{FF2B5EF4-FFF2-40B4-BE49-F238E27FC236}">
                  <a16:creationId xmlns:a16="http://schemas.microsoft.com/office/drawing/2014/main" id="{BF8955E2-B804-E2A0-67FB-F82673ACB4E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6" name="CaixaDeTexto 1195">
              <a:extLst>
                <a:ext uri="{FF2B5EF4-FFF2-40B4-BE49-F238E27FC236}">
                  <a16:creationId xmlns:a16="http://schemas.microsoft.com/office/drawing/2014/main" id="{C0982F1D-FECC-FFB9-7A50-197E26D56D03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1197" name="Conector reto 1196">
              <a:extLst>
                <a:ext uri="{FF2B5EF4-FFF2-40B4-BE49-F238E27FC236}">
                  <a16:creationId xmlns:a16="http://schemas.microsoft.com/office/drawing/2014/main" id="{1873DD48-E9B1-A00C-8867-724FEFDBF7FB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CaixaDeTexto 1197">
              <a:extLst>
                <a:ext uri="{FF2B5EF4-FFF2-40B4-BE49-F238E27FC236}">
                  <a16:creationId xmlns:a16="http://schemas.microsoft.com/office/drawing/2014/main" id="{F8A3FD97-C885-2157-283F-2D3BE737E2BD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1199" name="Conector reto 1198">
              <a:extLst>
                <a:ext uri="{FF2B5EF4-FFF2-40B4-BE49-F238E27FC236}">
                  <a16:creationId xmlns:a16="http://schemas.microsoft.com/office/drawing/2014/main" id="{8B4968EF-A0EB-A696-9699-D85E23656515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0" name="CaixaDeTexto 1199">
              <a:extLst>
                <a:ext uri="{FF2B5EF4-FFF2-40B4-BE49-F238E27FC236}">
                  <a16:creationId xmlns:a16="http://schemas.microsoft.com/office/drawing/2014/main" id="{3E3DCE1E-996B-7E62-1042-13337AEF4344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1201" name="Conector reto 1200">
              <a:extLst>
                <a:ext uri="{FF2B5EF4-FFF2-40B4-BE49-F238E27FC236}">
                  <a16:creationId xmlns:a16="http://schemas.microsoft.com/office/drawing/2014/main" id="{84184122-B68B-841B-7658-9833FF990A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2" name="CaixaDeTexto 1201">
              <a:extLst>
                <a:ext uri="{FF2B5EF4-FFF2-40B4-BE49-F238E27FC236}">
                  <a16:creationId xmlns:a16="http://schemas.microsoft.com/office/drawing/2014/main" id="{74D291C3-732F-932E-054C-F43D4D456CE3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1203" name="Conector reto 1202">
              <a:extLst>
                <a:ext uri="{FF2B5EF4-FFF2-40B4-BE49-F238E27FC236}">
                  <a16:creationId xmlns:a16="http://schemas.microsoft.com/office/drawing/2014/main" id="{6163F50F-1B62-0DBF-6643-E9219E6ED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4" name="CaixaDeTexto 1203">
              <a:extLst>
                <a:ext uri="{FF2B5EF4-FFF2-40B4-BE49-F238E27FC236}">
                  <a16:creationId xmlns:a16="http://schemas.microsoft.com/office/drawing/2014/main" id="{D9F4809D-78A0-8744-3B14-73843BC5A710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1205" name="Conector reto 1204">
              <a:extLst>
                <a:ext uri="{FF2B5EF4-FFF2-40B4-BE49-F238E27FC236}">
                  <a16:creationId xmlns:a16="http://schemas.microsoft.com/office/drawing/2014/main" id="{0EBFF637-6BA9-C2F7-444D-CB6DA605DD6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6" name="CaixaDeTexto 1205">
              <a:extLst>
                <a:ext uri="{FF2B5EF4-FFF2-40B4-BE49-F238E27FC236}">
                  <a16:creationId xmlns:a16="http://schemas.microsoft.com/office/drawing/2014/main" id="{992D6A28-1901-60DE-0F33-C075CA310D6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</a:p>
          </p:txBody>
        </p:sp>
        <p:cxnSp>
          <p:nvCxnSpPr>
            <p:cNvPr id="1207" name="Conector reto 1206">
              <a:extLst>
                <a:ext uri="{FF2B5EF4-FFF2-40B4-BE49-F238E27FC236}">
                  <a16:creationId xmlns:a16="http://schemas.microsoft.com/office/drawing/2014/main" id="{8B07FC1B-10FF-D6D3-2BDE-09CBAA33638A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ector reto 1207">
              <a:extLst>
                <a:ext uri="{FF2B5EF4-FFF2-40B4-BE49-F238E27FC236}">
                  <a16:creationId xmlns:a16="http://schemas.microsoft.com/office/drawing/2014/main" id="{964D6D70-1C78-04AB-6D07-5FABB9499E3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9" name="CaixaDeTexto 1208">
              <a:extLst>
                <a:ext uri="{FF2B5EF4-FFF2-40B4-BE49-F238E27FC236}">
                  <a16:creationId xmlns:a16="http://schemas.microsoft.com/office/drawing/2014/main" id="{74817A25-C1CA-0C6A-FE4C-7F1A1289E1FE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6836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251739"/>
            <a:ext cx="5060975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 átomo?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635907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 que é átomo? - Brasil Escola">
            <a:extLst>
              <a:ext uri="{FF2B5EF4-FFF2-40B4-BE49-F238E27FC236}">
                <a16:creationId xmlns:a16="http://schemas.microsoft.com/office/drawing/2014/main" id="{96BBDB1C-BD30-D1CA-96D5-016098AB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17" y="1902614"/>
            <a:ext cx="4546388" cy="45463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5FC740A-B4CA-2719-BDDA-74C174EA3F72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12770576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251739"/>
            <a:ext cx="5031478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 átomo?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635907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C353F9FB-8FDA-582C-B244-CB2F0D3A7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3856" y="2495236"/>
            <a:ext cx="10224288" cy="158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É a menor parte de um elemento químico que ainda mantém as propriedades desse elemento</a:t>
            </a:r>
          </a:p>
        </p:txBody>
      </p:sp>
    </p:spTree>
    <p:extLst>
      <p:ext uri="{BB962C8B-B14F-4D97-AF65-F5344CB8AC3E}">
        <p14:creationId xmlns:p14="http://schemas.microsoft.com/office/powerpoint/2010/main" val="11280054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556438"/>
            <a:ext cx="4821640" cy="61677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 átomo?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635907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C353F9FB-8FDA-582C-B244-CB2F0D3A7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3855" y="2079738"/>
            <a:ext cx="10047939" cy="24189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É composto por um núcleo central, composto por prótons e nêutrons, e uma nuvem de elétrons que orbita em torno do núcleo.</a:t>
            </a:r>
          </a:p>
        </p:txBody>
      </p:sp>
    </p:spTree>
    <p:extLst>
      <p:ext uri="{BB962C8B-B14F-4D97-AF65-F5344CB8AC3E}">
        <p14:creationId xmlns:p14="http://schemas.microsoft.com/office/powerpoint/2010/main" val="19043968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B36E-480A-4ED9-AF43-3976C62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251739"/>
            <a:ext cx="5134157" cy="122617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é um átomo?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635907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C353F9FB-8FDA-582C-B244-CB2F0D3A7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3856" y="2079738"/>
            <a:ext cx="10224288" cy="24189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É composto por um núcleo central, composto por prótons e nêutrons, e uma nuvem de elétrons que orbita em torno do núcleo.</a:t>
            </a:r>
          </a:p>
        </p:txBody>
      </p:sp>
    </p:spTree>
    <p:extLst>
      <p:ext uri="{BB962C8B-B14F-4D97-AF65-F5344CB8AC3E}">
        <p14:creationId xmlns:p14="http://schemas.microsoft.com/office/powerpoint/2010/main" val="11811906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C00735-60B7-4A46-AF2D-E465E39FDCAA}"/>
              </a:ext>
            </a:extLst>
          </p:cNvPr>
          <p:cNvCxnSpPr>
            <a:cxnSpLocks/>
          </p:cNvCxnSpPr>
          <p:nvPr/>
        </p:nvCxnSpPr>
        <p:spPr>
          <a:xfrm flipH="1">
            <a:off x="-131892" y="1262072"/>
            <a:ext cx="635907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5F307A56-8DE5-BB7E-64C9-6D7870F79EDE}"/>
              </a:ext>
            </a:extLst>
          </p:cNvPr>
          <p:cNvSpPr txBox="1">
            <a:spLocks/>
          </p:cNvSpPr>
          <p:nvPr/>
        </p:nvSpPr>
        <p:spPr>
          <a:xfrm>
            <a:off x="566457" y="402192"/>
            <a:ext cx="7125002" cy="122617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 que diferencia os átomos?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CFE0C2-AA98-F465-CB2C-64B7FE3B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79" y="1628362"/>
            <a:ext cx="7125002" cy="5044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6693E9-CCE0-CE71-0A59-E835341A332D}"/>
              </a:ext>
            </a:extLst>
          </p:cNvPr>
          <p:cNvSpPr txBox="1">
            <a:spLocks/>
          </p:cNvSpPr>
          <p:nvPr/>
        </p:nvSpPr>
        <p:spPr>
          <a:xfrm>
            <a:off x="8582048" y="668584"/>
            <a:ext cx="3423140" cy="3924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Valor 0,01 ponto</a:t>
            </a:r>
          </a:p>
        </p:txBody>
      </p:sp>
    </p:spTree>
    <p:extLst>
      <p:ext uri="{BB962C8B-B14F-4D97-AF65-F5344CB8AC3E}">
        <p14:creationId xmlns:p14="http://schemas.microsoft.com/office/powerpoint/2010/main" val="19683069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637</Words>
  <Application>Microsoft Office PowerPoint</Application>
  <PresentationFormat>Widescreen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Bell MT</vt:lpstr>
      <vt:lpstr>Calibri</vt:lpstr>
      <vt:lpstr>Calibri Light</vt:lpstr>
      <vt:lpstr>Times New Roman</vt:lpstr>
      <vt:lpstr>Wingdings</vt:lpstr>
      <vt:lpstr>Tema do Office</vt:lpstr>
      <vt:lpstr>2_Tema do Office</vt:lpstr>
      <vt:lpstr>Apresentação do PowerPoint</vt:lpstr>
      <vt:lpstr>Estrutura de Avaliação</vt:lpstr>
      <vt:lpstr>Provas substitutivas</vt:lpstr>
      <vt:lpstr>Apresentação do PowerPoint</vt:lpstr>
      <vt:lpstr>O que é um átomo?</vt:lpstr>
      <vt:lpstr>O que é um átomo?</vt:lpstr>
      <vt:lpstr>O que é um átomo?</vt:lpstr>
      <vt:lpstr>O que é um átomo?</vt:lpstr>
      <vt:lpstr>Apresentação do PowerPoint</vt:lpstr>
      <vt:lpstr>O que diferencia os átomos?</vt:lpstr>
      <vt:lpstr>O que é um átomo?</vt:lpstr>
      <vt:lpstr>O que é uma molécula?</vt:lpstr>
      <vt:lpstr>Apresentação do PowerPoint</vt:lpstr>
      <vt:lpstr>Apresentação do PowerPoint</vt:lpstr>
      <vt:lpstr>Apresentação do PowerPoint</vt:lpstr>
      <vt:lpstr>O que é uma reação química?</vt:lpstr>
      <vt:lpstr>Quem são chamados de produtos e quem são chamados de reagente?</vt:lpstr>
      <vt:lpstr>O que é uma reação química reversível?</vt:lpstr>
      <vt:lpstr>O que é uma reação bioquímica?</vt:lpstr>
      <vt:lpstr>Apresentação do PowerPoint</vt:lpstr>
      <vt:lpstr>Característica de reações bioquímicas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 o teste de vocabulário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63</cp:revision>
  <dcterms:created xsi:type="dcterms:W3CDTF">2022-09-17T18:21:09Z</dcterms:created>
  <dcterms:modified xsi:type="dcterms:W3CDTF">2024-03-15T19:03:03Z</dcterms:modified>
</cp:coreProperties>
</file>