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39" r:id="rId2"/>
    <p:sldId id="493" r:id="rId3"/>
    <p:sldId id="511" r:id="rId4"/>
    <p:sldId id="491" r:id="rId5"/>
    <p:sldId id="479" r:id="rId6"/>
    <p:sldId id="480" r:id="rId7"/>
    <p:sldId id="484" r:id="rId8"/>
    <p:sldId id="522" r:id="rId9"/>
    <p:sldId id="512" r:id="rId10"/>
    <p:sldId id="514" r:id="rId11"/>
    <p:sldId id="515" r:id="rId12"/>
    <p:sldId id="516" r:id="rId13"/>
    <p:sldId id="496" r:id="rId14"/>
    <p:sldId id="508" r:id="rId15"/>
    <p:sldId id="492" r:id="rId16"/>
    <p:sldId id="513" r:id="rId17"/>
    <p:sldId id="509" r:id="rId18"/>
    <p:sldId id="485" r:id="rId19"/>
    <p:sldId id="502" r:id="rId20"/>
    <p:sldId id="503" r:id="rId21"/>
    <p:sldId id="471" r:id="rId22"/>
    <p:sldId id="510" r:id="rId23"/>
    <p:sldId id="517" r:id="rId24"/>
    <p:sldId id="518" r:id="rId25"/>
    <p:sldId id="500" r:id="rId26"/>
    <p:sldId id="504" r:id="rId27"/>
    <p:sldId id="521" r:id="rId28"/>
    <p:sldId id="506" r:id="rId29"/>
    <p:sldId id="507" r:id="rId30"/>
    <p:sldId id="520" r:id="rId31"/>
    <p:sldId id="519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394" autoAdjust="0"/>
  </p:normalViewPr>
  <p:slideViewPr>
    <p:cSldViewPr snapToGrid="0">
      <p:cViewPr varScale="1">
        <p:scale>
          <a:sx n="78" d="100"/>
          <a:sy n="78" d="100"/>
        </p:scale>
        <p:origin x="438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8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6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7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43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43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5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2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5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2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6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3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2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13E28D9-989E-4569-A5CA-D92B6E813554}"/>
              </a:ext>
            </a:extLst>
          </p:cNvPr>
          <p:cNvSpPr/>
          <p:nvPr/>
        </p:nvSpPr>
        <p:spPr>
          <a:xfrm>
            <a:off x="919555" y="2562167"/>
            <a:ext cx="6673708" cy="247274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68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aos lipídios</a:t>
            </a: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 flipV="1">
            <a:off x="5678662" y="3622222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6879697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6438673" y="3606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6587970" y="33755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5996098" y="33756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6570771" y="277818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6797319" y="32185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7012761" y="36028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Ceras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B73910-37D0-44E2-A837-6FDC786B44AF}"/>
              </a:ext>
            </a:extLst>
          </p:cNvPr>
          <p:cNvSpPr/>
          <p:nvPr/>
        </p:nvSpPr>
        <p:spPr>
          <a:xfrm>
            <a:off x="4352038" y="3313973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398CA281-6CBF-4027-831E-D12EDAAA50B8}"/>
              </a:ext>
            </a:extLst>
          </p:cNvPr>
          <p:cNvCxnSpPr>
            <a:cxnSpLocks/>
          </p:cNvCxnSpPr>
          <p:nvPr/>
        </p:nvCxnSpPr>
        <p:spPr>
          <a:xfrm>
            <a:off x="4447237" y="1372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EF278628-7294-4444-90D8-5AC273F1400D}"/>
              </a:ext>
            </a:extLst>
          </p:cNvPr>
          <p:cNvCxnSpPr>
            <a:cxnSpLocks/>
          </p:cNvCxnSpPr>
          <p:nvPr/>
        </p:nvCxnSpPr>
        <p:spPr>
          <a:xfrm>
            <a:off x="5440585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FDBE4112-C4BD-41D3-95CE-61AAC0887845}"/>
              </a:ext>
            </a:extLst>
          </p:cNvPr>
          <p:cNvCxnSpPr>
            <a:cxnSpLocks/>
          </p:cNvCxnSpPr>
          <p:nvPr/>
        </p:nvCxnSpPr>
        <p:spPr>
          <a:xfrm>
            <a:off x="4999565" y="13571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E927E473-33E5-4CED-9280-19CC35034865}"/>
              </a:ext>
            </a:extLst>
          </p:cNvPr>
          <p:cNvSpPr txBox="1"/>
          <p:nvPr/>
        </p:nvSpPr>
        <p:spPr>
          <a:xfrm>
            <a:off x="5148858" y="1126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9879748-7BBD-4AB9-9F04-549D0ED7D37C}"/>
              </a:ext>
            </a:extLst>
          </p:cNvPr>
          <p:cNvSpPr txBox="1"/>
          <p:nvPr/>
        </p:nvSpPr>
        <p:spPr>
          <a:xfrm>
            <a:off x="4595090" y="11261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36DB4472-AE80-4EEF-95E3-37A2D8990A75}"/>
              </a:ext>
            </a:extLst>
          </p:cNvPr>
          <p:cNvSpPr txBox="1"/>
          <p:nvPr/>
        </p:nvSpPr>
        <p:spPr>
          <a:xfrm>
            <a:off x="5131659" y="52866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9D958685-D9EF-4BD4-BDD6-FBA69A35920B}"/>
              </a:ext>
            </a:extLst>
          </p:cNvPr>
          <p:cNvCxnSpPr>
            <a:cxnSpLocks/>
          </p:cNvCxnSpPr>
          <p:nvPr/>
        </p:nvCxnSpPr>
        <p:spPr>
          <a:xfrm>
            <a:off x="5358207" y="9690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8E68B3B6-0060-4371-94C1-DFECBBD3FCE3}"/>
              </a:ext>
            </a:extLst>
          </p:cNvPr>
          <p:cNvCxnSpPr>
            <a:cxnSpLocks/>
          </p:cNvCxnSpPr>
          <p:nvPr/>
        </p:nvCxnSpPr>
        <p:spPr>
          <a:xfrm>
            <a:off x="5602227" y="13818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D69AFD11-60A6-4A28-B264-9D5E6311082E}"/>
              </a:ext>
            </a:extLst>
          </p:cNvPr>
          <p:cNvSpPr/>
          <p:nvPr/>
        </p:nvSpPr>
        <p:spPr>
          <a:xfrm>
            <a:off x="5900509" y="1041057"/>
            <a:ext cx="2331087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Ácido Graxo</a:t>
            </a:r>
            <a:endParaRPr lang="pt-BR" sz="3200" dirty="0"/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C747F5EA-DF3F-491A-92D4-4C593B68A684}"/>
              </a:ext>
            </a:extLst>
          </p:cNvPr>
          <p:cNvSpPr/>
          <p:nvPr/>
        </p:nvSpPr>
        <p:spPr>
          <a:xfrm>
            <a:off x="507291" y="1064455"/>
            <a:ext cx="391222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Álcool de cadeia longa</a:t>
            </a:r>
            <a:endParaRPr lang="pt-BR" sz="3200" dirty="0"/>
          </a:p>
        </p:txBody>
      </p:sp>
      <p:sp>
        <p:nvSpPr>
          <p:cNvPr id="188" name="Retângulo 187">
            <a:extLst>
              <a:ext uri="{FF2B5EF4-FFF2-40B4-BE49-F238E27FC236}">
                <a16:creationId xmlns:a16="http://schemas.microsoft.com/office/drawing/2014/main" id="{67C0D692-FC7E-42D2-8317-BCED32129FA0}"/>
              </a:ext>
            </a:extLst>
          </p:cNvPr>
          <p:cNvSpPr/>
          <p:nvPr/>
        </p:nvSpPr>
        <p:spPr>
          <a:xfrm>
            <a:off x="3122584" y="3338990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BE7308C3-FC91-4627-8F4D-D8CA7C0B155D}"/>
              </a:ext>
            </a:extLst>
          </p:cNvPr>
          <p:cNvCxnSpPr>
            <a:cxnSpLocks/>
          </p:cNvCxnSpPr>
          <p:nvPr/>
        </p:nvCxnSpPr>
        <p:spPr>
          <a:xfrm flipV="1">
            <a:off x="3966455" y="3640325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ângulo 189">
            <a:extLst>
              <a:ext uri="{FF2B5EF4-FFF2-40B4-BE49-F238E27FC236}">
                <a16:creationId xmlns:a16="http://schemas.microsoft.com/office/drawing/2014/main" id="{A9EB56EE-F88C-412F-8EA9-CCE08E0C9634}"/>
              </a:ext>
            </a:extLst>
          </p:cNvPr>
          <p:cNvSpPr/>
          <p:nvPr/>
        </p:nvSpPr>
        <p:spPr>
          <a:xfrm>
            <a:off x="7212585" y="3252419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14</a:t>
            </a:r>
            <a:endParaRPr lang="pt-BR" sz="3200" dirty="0"/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B4611C9-25AF-4880-8D93-D1945D209C4E}"/>
              </a:ext>
            </a:extLst>
          </p:cNvPr>
          <p:cNvCxnSpPr>
            <a:cxnSpLocks/>
          </p:cNvCxnSpPr>
          <p:nvPr/>
        </p:nvCxnSpPr>
        <p:spPr>
          <a:xfrm flipV="1">
            <a:off x="8629961" y="3544806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DC77AAC8-16FA-4098-9984-BED5CAC8F280}"/>
              </a:ext>
            </a:extLst>
          </p:cNvPr>
          <p:cNvSpPr/>
          <p:nvPr/>
        </p:nvSpPr>
        <p:spPr>
          <a:xfrm>
            <a:off x="9015544" y="3252419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A22068B9-070A-4BDE-80C0-D0305FCE834F}"/>
              </a:ext>
            </a:extLst>
          </p:cNvPr>
          <p:cNvCxnSpPr>
            <a:cxnSpLocks/>
          </p:cNvCxnSpPr>
          <p:nvPr/>
        </p:nvCxnSpPr>
        <p:spPr>
          <a:xfrm flipV="1">
            <a:off x="5678662" y="5772237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441058D8-BF34-4349-8F45-0668660D1E41}"/>
              </a:ext>
            </a:extLst>
          </p:cNvPr>
          <p:cNvCxnSpPr>
            <a:cxnSpLocks/>
          </p:cNvCxnSpPr>
          <p:nvPr/>
        </p:nvCxnSpPr>
        <p:spPr>
          <a:xfrm>
            <a:off x="6879697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5DEF1830-2237-479A-8675-C953A8D06C2C}"/>
              </a:ext>
            </a:extLst>
          </p:cNvPr>
          <p:cNvCxnSpPr>
            <a:cxnSpLocks/>
          </p:cNvCxnSpPr>
          <p:nvPr/>
        </p:nvCxnSpPr>
        <p:spPr>
          <a:xfrm>
            <a:off x="6438673" y="57566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C4C39E49-2BD7-4650-9580-3BB803272708}"/>
              </a:ext>
            </a:extLst>
          </p:cNvPr>
          <p:cNvSpPr txBox="1"/>
          <p:nvPr/>
        </p:nvSpPr>
        <p:spPr>
          <a:xfrm>
            <a:off x="6587970" y="552554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A6182D50-0EFD-4A8F-AE44-580D01915CDD}"/>
              </a:ext>
            </a:extLst>
          </p:cNvPr>
          <p:cNvSpPr txBox="1"/>
          <p:nvPr/>
        </p:nvSpPr>
        <p:spPr>
          <a:xfrm>
            <a:off x="5996098" y="5525639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5BE18CF3-1C23-468C-BEAA-39DAC7146583}"/>
              </a:ext>
            </a:extLst>
          </p:cNvPr>
          <p:cNvSpPr txBox="1"/>
          <p:nvPr/>
        </p:nvSpPr>
        <p:spPr>
          <a:xfrm>
            <a:off x="6570771" y="492819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BC1EFE9F-8E40-4E94-89E0-B154A7BC07A6}"/>
              </a:ext>
            </a:extLst>
          </p:cNvPr>
          <p:cNvCxnSpPr>
            <a:cxnSpLocks/>
          </p:cNvCxnSpPr>
          <p:nvPr/>
        </p:nvCxnSpPr>
        <p:spPr>
          <a:xfrm>
            <a:off x="6797319" y="53686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0FCA2FBE-3BDD-4EDD-A510-A00C521B53CC}"/>
              </a:ext>
            </a:extLst>
          </p:cNvPr>
          <p:cNvCxnSpPr>
            <a:cxnSpLocks/>
          </p:cNvCxnSpPr>
          <p:nvPr/>
        </p:nvCxnSpPr>
        <p:spPr>
          <a:xfrm>
            <a:off x="7012761" y="575281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F404D860-5AE9-47F0-911E-19890F37A9AB}"/>
              </a:ext>
            </a:extLst>
          </p:cNvPr>
          <p:cNvSpPr/>
          <p:nvPr/>
        </p:nvSpPr>
        <p:spPr>
          <a:xfrm>
            <a:off x="4352038" y="5463988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29</a:t>
            </a:r>
            <a:endParaRPr lang="pt-BR" sz="3200" dirty="0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8C4EF9BA-97FB-422E-A4F4-97DC83FE3580}"/>
              </a:ext>
            </a:extLst>
          </p:cNvPr>
          <p:cNvSpPr/>
          <p:nvPr/>
        </p:nvSpPr>
        <p:spPr>
          <a:xfrm>
            <a:off x="3122584" y="5489005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54C85D05-E30A-402B-B5D2-A70BF3BE41CE}"/>
              </a:ext>
            </a:extLst>
          </p:cNvPr>
          <p:cNvCxnSpPr>
            <a:cxnSpLocks/>
          </p:cNvCxnSpPr>
          <p:nvPr/>
        </p:nvCxnSpPr>
        <p:spPr>
          <a:xfrm flipV="1">
            <a:off x="3966455" y="5790340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926615DD-AFBE-42D6-A9EB-16096DBB6EAF}"/>
              </a:ext>
            </a:extLst>
          </p:cNvPr>
          <p:cNvSpPr/>
          <p:nvPr/>
        </p:nvSpPr>
        <p:spPr>
          <a:xfrm>
            <a:off x="7212585" y="5402434"/>
            <a:ext cx="1417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(CH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24</a:t>
            </a:r>
            <a:endParaRPr lang="pt-BR" sz="3200" dirty="0"/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EE633DDF-3E0B-4779-9E8D-5A65AB04A0FB}"/>
              </a:ext>
            </a:extLst>
          </p:cNvPr>
          <p:cNvCxnSpPr>
            <a:cxnSpLocks/>
          </p:cNvCxnSpPr>
          <p:nvPr/>
        </p:nvCxnSpPr>
        <p:spPr>
          <a:xfrm flipV="1">
            <a:off x="8629961" y="5694821"/>
            <a:ext cx="3855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2B4FA382-DA74-4ED2-AA26-3717A5945469}"/>
              </a:ext>
            </a:extLst>
          </p:cNvPr>
          <p:cNvSpPr/>
          <p:nvPr/>
        </p:nvSpPr>
        <p:spPr>
          <a:xfrm>
            <a:off x="9015544" y="5402434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CH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endParaRPr lang="pt-BR" sz="3200" dirty="0"/>
          </a:p>
        </p:txBody>
      </p:sp>
      <p:pic>
        <p:nvPicPr>
          <p:cNvPr id="5122" name="Picture 2" descr="Carnaúba (Copernicia prunifera) · BioDiversity4All">
            <a:extLst>
              <a:ext uri="{FF2B5EF4-FFF2-40B4-BE49-F238E27FC236}">
                <a16:creationId xmlns:a16="http://schemas.microsoft.com/office/drawing/2014/main" id="{D2FD5E41-BE10-4C55-B46C-BB6BF10D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5" y="5012420"/>
            <a:ext cx="1771951" cy="1406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miço de abelhas ameaça a produção agrícola dos EUA, diz estudo | Exame">
            <a:extLst>
              <a:ext uri="{FF2B5EF4-FFF2-40B4-BE49-F238E27FC236}">
                <a16:creationId xmlns:a16="http://schemas.microsoft.com/office/drawing/2014/main" id="{5FD92692-2242-41B3-9DAB-B7A87DB7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6" y="3034262"/>
            <a:ext cx="1928681" cy="12845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3AD246-A4E4-4E9C-963C-43B7CD49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3" y="2120676"/>
            <a:ext cx="5421707" cy="2806924"/>
          </a:xfrm>
          <a:prstGeom prst="roundRect">
            <a:avLst/>
          </a:prstGeom>
        </p:spPr>
      </p:pic>
      <p:pic>
        <p:nvPicPr>
          <p:cNvPr id="6146" name="Picture 2" descr="SciELO - Brasil - Metodologia alternativa de medida da densidade de meios  porosos em laboratórios didáticos de física Metodologia alternativa de  medida da densidade de meios porosos em laboratórios didáticos de física">
            <a:extLst>
              <a:ext uri="{FF2B5EF4-FFF2-40B4-BE49-F238E27FC236}">
                <a16:creationId xmlns:a16="http://schemas.microsoft.com/office/drawing/2014/main" id="{CAB700D3-C3A7-43C7-B611-10E774920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3" b="14800"/>
          <a:stretch/>
        </p:blipFill>
        <p:spPr bwMode="auto">
          <a:xfrm>
            <a:off x="7505699" y="2236676"/>
            <a:ext cx="3796608" cy="25749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3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">
            <a:extLst>
              <a:ext uri="{FF2B5EF4-FFF2-40B4-BE49-F238E27FC236}">
                <a16:creationId xmlns:a16="http://schemas.microsoft.com/office/drawing/2014/main" id="{69FEC7C3-9C12-4DA3-A1A3-B805BE69DF58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F9C233-C12E-4770-AAF5-92C4337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" y="1357563"/>
            <a:ext cx="8369306" cy="47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Glicerol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id="{E3B4C473-847F-4528-BC31-C917DB762183}"/>
              </a:ext>
            </a:extLst>
          </p:cNvPr>
          <p:cNvSpPr/>
          <p:nvPr/>
        </p:nvSpPr>
        <p:spPr>
          <a:xfrm>
            <a:off x="1396242" y="1115726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id="{6905AEDC-744A-4200-B1AD-AB71D48A4D0A}"/>
              </a:ext>
            </a:extLst>
          </p:cNvPr>
          <p:cNvSpPr/>
          <p:nvPr/>
        </p:nvSpPr>
        <p:spPr>
          <a:xfrm>
            <a:off x="1410176" y="3060830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E65E5D58-72BF-4B50-950B-68B01D11FA68}"/>
              </a:ext>
            </a:extLst>
          </p:cNvPr>
          <p:cNvSpPr/>
          <p:nvPr/>
        </p:nvSpPr>
        <p:spPr>
          <a:xfrm>
            <a:off x="1358593" y="4797223"/>
            <a:ext cx="1040269" cy="125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322642" y="183131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815608" y="1815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692471" y="204693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1220259" y="2062151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213607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1810687" y="20465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1921880" y="18154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1368112" y="181555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1906319" y="123852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1069828" y="1662444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878672" y="1217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2131229" y="165852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375249" y="207130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2532231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2786451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2595295" y="125500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2778020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2599998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2958603" y="20815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090874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345094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153938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336663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158641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3483692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3603608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3857828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3666672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3849397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3671375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029980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149893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404113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212957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395682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217660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4568675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4676231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4930451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4739295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4922020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4743998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102603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210158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464378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273222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455947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277925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5602976" y="20960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5722889" y="186518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5977109" y="171207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5785953" y="12673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5968678" y="232664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5790656" y="2471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8782308" y="20939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8889862" y="18630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9144082" y="17099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8952926" y="12652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9135651" y="23245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8957629" y="24696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054649" y="2277123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325204" y="368140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818170" y="36656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695033" y="389702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1222821" y="3912239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2216169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1813249" y="38966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1924442" y="36655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1370674" y="366564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1908881" y="3088609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2133791" y="3508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2377811" y="39213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2534793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2789013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2597857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2780582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2602560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2961165" y="39316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3093436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3347656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3156500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3339225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3161203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3486254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3606170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3860390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3669234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3851959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3673937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4032542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4152455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4406675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4215519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4398244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4220222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4571237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4678793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4933013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4741857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4924582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4746560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5105165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5212720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5466940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5275784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5458509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5280487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5605538" y="394610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5725451" y="37152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5979671" y="356216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5788515" y="31174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5971240" y="417673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5793218" y="432186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8784870" y="394399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8892424" y="371316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9146644" y="35600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8955488" y="311533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9138213" y="417461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8960191" y="431975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060518" y="4098001"/>
            <a:ext cx="2563" cy="13885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331073" y="550228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824039" y="54865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700902" y="571790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1228690" y="5733117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2222038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1819118" y="57175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1930311" y="5486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1376543" y="5486519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1914750" y="4909487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2139660" y="532949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2383680" y="574227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2540662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2794882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2603726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2786451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2608429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2967034" y="575251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3099305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3353525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3162369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3345094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3167072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3492123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3612039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3866259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3675103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3857828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3679806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4038411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4158324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4412544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4221388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4404113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4226091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4577106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4684662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4938882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4747726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4930451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4752429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5111034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5218589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25" name="Conector reto 524">
            <a:extLst>
              <a:ext uri="{FF2B5EF4-FFF2-40B4-BE49-F238E27FC236}">
                <a16:creationId xmlns:a16="http://schemas.microsoft.com/office/drawing/2014/main" id="{1303D24E-C6D4-476F-A7A2-FFC83BA4BB4E}"/>
              </a:ext>
            </a:extLst>
          </p:cNvPr>
          <p:cNvCxnSpPr>
            <a:cxnSpLocks/>
          </p:cNvCxnSpPr>
          <p:nvPr/>
        </p:nvCxnSpPr>
        <p:spPr>
          <a:xfrm>
            <a:off x="5472809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5281653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7" name="Conector reto 526">
            <a:extLst>
              <a:ext uri="{FF2B5EF4-FFF2-40B4-BE49-F238E27FC236}">
                <a16:creationId xmlns:a16="http://schemas.microsoft.com/office/drawing/2014/main" id="{5BCF5E68-7A0F-47AF-AFBB-C9D2681F6E01}"/>
              </a:ext>
            </a:extLst>
          </p:cNvPr>
          <p:cNvCxnSpPr>
            <a:cxnSpLocks/>
          </p:cNvCxnSpPr>
          <p:nvPr/>
        </p:nvCxnSpPr>
        <p:spPr>
          <a:xfrm>
            <a:off x="5464378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5286356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9" name="Conector reto 528">
            <a:extLst>
              <a:ext uri="{FF2B5EF4-FFF2-40B4-BE49-F238E27FC236}">
                <a16:creationId xmlns:a16="http://schemas.microsoft.com/office/drawing/2014/main" id="{47E6A4BE-9F6F-463D-B0F8-9AEA747FF379}"/>
              </a:ext>
            </a:extLst>
          </p:cNvPr>
          <p:cNvCxnSpPr>
            <a:cxnSpLocks/>
          </p:cNvCxnSpPr>
          <p:nvPr/>
        </p:nvCxnSpPr>
        <p:spPr>
          <a:xfrm>
            <a:off x="5611407" y="576698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aixaDeTexto 529">
            <a:extLst>
              <a:ext uri="{FF2B5EF4-FFF2-40B4-BE49-F238E27FC236}">
                <a16:creationId xmlns:a16="http://schemas.microsoft.com/office/drawing/2014/main" id="{873F3483-846D-48EA-A108-C87677526837}"/>
              </a:ext>
            </a:extLst>
          </p:cNvPr>
          <p:cNvSpPr txBox="1"/>
          <p:nvPr/>
        </p:nvSpPr>
        <p:spPr>
          <a:xfrm>
            <a:off x="5731320" y="553615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1" name="Conector reto 530">
            <a:extLst>
              <a:ext uri="{FF2B5EF4-FFF2-40B4-BE49-F238E27FC236}">
                <a16:creationId xmlns:a16="http://schemas.microsoft.com/office/drawing/2014/main" id="{7E1859CE-A431-4893-AD80-DD9BD1EAE610}"/>
              </a:ext>
            </a:extLst>
          </p:cNvPr>
          <p:cNvCxnSpPr>
            <a:cxnSpLocks/>
          </p:cNvCxnSpPr>
          <p:nvPr/>
        </p:nvCxnSpPr>
        <p:spPr>
          <a:xfrm>
            <a:off x="5985540" y="5383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aixaDeTexto 531">
            <a:extLst>
              <a:ext uri="{FF2B5EF4-FFF2-40B4-BE49-F238E27FC236}">
                <a16:creationId xmlns:a16="http://schemas.microsoft.com/office/drawing/2014/main" id="{0A5F64A4-C001-42C2-90DA-59055715A4C2}"/>
              </a:ext>
            </a:extLst>
          </p:cNvPr>
          <p:cNvSpPr txBox="1"/>
          <p:nvPr/>
        </p:nvSpPr>
        <p:spPr>
          <a:xfrm>
            <a:off x="5794384" y="49383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3" name="Conector reto 532">
            <a:extLst>
              <a:ext uri="{FF2B5EF4-FFF2-40B4-BE49-F238E27FC236}">
                <a16:creationId xmlns:a16="http://schemas.microsoft.com/office/drawing/2014/main" id="{153272ED-8107-43C3-8262-A0FB9C739C71}"/>
              </a:ext>
            </a:extLst>
          </p:cNvPr>
          <p:cNvCxnSpPr>
            <a:cxnSpLocks/>
          </p:cNvCxnSpPr>
          <p:nvPr/>
        </p:nvCxnSpPr>
        <p:spPr>
          <a:xfrm>
            <a:off x="5977109" y="599761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CaixaDeTexto 533">
            <a:extLst>
              <a:ext uri="{FF2B5EF4-FFF2-40B4-BE49-F238E27FC236}">
                <a16:creationId xmlns:a16="http://schemas.microsoft.com/office/drawing/2014/main" id="{A37C8EFC-1352-4E81-A142-D49D251490EA}"/>
              </a:ext>
            </a:extLst>
          </p:cNvPr>
          <p:cNvSpPr txBox="1"/>
          <p:nvPr/>
        </p:nvSpPr>
        <p:spPr>
          <a:xfrm>
            <a:off x="5799087" y="614274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8790739" y="576487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8898293" y="553403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9152513" y="5380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8961357" y="49362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9144082" y="59954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8966060" y="614062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1063081" y="594077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885059" y="61229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9316234" y="208507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9545967" y="185803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9306476" y="394220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9536209" y="371516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9310487" y="57725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9540220" y="55454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126837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246750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6500970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6492539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314517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6129399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6249312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6503532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6312376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6495101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6317079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9A65C97E-158A-4830-B6CA-FC2B2066E2CF}"/>
              </a:ext>
            </a:extLst>
          </p:cNvPr>
          <p:cNvCxnSpPr>
            <a:cxnSpLocks/>
          </p:cNvCxnSpPr>
          <p:nvPr/>
        </p:nvCxnSpPr>
        <p:spPr>
          <a:xfrm>
            <a:off x="6135268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90D38CE-F51F-4613-ABFD-9584AF4B3A27}"/>
              </a:ext>
            </a:extLst>
          </p:cNvPr>
          <p:cNvSpPr txBox="1"/>
          <p:nvPr/>
        </p:nvSpPr>
        <p:spPr>
          <a:xfrm>
            <a:off x="6255181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E9C14882-31C6-43A4-A1DC-087177122447}"/>
              </a:ext>
            </a:extLst>
          </p:cNvPr>
          <p:cNvCxnSpPr>
            <a:cxnSpLocks/>
          </p:cNvCxnSpPr>
          <p:nvPr/>
        </p:nvCxnSpPr>
        <p:spPr>
          <a:xfrm>
            <a:off x="6509401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F48BA9C2-1256-4DD1-8A75-1537EAEB344B}"/>
              </a:ext>
            </a:extLst>
          </p:cNvPr>
          <p:cNvSpPr txBox="1"/>
          <p:nvPr/>
        </p:nvSpPr>
        <p:spPr>
          <a:xfrm>
            <a:off x="6318245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8809327D-D06F-4DEB-9CAE-86AAEA861F98}"/>
              </a:ext>
            </a:extLst>
          </p:cNvPr>
          <p:cNvCxnSpPr>
            <a:cxnSpLocks/>
          </p:cNvCxnSpPr>
          <p:nvPr/>
        </p:nvCxnSpPr>
        <p:spPr>
          <a:xfrm>
            <a:off x="6500970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1ED24881-53B0-46A5-8D7D-04624B79BA53}"/>
              </a:ext>
            </a:extLst>
          </p:cNvPr>
          <p:cNvSpPr txBox="1"/>
          <p:nvPr/>
        </p:nvSpPr>
        <p:spPr>
          <a:xfrm>
            <a:off x="6322948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333152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6649774" y="20941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6769687" y="186328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023907" y="171017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015476" y="232473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6837454" y="246987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6652336" y="39442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6772249" y="371336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7026469" y="356025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6835313" y="311554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7018038" y="417482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6840016" y="4319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A438C028-0C49-4A99-8DB4-5A88526625EF}"/>
              </a:ext>
            </a:extLst>
          </p:cNvPr>
          <p:cNvCxnSpPr>
            <a:cxnSpLocks/>
          </p:cNvCxnSpPr>
          <p:nvPr/>
        </p:nvCxnSpPr>
        <p:spPr>
          <a:xfrm>
            <a:off x="6658205" y="57650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2BFC410E-2655-4A05-9AA5-2DC86D450806}"/>
              </a:ext>
            </a:extLst>
          </p:cNvPr>
          <p:cNvSpPr txBox="1"/>
          <p:nvPr/>
        </p:nvSpPr>
        <p:spPr>
          <a:xfrm>
            <a:off x="6778118" y="55342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7A68BE79-C5BD-4720-A82C-5ED1CE6663D0}"/>
              </a:ext>
            </a:extLst>
          </p:cNvPr>
          <p:cNvCxnSpPr>
            <a:cxnSpLocks/>
          </p:cNvCxnSpPr>
          <p:nvPr/>
        </p:nvCxnSpPr>
        <p:spPr>
          <a:xfrm>
            <a:off x="7032338" y="5381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DA818827-B1F9-495D-8697-E92300BD32AB}"/>
              </a:ext>
            </a:extLst>
          </p:cNvPr>
          <p:cNvSpPr txBox="1"/>
          <p:nvPr/>
        </p:nvSpPr>
        <p:spPr>
          <a:xfrm>
            <a:off x="6841182" y="49364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6C814AA-14FE-4591-BADC-70ABDA219D74}"/>
              </a:ext>
            </a:extLst>
          </p:cNvPr>
          <p:cNvCxnSpPr>
            <a:cxnSpLocks/>
          </p:cNvCxnSpPr>
          <p:nvPr/>
        </p:nvCxnSpPr>
        <p:spPr>
          <a:xfrm>
            <a:off x="7023907" y="59957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823D824-A609-477D-A38E-165214D9BCD1}"/>
              </a:ext>
            </a:extLst>
          </p:cNvPr>
          <p:cNvSpPr txBox="1"/>
          <p:nvPr/>
        </p:nvSpPr>
        <p:spPr>
          <a:xfrm>
            <a:off x="6845885" y="61408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6856089" y="127435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185990" y="208495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305903" y="185411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7560123" y="17010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7551692" y="231557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373670" y="24607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7188552" y="39350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7308465" y="37042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7562685" y="35510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7371529" y="31063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7554254" y="41656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7376232" y="43107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04B3829F-1CB7-4BF8-99B8-E51CCBCCB1BD}"/>
              </a:ext>
            </a:extLst>
          </p:cNvPr>
          <p:cNvCxnSpPr>
            <a:cxnSpLocks/>
          </p:cNvCxnSpPr>
          <p:nvPr/>
        </p:nvCxnSpPr>
        <p:spPr>
          <a:xfrm>
            <a:off x="7194421" y="57559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A1EAEF1-96A0-4351-83D5-C6B154A29CB3}"/>
              </a:ext>
            </a:extLst>
          </p:cNvPr>
          <p:cNvSpPr txBox="1"/>
          <p:nvPr/>
        </p:nvSpPr>
        <p:spPr>
          <a:xfrm>
            <a:off x="7314334" y="552508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2739F84B-0E20-444C-B4E8-5F89EA7FBFCB}"/>
              </a:ext>
            </a:extLst>
          </p:cNvPr>
          <p:cNvCxnSpPr>
            <a:cxnSpLocks/>
          </p:cNvCxnSpPr>
          <p:nvPr/>
        </p:nvCxnSpPr>
        <p:spPr>
          <a:xfrm>
            <a:off x="7568554" y="5371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0050D37D-EE67-4BDD-AA82-CB2E18C904CD}"/>
              </a:ext>
            </a:extLst>
          </p:cNvPr>
          <p:cNvSpPr txBox="1"/>
          <p:nvPr/>
        </p:nvSpPr>
        <p:spPr>
          <a:xfrm>
            <a:off x="7377398" y="49272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1DE7DDE6-9401-47A4-A2A0-702865130418}"/>
              </a:ext>
            </a:extLst>
          </p:cNvPr>
          <p:cNvCxnSpPr>
            <a:cxnSpLocks/>
          </p:cNvCxnSpPr>
          <p:nvPr/>
        </p:nvCxnSpPr>
        <p:spPr>
          <a:xfrm>
            <a:off x="7560123" y="59865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AE73230-8AA2-441B-A0D0-94BA8EF4A7E6}"/>
              </a:ext>
            </a:extLst>
          </p:cNvPr>
          <p:cNvSpPr txBox="1"/>
          <p:nvPr/>
        </p:nvSpPr>
        <p:spPr>
          <a:xfrm>
            <a:off x="7382101" y="61316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392305" y="12651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7733472" y="21053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7853385" y="18745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107605" y="172141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099174" y="233598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7921152" y="2481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7736034" y="39554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7855947" y="37246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8110167" y="35715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7919011" y="31267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8101736" y="41860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7923714" y="4331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4BA90837-975D-4263-BA46-69A696B1845A}"/>
              </a:ext>
            </a:extLst>
          </p:cNvPr>
          <p:cNvCxnSpPr>
            <a:cxnSpLocks/>
          </p:cNvCxnSpPr>
          <p:nvPr/>
        </p:nvCxnSpPr>
        <p:spPr>
          <a:xfrm>
            <a:off x="7741903" y="577632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C036444-1115-4A30-A41C-EC32D3F40736}"/>
              </a:ext>
            </a:extLst>
          </p:cNvPr>
          <p:cNvSpPr txBox="1"/>
          <p:nvPr/>
        </p:nvSpPr>
        <p:spPr>
          <a:xfrm>
            <a:off x="7861816" y="554549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B5E1CA27-3077-40F0-AEC9-2315B9F16AEB}"/>
              </a:ext>
            </a:extLst>
          </p:cNvPr>
          <p:cNvCxnSpPr>
            <a:cxnSpLocks/>
          </p:cNvCxnSpPr>
          <p:nvPr/>
        </p:nvCxnSpPr>
        <p:spPr>
          <a:xfrm>
            <a:off x="8116036" y="5392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1FBAF46A-D88E-4FB5-A654-5E054C835118}"/>
              </a:ext>
            </a:extLst>
          </p:cNvPr>
          <p:cNvSpPr txBox="1"/>
          <p:nvPr/>
        </p:nvSpPr>
        <p:spPr>
          <a:xfrm>
            <a:off x="7924880" y="494766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7" name="Conector reto 256">
            <a:extLst>
              <a:ext uri="{FF2B5EF4-FFF2-40B4-BE49-F238E27FC236}">
                <a16:creationId xmlns:a16="http://schemas.microsoft.com/office/drawing/2014/main" id="{290643C8-0A5B-4054-B340-1FC906C1A95D}"/>
              </a:ext>
            </a:extLst>
          </p:cNvPr>
          <p:cNvCxnSpPr>
            <a:cxnSpLocks/>
          </p:cNvCxnSpPr>
          <p:nvPr/>
        </p:nvCxnSpPr>
        <p:spPr>
          <a:xfrm>
            <a:off x="8107605" y="600694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C11C7FD-D101-46F0-8D72-64DF59641E38}"/>
              </a:ext>
            </a:extLst>
          </p:cNvPr>
          <p:cNvSpPr txBox="1"/>
          <p:nvPr/>
        </p:nvSpPr>
        <p:spPr>
          <a:xfrm>
            <a:off x="7929583" y="6152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7939787" y="128560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255267" y="208366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375180" y="185283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8629400" y="169972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8620969" y="23142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442947" y="245942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8257829" y="393375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8377742" y="370291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8631962" y="354981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8440806" y="31050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8623531" y="416437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8445509" y="430950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8263698" y="57546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8383611" y="55237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8637831" y="5370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8446675" y="492597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8629400" y="598525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8451378" y="61303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461582" y="126390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Triglicerídeos </a:t>
            </a:r>
          </a:p>
        </p:txBody>
      </p:sp>
    </p:spTree>
    <p:extLst>
      <p:ext uri="{BB962C8B-B14F-4D97-AF65-F5344CB8AC3E}">
        <p14:creationId xmlns:p14="http://schemas.microsoft.com/office/powerpoint/2010/main" val="426136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3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</p:spTree>
    <p:extLst>
      <p:ext uri="{BB962C8B-B14F-4D97-AF65-F5344CB8AC3E}">
        <p14:creationId xmlns:p14="http://schemas.microsoft.com/office/powerpoint/2010/main" val="97761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AB2CA5-84BD-4DD0-B719-F9BD0B2D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7" y="2647477"/>
            <a:ext cx="3551963" cy="16941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2E5D2A-8113-4BF6-91D1-71A1B6FC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98" y="2647477"/>
            <a:ext cx="3277004" cy="16941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EF63A8-7633-414F-8008-D0F052B0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47477"/>
            <a:ext cx="2980848" cy="16941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52FEE5-5C1A-4C91-B974-309D2216BE6E}"/>
              </a:ext>
            </a:extLst>
          </p:cNvPr>
          <p:cNvSpPr txBox="1"/>
          <p:nvPr/>
        </p:nvSpPr>
        <p:spPr>
          <a:xfrm>
            <a:off x="1093198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Colina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430084-9573-4793-BAA3-BC1C66CC7050}"/>
              </a:ext>
            </a:extLst>
          </p:cNvPr>
          <p:cNvSpPr txBox="1"/>
          <p:nvPr/>
        </p:nvSpPr>
        <p:spPr>
          <a:xfrm>
            <a:off x="5284866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Serina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B3E51E-FB20-450B-9F3F-F5FF55B36AB1}"/>
              </a:ext>
            </a:extLst>
          </p:cNvPr>
          <p:cNvSpPr txBox="1"/>
          <p:nvPr/>
        </p:nvSpPr>
        <p:spPr>
          <a:xfrm>
            <a:off x="9061290" y="4441433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Etanolamina</a:t>
            </a:r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EA5EDF-1F83-457D-8B9F-552B89F6E9AF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7983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 err="1">
                <a:solidFill>
                  <a:schemeClr val="accent4"/>
                </a:solidFill>
                <a:latin typeface="Eras Bold ITC" panose="020B0907030504020204" pitchFamily="34" charset="0"/>
              </a:rPr>
              <a:t>Aminoálcoois</a:t>
            </a:r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 ligados a  Fosfolipídios</a:t>
            </a:r>
          </a:p>
        </p:txBody>
      </p:sp>
    </p:spTree>
    <p:extLst>
      <p:ext uri="{BB962C8B-B14F-4D97-AF65-F5344CB8AC3E}">
        <p14:creationId xmlns:p14="http://schemas.microsoft.com/office/powerpoint/2010/main" val="3616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931297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Uma característica geral dos lipídios é que em sua maior parte são moléculas hidrofóbicas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Característica geral dos lipídios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FD02AD1-03CF-48E3-94D1-75BCA837B9EA}"/>
              </a:ext>
            </a:extLst>
          </p:cNvPr>
          <p:cNvSpPr txBox="1">
            <a:spLocks/>
          </p:cNvSpPr>
          <p:nvPr/>
        </p:nvSpPr>
        <p:spPr>
          <a:xfrm>
            <a:off x="838200" y="3893115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Ou seja, são moléculas insolúveis em água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EEC7DC-43C4-4082-8F01-1795CB0608CA}"/>
              </a:ext>
            </a:extLst>
          </p:cNvPr>
          <p:cNvSpPr txBox="1">
            <a:spLocks/>
          </p:cNvSpPr>
          <p:nvPr/>
        </p:nvSpPr>
        <p:spPr>
          <a:xfrm>
            <a:off x="838200" y="5193278"/>
            <a:ext cx="10515600" cy="5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São moléculas com uma forte característica apolar</a:t>
            </a:r>
          </a:p>
        </p:txBody>
      </p:sp>
      <p:pic>
        <p:nvPicPr>
          <p:cNvPr id="4098" name="Picture 2" descr="Why Oil and Water Don't Mix">
            <a:extLst>
              <a:ext uri="{FF2B5EF4-FFF2-40B4-BE49-F238E27FC236}">
                <a16:creationId xmlns:a16="http://schemas.microsoft.com/office/drawing/2014/main" id="{87315A66-FF42-4DFB-8B54-387F1CB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44" y="2995566"/>
            <a:ext cx="2114549" cy="31718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>
            <a:extLst>
              <a:ext uri="{FF2B5EF4-FFF2-40B4-BE49-F238E27FC236}">
                <a16:creationId xmlns:a16="http://schemas.microsoft.com/office/drawing/2014/main" id="{509D1BA6-5A35-4C83-B3DF-0446E961BF8C}"/>
              </a:ext>
            </a:extLst>
          </p:cNvPr>
          <p:cNvSpPr/>
          <p:nvPr/>
        </p:nvSpPr>
        <p:spPr>
          <a:xfrm>
            <a:off x="3804982" y="908080"/>
            <a:ext cx="7399303" cy="45950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F2AE8A-4E8F-40BD-A6D9-D8CDBBB4125C}"/>
              </a:ext>
            </a:extLst>
          </p:cNvPr>
          <p:cNvSpPr/>
          <p:nvPr/>
        </p:nvSpPr>
        <p:spPr>
          <a:xfrm>
            <a:off x="376462" y="3774374"/>
            <a:ext cx="4145756" cy="172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4176861" y="152167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4669827" y="150590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4546690" y="173729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5074478" y="17525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67826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64906" y="17369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76099" y="15058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5222331" y="150590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60538" y="92887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4924047" y="135279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4732891" y="90808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85448" y="134887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229468" y="176166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86450" y="154318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640670" y="139007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449514" y="9453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632239" y="200464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454217" y="214977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812822" y="177190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945093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99313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7008157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90882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7012860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337911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57827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712047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520891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703616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525594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84199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8004112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58332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67176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249901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71879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422894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530450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84670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93514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76239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98217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56822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64377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9318597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127441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9310166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132144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9457195" y="1786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9577108" y="155554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9831328" y="1402432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9640172" y="9577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9822897" y="201699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9644875" y="216213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10003480" y="17842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111034" y="15534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365254" y="140031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174098" y="9555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356823" y="201488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78801" y="216001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4908868" y="1967476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4179423" y="337175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4672389" y="335599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4549252" y="358737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5077040" y="36025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70388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67468" y="358703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78661" y="335589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5224893" y="335599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63100" y="277896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88010" y="3198965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232030" y="361174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89012" y="3393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643232" y="3240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452076" y="2795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634801" y="3854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56779" y="3999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815384" y="362198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947655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201875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7010719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93444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7015422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340473" y="363646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60389" y="340562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714609" y="325252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523453" y="2807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706178" y="386708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528156" y="401221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86761" y="363434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8006674" y="340351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60894" y="3250404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69738" y="280568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252463" y="3864971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74441" y="40101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537406" y="177543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767139" y="1548390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5D4B2B7-C989-47AE-AD68-4C62D2FBA873}"/>
              </a:ext>
            </a:extLst>
          </p:cNvPr>
          <p:cNvSpPr txBox="1"/>
          <p:nvPr/>
        </p:nvSpPr>
        <p:spPr>
          <a:xfrm>
            <a:off x="3537407" y="44495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50AE0397-9739-4DCA-A989-6F2F136A3380}"/>
              </a:ext>
            </a:extLst>
          </p:cNvPr>
          <p:cNvCxnSpPr>
            <a:cxnSpLocks/>
          </p:cNvCxnSpPr>
          <p:nvPr/>
        </p:nvCxnSpPr>
        <p:spPr>
          <a:xfrm>
            <a:off x="3791627" y="42710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4BF64507-CF5E-462D-9C0B-1FED318F61AA}"/>
              </a:ext>
            </a:extLst>
          </p:cNvPr>
          <p:cNvSpPr txBox="1"/>
          <p:nvPr/>
        </p:nvSpPr>
        <p:spPr>
          <a:xfrm>
            <a:off x="3575071" y="38390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FEFE5FE5-0624-44E5-A16C-275DB1D2151E}"/>
              </a:ext>
            </a:extLst>
          </p:cNvPr>
          <p:cNvCxnSpPr>
            <a:cxnSpLocks/>
          </p:cNvCxnSpPr>
          <p:nvPr/>
        </p:nvCxnSpPr>
        <p:spPr>
          <a:xfrm>
            <a:off x="3757796" y="4898337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589C3F6-B675-42C9-AF4C-B19F8D3E59C0}"/>
              </a:ext>
            </a:extLst>
          </p:cNvPr>
          <p:cNvSpPr txBox="1"/>
          <p:nvPr/>
        </p:nvSpPr>
        <p:spPr>
          <a:xfrm>
            <a:off x="3507210" y="5048681"/>
            <a:ext cx="5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27E98E8-6004-4B35-A659-E4BA84C82C74}"/>
              </a:ext>
            </a:extLst>
          </p:cNvPr>
          <p:cNvSpPr txBox="1"/>
          <p:nvPr/>
        </p:nvSpPr>
        <p:spPr>
          <a:xfrm>
            <a:off x="3063780" y="4412588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5A7A151-8110-43F0-B03F-140BB1D295B8}"/>
              </a:ext>
            </a:extLst>
          </p:cNvPr>
          <p:cNvCxnSpPr>
            <a:cxnSpLocks/>
          </p:cNvCxnSpPr>
          <p:nvPr/>
        </p:nvCxnSpPr>
        <p:spPr>
          <a:xfrm>
            <a:off x="4914002" y="3817564"/>
            <a:ext cx="0" cy="5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2399B7D3-1E04-43FD-A1C3-378B9C11E5B3}"/>
              </a:ext>
            </a:extLst>
          </p:cNvPr>
          <p:cNvSpPr txBox="1"/>
          <p:nvPr/>
        </p:nvSpPr>
        <p:spPr>
          <a:xfrm>
            <a:off x="5287422" y="442277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8766ED2C-FACA-4F1B-92E4-F14FED5F3DFC}"/>
              </a:ext>
            </a:extLst>
          </p:cNvPr>
          <p:cNvSpPr txBox="1"/>
          <p:nvPr/>
        </p:nvSpPr>
        <p:spPr>
          <a:xfrm>
            <a:off x="4675982" y="440701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12DA800-8224-40CB-B2E3-4E29D7E2AD2E}"/>
              </a:ext>
            </a:extLst>
          </p:cNvPr>
          <p:cNvCxnSpPr>
            <a:cxnSpLocks/>
          </p:cNvCxnSpPr>
          <p:nvPr/>
        </p:nvCxnSpPr>
        <p:spPr>
          <a:xfrm>
            <a:off x="5080633" y="46536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D55E22F8-7F40-4715-AAC3-85B23184616B}"/>
              </a:ext>
            </a:extLst>
          </p:cNvPr>
          <p:cNvCxnSpPr>
            <a:cxnSpLocks/>
          </p:cNvCxnSpPr>
          <p:nvPr/>
        </p:nvCxnSpPr>
        <p:spPr>
          <a:xfrm>
            <a:off x="4915024" y="4861266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4A0A72C9-A69A-4B22-881B-781F22471DE5}"/>
              </a:ext>
            </a:extLst>
          </p:cNvPr>
          <p:cNvSpPr txBox="1"/>
          <p:nvPr/>
        </p:nvSpPr>
        <p:spPr>
          <a:xfrm>
            <a:off x="4737002" y="50434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0C52E008-D756-441E-8C82-1308173E508E}"/>
              </a:ext>
            </a:extLst>
          </p:cNvPr>
          <p:cNvCxnSpPr>
            <a:cxnSpLocks/>
          </p:cNvCxnSpPr>
          <p:nvPr/>
        </p:nvCxnSpPr>
        <p:spPr>
          <a:xfrm>
            <a:off x="3952171" y="464379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F5F26CF5-885A-4DC8-82FB-C0C5FBE89AB1}"/>
              </a:ext>
            </a:extLst>
          </p:cNvPr>
          <p:cNvCxnSpPr>
            <a:cxnSpLocks/>
          </p:cNvCxnSpPr>
          <p:nvPr/>
        </p:nvCxnSpPr>
        <p:spPr>
          <a:xfrm>
            <a:off x="4542599" y="46282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F1C32721-BDA7-4EF5-8CBB-04DEF197D911}"/>
              </a:ext>
            </a:extLst>
          </p:cNvPr>
          <p:cNvSpPr txBox="1"/>
          <p:nvPr/>
        </p:nvSpPr>
        <p:spPr>
          <a:xfrm>
            <a:off x="4100024" y="4397193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01EEAF92-39C1-488D-AA3C-5A256EF0004C}"/>
              </a:ext>
            </a:extLst>
          </p:cNvPr>
          <p:cNvCxnSpPr>
            <a:cxnSpLocks/>
          </p:cNvCxnSpPr>
          <p:nvPr/>
        </p:nvCxnSpPr>
        <p:spPr>
          <a:xfrm>
            <a:off x="3419322" y="464342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0552E5D-E02E-4BA9-B858-A77077358EE0}"/>
              </a:ext>
            </a:extLst>
          </p:cNvPr>
          <p:cNvCxnSpPr>
            <a:cxnSpLocks/>
          </p:cNvCxnSpPr>
          <p:nvPr/>
        </p:nvCxnSpPr>
        <p:spPr>
          <a:xfrm>
            <a:off x="3712392" y="4271679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E4CB8E78-0D5B-4157-A082-7645BF5FFEAF}"/>
              </a:ext>
            </a:extLst>
          </p:cNvPr>
          <p:cNvSpPr txBox="1"/>
          <p:nvPr/>
        </p:nvSpPr>
        <p:spPr>
          <a:xfrm>
            <a:off x="2450057" y="44212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C95F3549-B5BA-4B54-A6AF-ACBACE716D84}"/>
              </a:ext>
            </a:extLst>
          </p:cNvPr>
          <p:cNvCxnSpPr>
            <a:cxnSpLocks/>
          </p:cNvCxnSpPr>
          <p:nvPr/>
        </p:nvCxnSpPr>
        <p:spPr>
          <a:xfrm>
            <a:off x="2704277" y="426816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C583BD95-C843-4117-928B-D6079F7F8258}"/>
              </a:ext>
            </a:extLst>
          </p:cNvPr>
          <p:cNvSpPr txBox="1"/>
          <p:nvPr/>
        </p:nvSpPr>
        <p:spPr>
          <a:xfrm>
            <a:off x="2513121" y="382344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0959B4E2-481C-49C1-9768-B4F68B8061EB}"/>
              </a:ext>
            </a:extLst>
          </p:cNvPr>
          <p:cNvCxnSpPr>
            <a:cxnSpLocks/>
          </p:cNvCxnSpPr>
          <p:nvPr/>
        </p:nvCxnSpPr>
        <p:spPr>
          <a:xfrm>
            <a:off x="2695846" y="488273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5A1917D-870D-4007-BA69-9D944AD651E0}"/>
              </a:ext>
            </a:extLst>
          </p:cNvPr>
          <p:cNvSpPr txBox="1"/>
          <p:nvPr/>
        </p:nvSpPr>
        <p:spPr>
          <a:xfrm>
            <a:off x="2517824" y="502786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66AD48A5-C725-4C1E-A22A-FFA3DD3DC842}"/>
              </a:ext>
            </a:extLst>
          </p:cNvPr>
          <p:cNvCxnSpPr>
            <a:cxnSpLocks/>
          </p:cNvCxnSpPr>
          <p:nvPr/>
        </p:nvCxnSpPr>
        <p:spPr>
          <a:xfrm>
            <a:off x="2864109" y="465031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ED364B1B-D71B-4A98-A15B-6EA26B8AD10C}"/>
              </a:ext>
            </a:extLst>
          </p:cNvPr>
          <p:cNvSpPr txBox="1"/>
          <p:nvPr/>
        </p:nvSpPr>
        <p:spPr>
          <a:xfrm>
            <a:off x="1910681" y="44150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42DC803E-CA9C-4B6A-98DB-9A79E7CE3A86}"/>
              </a:ext>
            </a:extLst>
          </p:cNvPr>
          <p:cNvCxnSpPr>
            <a:cxnSpLocks/>
          </p:cNvCxnSpPr>
          <p:nvPr/>
        </p:nvCxnSpPr>
        <p:spPr>
          <a:xfrm>
            <a:off x="2164901" y="4261903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2A6FC1F-9E61-47B8-9A1A-3FF06545B037}"/>
              </a:ext>
            </a:extLst>
          </p:cNvPr>
          <p:cNvSpPr txBox="1"/>
          <p:nvPr/>
        </p:nvSpPr>
        <p:spPr>
          <a:xfrm>
            <a:off x="1973745" y="38171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01F598E1-2A06-4403-9309-DEB9D41B7788}"/>
              </a:ext>
            </a:extLst>
          </p:cNvPr>
          <p:cNvCxnSpPr>
            <a:cxnSpLocks/>
          </p:cNvCxnSpPr>
          <p:nvPr/>
        </p:nvCxnSpPr>
        <p:spPr>
          <a:xfrm>
            <a:off x="2156470" y="4876470"/>
            <a:ext cx="0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37A06B8C-EEA3-4DCD-9C35-54881692A5A1}"/>
              </a:ext>
            </a:extLst>
          </p:cNvPr>
          <p:cNvSpPr txBox="1"/>
          <p:nvPr/>
        </p:nvSpPr>
        <p:spPr>
          <a:xfrm>
            <a:off x="1978448" y="50216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C36F4B0C-2D80-4025-850C-D8354B34354D}"/>
              </a:ext>
            </a:extLst>
          </p:cNvPr>
          <p:cNvCxnSpPr>
            <a:cxnSpLocks/>
          </p:cNvCxnSpPr>
          <p:nvPr/>
        </p:nvCxnSpPr>
        <p:spPr>
          <a:xfrm>
            <a:off x="2324733" y="464405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AE7AA40B-9396-4692-9289-CDCAF5C77542}"/>
              </a:ext>
            </a:extLst>
          </p:cNvPr>
          <p:cNvSpPr txBox="1"/>
          <p:nvPr/>
        </p:nvSpPr>
        <p:spPr>
          <a:xfrm>
            <a:off x="1305877" y="4406813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N</a:t>
            </a:r>
            <a:r>
              <a:rPr lang="pt-BR" sz="24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+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2" name="Conector reto 311">
            <a:extLst>
              <a:ext uri="{FF2B5EF4-FFF2-40B4-BE49-F238E27FC236}">
                <a16:creationId xmlns:a16="http://schemas.microsoft.com/office/drawing/2014/main" id="{CDD6A43C-91A8-4759-8265-889ED2225C8E}"/>
              </a:ext>
            </a:extLst>
          </p:cNvPr>
          <p:cNvCxnSpPr>
            <a:cxnSpLocks/>
          </p:cNvCxnSpPr>
          <p:nvPr/>
        </p:nvCxnSpPr>
        <p:spPr>
          <a:xfrm>
            <a:off x="1795568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44B539E-51A4-463E-9B0E-CE53EB8A983B}"/>
              </a:ext>
            </a:extLst>
          </p:cNvPr>
          <p:cNvSpPr txBox="1"/>
          <p:nvPr/>
        </p:nvSpPr>
        <p:spPr>
          <a:xfrm>
            <a:off x="987708" y="369090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40" name="Conector reto 339">
            <a:extLst>
              <a:ext uri="{FF2B5EF4-FFF2-40B4-BE49-F238E27FC236}">
                <a16:creationId xmlns:a16="http://schemas.microsoft.com/office/drawing/2014/main" id="{D611877B-2803-4A1C-AD23-AC7601666CAE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1429847" y="4152569"/>
            <a:ext cx="130851" cy="216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7E6A39FF-51F3-4203-BDCD-92D8248BC5A5}"/>
              </a:ext>
            </a:extLst>
          </p:cNvPr>
          <p:cNvCxnSpPr>
            <a:cxnSpLocks/>
          </p:cNvCxnSpPr>
          <p:nvPr/>
        </p:nvCxnSpPr>
        <p:spPr>
          <a:xfrm>
            <a:off x="1188733" y="462243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1B507E1E-07F6-48B9-9952-DDC5936934C4}"/>
              </a:ext>
            </a:extLst>
          </p:cNvPr>
          <p:cNvSpPr txBox="1"/>
          <p:nvPr/>
        </p:nvSpPr>
        <p:spPr>
          <a:xfrm>
            <a:off x="434808" y="4357564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4" name="Conector reto 353">
            <a:extLst>
              <a:ext uri="{FF2B5EF4-FFF2-40B4-BE49-F238E27FC236}">
                <a16:creationId xmlns:a16="http://schemas.microsoft.com/office/drawing/2014/main" id="{9E003D92-74E6-4495-B2F9-CAB0F6EF9D63}"/>
              </a:ext>
            </a:extLst>
          </p:cNvPr>
          <p:cNvCxnSpPr>
            <a:cxnSpLocks/>
          </p:cNvCxnSpPr>
          <p:nvPr/>
        </p:nvCxnSpPr>
        <p:spPr>
          <a:xfrm flipH="1">
            <a:off x="1359334" y="4859919"/>
            <a:ext cx="209671" cy="232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aixaDeTexto 355">
            <a:extLst>
              <a:ext uri="{FF2B5EF4-FFF2-40B4-BE49-F238E27FC236}">
                <a16:creationId xmlns:a16="http://schemas.microsoft.com/office/drawing/2014/main" id="{07DB66D6-49B2-4F9B-96A5-6C6B872E07F3}"/>
              </a:ext>
            </a:extLst>
          </p:cNvPr>
          <p:cNvSpPr txBox="1"/>
          <p:nvPr/>
        </p:nvSpPr>
        <p:spPr>
          <a:xfrm>
            <a:off x="706501" y="5041502"/>
            <a:ext cx="8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157EE26C-D193-413D-BBCC-12B9A472E8D5}"/>
              </a:ext>
            </a:extLst>
          </p:cNvPr>
          <p:cNvCxnSpPr>
            <a:cxnSpLocks/>
          </p:cNvCxnSpPr>
          <p:nvPr/>
        </p:nvCxnSpPr>
        <p:spPr>
          <a:xfrm>
            <a:off x="8445855" y="36362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967859D3-009D-4D0A-9173-93E8572885E6}"/>
              </a:ext>
            </a:extLst>
          </p:cNvPr>
          <p:cNvSpPr txBox="1"/>
          <p:nvPr/>
        </p:nvSpPr>
        <p:spPr>
          <a:xfrm>
            <a:off x="8553411" y="340542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1" name="Conector reto 360">
            <a:extLst>
              <a:ext uri="{FF2B5EF4-FFF2-40B4-BE49-F238E27FC236}">
                <a16:creationId xmlns:a16="http://schemas.microsoft.com/office/drawing/2014/main" id="{EE09DD84-9642-41F5-81A2-51C71AFB7F2A}"/>
              </a:ext>
            </a:extLst>
          </p:cNvPr>
          <p:cNvCxnSpPr>
            <a:cxnSpLocks/>
          </p:cNvCxnSpPr>
          <p:nvPr/>
        </p:nvCxnSpPr>
        <p:spPr>
          <a:xfrm>
            <a:off x="8807631" y="325231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F55168D6-3BF9-4247-A0C2-9EE08CAB6430}"/>
              </a:ext>
            </a:extLst>
          </p:cNvPr>
          <p:cNvSpPr txBox="1"/>
          <p:nvPr/>
        </p:nvSpPr>
        <p:spPr>
          <a:xfrm>
            <a:off x="8616475" y="280759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880A598-7DEB-493B-90FF-092371A7C8F0}"/>
              </a:ext>
            </a:extLst>
          </p:cNvPr>
          <p:cNvGrpSpPr/>
          <p:nvPr/>
        </p:nvGrpSpPr>
        <p:grpSpPr>
          <a:xfrm rot="1372484">
            <a:off x="8888545" y="3238002"/>
            <a:ext cx="2154793" cy="1668197"/>
            <a:chOff x="8949303" y="2805480"/>
            <a:chExt cx="2154793" cy="1668197"/>
          </a:xfrm>
        </p:grpSpPr>
        <p:cxnSp>
          <p:nvCxnSpPr>
            <p:cNvPr id="363" name="Conector reto 362">
              <a:extLst>
                <a:ext uri="{FF2B5EF4-FFF2-40B4-BE49-F238E27FC236}">
                  <a16:creationId xmlns:a16="http://schemas.microsoft.com/office/drawing/2014/main" id="{CA87A64F-80B7-42CB-9E07-2111E160A55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58079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aixaDeTexto 372">
              <a:extLst>
                <a:ext uri="{FF2B5EF4-FFF2-40B4-BE49-F238E27FC236}">
                  <a16:creationId xmlns:a16="http://schemas.microsoft.com/office/drawing/2014/main" id="{12231AF5-8FE5-4AEF-96A0-1A736C783467}"/>
                </a:ext>
              </a:extLst>
            </p:cNvPr>
            <p:cNvSpPr txBox="1"/>
            <p:nvPr/>
          </p:nvSpPr>
          <p:spPr>
            <a:xfrm>
              <a:off x="9087338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3" name="Conector reto 422">
              <a:extLst>
                <a:ext uri="{FF2B5EF4-FFF2-40B4-BE49-F238E27FC236}">
                  <a16:creationId xmlns:a16="http://schemas.microsoft.com/office/drawing/2014/main" id="{287B81C3-0829-4786-BF6F-6E9CA7CEA9DA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58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2605623F-B4BC-4B3A-A256-A919670ABEF3}"/>
                </a:ext>
              </a:extLst>
            </p:cNvPr>
            <p:cNvSpPr txBox="1"/>
            <p:nvPr/>
          </p:nvSpPr>
          <p:spPr>
            <a:xfrm>
              <a:off x="9150402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5" name="Conector reto 424">
              <a:extLst>
                <a:ext uri="{FF2B5EF4-FFF2-40B4-BE49-F238E27FC236}">
                  <a16:creationId xmlns:a16="http://schemas.microsoft.com/office/drawing/2014/main" id="{847CAFA4-4A0C-494D-BB0F-D99ED77CB2C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156" y="3636255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43ACE688-7D18-4615-A727-D02228F86287}"/>
                </a:ext>
              </a:extLst>
            </p:cNvPr>
            <p:cNvSpPr txBox="1"/>
            <p:nvPr/>
          </p:nvSpPr>
          <p:spPr>
            <a:xfrm>
              <a:off x="9600069" y="3405422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27" name="Conector reto 426">
              <a:extLst>
                <a:ext uri="{FF2B5EF4-FFF2-40B4-BE49-F238E27FC236}">
                  <a16:creationId xmlns:a16="http://schemas.microsoft.com/office/drawing/2014/main" id="{E8D92DA5-8CE7-4A38-BD19-2BC4C882DE9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9" y="3252313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37431FE1-5206-49C0-9057-5BF1705C031F}"/>
                </a:ext>
              </a:extLst>
            </p:cNvPr>
            <p:cNvSpPr txBox="1"/>
            <p:nvPr/>
          </p:nvSpPr>
          <p:spPr>
            <a:xfrm>
              <a:off x="9663133" y="28075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29" name="Conector reto 428">
              <a:extLst>
                <a:ext uri="{FF2B5EF4-FFF2-40B4-BE49-F238E27FC236}">
                  <a16:creationId xmlns:a16="http://schemas.microsoft.com/office/drawing/2014/main" id="{E175E85F-845B-42AE-A95F-2AE3EDD2A58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858" y="3866880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19F7CF39-42E7-4CDF-8BB0-6E07E98B4268}"/>
                </a:ext>
              </a:extLst>
            </p:cNvPr>
            <p:cNvSpPr txBox="1"/>
            <p:nvPr/>
          </p:nvSpPr>
          <p:spPr>
            <a:xfrm>
              <a:off x="9667836" y="4012012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1" name="Conector reto 430">
              <a:extLst>
                <a:ext uri="{FF2B5EF4-FFF2-40B4-BE49-F238E27FC236}">
                  <a16:creationId xmlns:a16="http://schemas.microsoft.com/office/drawing/2014/main" id="{3B6C69F6-9289-4EF8-A913-C059F0E1C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41" y="363413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CaixaDeTexto 431">
              <a:extLst>
                <a:ext uri="{FF2B5EF4-FFF2-40B4-BE49-F238E27FC236}">
                  <a16:creationId xmlns:a16="http://schemas.microsoft.com/office/drawing/2014/main" id="{575164F4-ECB9-469E-8880-38B7D1A3313F}"/>
                </a:ext>
              </a:extLst>
            </p:cNvPr>
            <p:cNvSpPr txBox="1"/>
            <p:nvPr/>
          </p:nvSpPr>
          <p:spPr>
            <a:xfrm>
              <a:off x="10133995" y="3403306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7346F071-191E-4603-80A5-422C4AF0E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215" y="3250197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CaixaDeTexto 433">
              <a:extLst>
                <a:ext uri="{FF2B5EF4-FFF2-40B4-BE49-F238E27FC236}">
                  <a16:creationId xmlns:a16="http://schemas.microsoft.com/office/drawing/2014/main" id="{C639FD13-F525-4F5B-8CA7-7804D199DCED}"/>
                </a:ext>
              </a:extLst>
            </p:cNvPr>
            <p:cNvSpPr txBox="1"/>
            <p:nvPr/>
          </p:nvSpPr>
          <p:spPr>
            <a:xfrm>
              <a:off x="10197059" y="2805480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5" name="Conector reto 434">
              <a:extLst>
                <a:ext uri="{FF2B5EF4-FFF2-40B4-BE49-F238E27FC236}">
                  <a16:creationId xmlns:a16="http://schemas.microsoft.com/office/drawing/2014/main" id="{BA244766-EDBB-4939-931B-DEA97FEF7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784" y="386476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CaixaDeTexto 435">
              <a:extLst>
                <a:ext uri="{FF2B5EF4-FFF2-40B4-BE49-F238E27FC236}">
                  <a16:creationId xmlns:a16="http://schemas.microsoft.com/office/drawing/2014/main" id="{FB1F59AE-5E3C-4BC5-B328-4A00702F90A1}"/>
                </a:ext>
              </a:extLst>
            </p:cNvPr>
            <p:cNvSpPr txBox="1"/>
            <p:nvPr/>
          </p:nvSpPr>
          <p:spPr>
            <a:xfrm>
              <a:off x="10201762" y="4009896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437" name="Conector reto 436">
              <a:extLst>
                <a:ext uri="{FF2B5EF4-FFF2-40B4-BE49-F238E27FC236}">
                  <a16:creationId xmlns:a16="http://schemas.microsoft.com/office/drawing/2014/main" id="{AD6D259B-82D5-4924-A795-6742C81544A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03" y="367985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ector reto 437">
              <a:extLst>
                <a:ext uri="{FF2B5EF4-FFF2-40B4-BE49-F238E27FC236}">
                  <a16:creationId xmlns:a16="http://schemas.microsoft.com/office/drawing/2014/main" id="{A3537ACA-08E7-42A0-AB96-6CB2E34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7522" y="3611869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CaixaDeTexto 438">
              <a:extLst>
                <a:ext uri="{FF2B5EF4-FFF2-40B4-BE49-F238E27FC236}">
                  <a16:creationId xmlns:a16="http://schemas.microsoft.com/office/drawing/2014/main" id="{5876E67F-EF2C-4C55-8855-379CDD3DFBCF}"/>
                </a:ext>
              </a:extLst>
            </p:cNvPr>
            <p:cNvSpPr txBox="1"/>
            <p:nvPr/>
          </p:nvSpPr>
          <p:spPr>
            <a:xfrm>
              <a:off x="10757255" y="3384829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ítulo 1">
            <a:extLst>
              <a:ext uri="{FF2B5EF4-FFF2-40B4-BE49-F238E27FC236}">
                <a16:creationId xmlns:a16="http://schemas.microsoft.com/office/drawing/2014/main" id="{2A57E6A5-242A-4BB6-BE49-FF3CEB241764}"/>
              </a:ext>
            </a:extLst>
          </p:cNvPr>
          <p:cNvSpPr txBox="1">
            <a:spLocks/>
          </p:cNvSpPr>
          <p:nvPr/>
        </p:nvSpPr>
        <p:spPr>
          <a:xfrm>
            <a:off x="376462" y="204582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B2A1053B-F24A-499B-962A-F14C6E274E0C}"/>
              </a:ext>
            </a:extLst>
          </p:cNvPr>
          <p:cNvSpPr/>
          <p:nvPr/>
        </p:nvSpPr>
        <p:spPr>
          <a:xfrm>
            <a:off x="7423176" y="6044888"/>
            <a:ext cx="426327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de molécula anfipática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F1DCF7-9892-4E54-95E2-4B49EDB91F5C}"/>
              </a:ext>
            </a:extLst>
          </p:cNvPr>
          <p:cNvSpPr txBox="1"/>
          <p:nvPr/>
        </p:nvSpPr>
        <p:spPr>
          <a:xfrm>
            <a:off x="1188733" y="3349612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Cabeça polar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613A2A5-AB77-481B-9A90-3A5C27D4D35B}"/>
              </a:ext>
            </a:extLst>
          </p:cNvPr>
          <p:cNvSpPr txBox="1"/>
          <p:nvPr/>
        </p:nvSpPr>
        <p:spPr>
          <a:xfrm>
            <a:off x="6728472" y="479641"/>
            <a:ext cx="20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Calda Apolar</a:t>
            </a:r>
          </a:p>
        </p:txBody>
      </p:sp>
    </p:spTree>
    <p:extLst>
      <p:ext uri="{BB962C8B-B14F-4D97-AF65-F5344CB8AC3E}">
        <p14:creationId xmlns:p14="http://schemas.microsoft.com/office/powerpoint/2010/main" val="415229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6AF5-A77F-454E-BE53-5552C4BA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3005341"/>
            <a:ext cx="7176873" cy="10475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FE9525E-74FB-40B8-9E00-5E4E0AACBA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bg1"/>
                </a:solidFill>
                <a:latin typeface="Eras Bold ITC" panose="020B0907030504020204" pitchFamily="34" charset="0"/>
              </a:rPr>
              <a:t>Fosfolipídios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B2213-843D-45EE-8F9B-499832C50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 flipV="1">
            <a:off x="7176873" y="3005340"/>
            <a:ext cx="5015127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7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tângulo 292">
            <a:extLst>
              <a:ext uri="{FF2B5EF4-FFF2-40B4-BE49-F238E27FC236}">
                <a16:creationId xmlns:a16="http://schemas.microsoft.com/office/drawing/2014/main" id="{787CB258-9594-4CFB-96C3-20B53A628323}"/>
              </a:ext>
            </a:extLst>
          </p:cNvPr>
          <p:cNvSpPr/>
          <p:nvPr/>
        </p:nvSpPr>
        <p:spPr>
          <a:xfrm>
            <a:off x="1153834" y="1289879"/>
            <a:ext cx="2347979" cy="5336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7FCA4D-F4AD-46DA-B6B5-913AD30C8826}"/>
              </a:ext>
            </a:extLst>
          </p:cNvPr>
          <p:cNvSpPr/>
          <p:nvPr/>
        </p:nvSpPr>
        <p:spPr>
          <a:xfrm>
            <a:off x="1153834" y="1226126"/>
            <a:ext cx="9984066" cy="1696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Retângulo 295">
            <a:extLst>
              <a:ext uri="{FF2B5EF4-FFF2-40B4-BE49-F238E27FC236}">
                <a16:creationId xmlns:a16="http://schemas.microsoft.com/office/drawing/2014/main" id="{68281AC6-FB1F-414D-8051-5D037699ED9D}"/>
              </a:ext>
            </a:extLst>
          </p:cNvPr>
          <p:cNvSpPr/>
          <p:nvPr/>
        </p:nvSpPr>
        <p:spPr>
          <a:xfrm>
            <a:off x="3109648" y="2886870"/>
            <a:ext cx="8028252" cy="2079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Retângulo 293">
            <a:extLst>
              <a:ext uri="{FF2B5EF4-FFF2-40B4-BE49-F238E27FC236}">
                <a16:creationId xmlns:a16="http://schemas.microsoft.com/office/drawing/2014/main" id="{37463113-790F-4669-B5A4-F590BB83F634}"/>
              </a:ext>
            </a:extLst>
          </p:cNvPr>
          <p:cNvSpPr/>
          <p:nvPr/>
        </p:nvSpPr>
        <p:spPr>
          <a:xfrm>
            <a:off x="3679835" y="4932998"/>
            <a:ext cx="3065245" cy="17121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FF0B5BFF-31C5-4311-940E-157390E8722D}"/>
              </a:ext>
            </a:extLst>
          </p:cNvPr>
          <p:cNvSpPr/>
          <p:nvPr/>
        </p:nvSpPr>
        <p:spPr>
          <a:xfrm>
            <a:off x="2887080" y="4924710"/>
            <a:ext cx="793638" cy="17052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153834" y="1840495"/>
            <a:ext cx="7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928862" y="18239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805725" y="20553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2688910" y="166692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2328857" y="20549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2440050" y="182385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2424489" y="124692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183082" y="167084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991926" y="12261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2893419" y="2117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3050401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3304621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3113465" y="126340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3476773" y="20899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3609044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3863264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3672108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3854833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3676811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4001862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4121778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4375998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4184842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4367567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4189545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4548150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4668063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4922283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4731127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4913852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4735830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5086845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5194401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5448621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5257465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5440190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5262168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5620773" y="21023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5728328" y="18714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46CCBF1-46A0-4E5B-A5F4-2CF9EDED3975}"/>
              </a:ext>
            </a:extLst>
          </p:cNvPr>
          <p:cNvCxnSpPr>
            <a:cxnSpLocks/>
          </p:cNvCxnSpPr>
          <p:nvPr/>
        </p:nvCxnSpPr>
        <p:spPr>
          <a:xfrm>
            <a:off x="5982548" y="17183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5791392" y="12736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40353-2E19-47BD-A028-5FDC13103454}"/>
              </a:ext>
            </a:extLst>
          </p:cNvPr>
          <p:cNvCxnSpPr>
            <a:cxnSpLocks/>
          </p:cNvCxnSpPr>
          <p:nvPr/>
        </p:nvCxnSpPr>
        <p:spPr>
          <a:xfrm>
            <a:off x="5974117" y="23329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5796095" y="24780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D51C79A-0D61-4E1D-BAA7-F519C1E7BDB3}"/>
              </a:ext>
            </a:extLst>
          </p:cNvPr>
          <p:cNvCxnSpPr>
            <a:cxnSpLocks/>
          </p:cNvCxnSpPr>
          <p:nvPr/>
        </p:nvCxnSpPr>
        <p:spPr>
          <a:xfrm>
            <a:off x="6121146" y="210442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19CEA72-6D43-4866-86C6-01AD022E4257}"/>
              </a:ext>
            </a:extLst>
          </p:cNvPr>
          <p:cNvSpPr txBox="1"/>
          <p:nvPr/>
        </p:nvSpPr>
        <p:spPr>
          <a:xfrm>
            <a:off x="6241059" y="187358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C7559D7-3989-4FCB-ADA6-591AAA706F90}"/>
              </a:ext>
            </a:extLst>
          </p:cNvPr>
          <p:cNvCxnSpPr>
            <a:cxnSpLocks/>
          </p:cNvCxnSpPr>
          <p:nvPr/>
        </p:nvCxnSpPr>
        <p:spPr>
          <a:xfrm>
            <a:off x="6495279" y="172047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1467C08-E0B5-4717-A19B-2CD600E05631}"/>
              </a:ext>
            </a:extLst>
          </p:cNvPr>
          <p:cNvSpPr txBox="1"/>
          <p:nvPr/>
        </p:nvSpPr>
        <p:spPr>
          <a:xfrm>
            <a:off x="6304123" y="12757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31E4189-6D0F-48AF-AF2B-87B66813E69B}"/>
              </a:ext>
            </a:extLst>
          </p:cNvPr>
          <p:cNvCxnSpPr>
            <a:cxnSpLocks/>
          </p:cNvCxnSpPr>
          <p:nvPr/>
        </p:nvCxnSpPr>
        <p:spPr>
          <a:xfrm>
            <a:off x="6486848" y="233504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E03AF78-DA17-41EF-98B8-CBD1FA6FA9D1}"/>
              </a:ext>
            </a:extLst>
          </p:cNvPr>
          <p:cNvSpPr txBox="1"/>
          <p:nvPr/>
        </p:nvSpPr>
        <p:spPr>
          <a:xfrm>
            <a:off x="6308826" y="24801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839429" y="211858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9946983" y="188775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01203" y="173464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10047" y="128992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192772" y="2349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014750" y="24943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2167903" y="2285522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438458" y="36898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931424" y="36740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808287" y="390542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336075" y="39206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3329423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2926503" y="390508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3037696" y="367394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483928" y="367404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3022135" y="309700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3247045" y="3517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3491065" y="392979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3648047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3902267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3711111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3893836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3715814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4074419" y="394003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4206690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4460910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4269754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4452479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4274457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4599508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4719424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4973644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4782488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4965213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4787191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5145796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5265709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5519929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5328773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5511498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5333476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5684491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5792047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6046267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5855111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6037836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5859814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6218419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6325974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7" name="Conector reto 406">
            <a:extLst>
              <a:ext uri="{FF2B5EF4-FFF2-40B4-BE49-F238E27FC236}">
                <a16:creationId xmlns:a16="http://schemas.microsoft.com/office/drawing/2014/main" id="{30A23CC2-8C72-45F8-9BC7-E183D5E574A9}"/>
              </a:ext>
            </a:extLst>
          </p:cNvPr>
          <p:cNvCxnSpPr>
            <a:cxnSpLocks/>
          </p:cNvCxnSpPr>
          <p:nvPr/>
        </p:nvCxnSpPr>
        <p:spPr>
          <a:xfrm>
            <a:off x="6580194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6389038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AB67C4B5-431B-4F67-A67D-3A31D6861FCE}"/>
              </a:ext>
            </a:extLst>
          </p:cNvPr>
          <p:cNvCxnSpPr>
            <a:cxnSpLocks/>
          </p:cNvCxnSpPr>
          <p:nvPr/>
        </p:nvCxnSpPr>
        <p:spPr>
          <a:xfrm>
            <a:off x="6571763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6393741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1" name="Conector reto 410">
            <a:extLst>
              <a:ext uri="{FF2B5EF4-FFF2-40B4-BE49-F238E27FC236}">
                <a16:creationId xmlns:a16="http://schemas.microsoft.com/office/drawing/2014/main" id="{AB11672D-5DA1-4B0F-9B25-61C32671FACB}"/>
              </a:ext>
            </a:extLst>
          </p:cNvPr>
          <p:cNvCxnSpPr>
            <a:cxnSpLocks/>
          </p:cNvCxnSpPr>
          <p:nvPr/>
        </p:nvCxnSpPr>
        <p:spPr>
          <a:xfrm>
            <a:off x="6718792" y="395450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786304A3-A48C-487B-842C-9A3A497A49D1}"/>
              </a:ext>
            </a:extLst>
          </p:cNvPr>
          <p:cNvSpPr txBox="1"/>
          <p:nvPr/>
        </p:nvSpPr>
        <p:spPr>
          <a:xfrm>
            <a:off x="6838705" y="372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3" name="Conector reto 412">
            <a:extLst>
              <a:ext uri="{FF2B5EF4-FFF2-40B4-BE49-F238E27FC236}">
                <a16:creationId xmlns:a16="http://schemas.microsoft.com/office/drawing/2014/main" id="{5160766F-CD1B-4411-B2A4-729B63200198}"/>
              </a:ext>
            </a:extLst>
          </p:cNvPr>
          <p:cNvCxnSpPr>
            <a:cxnSpLocks/>
          </p:cNvCxnSpPr>
          <p:nvPr/>
        </p:nvCxnSpPr>
        <p:spPr>
          <a:xfrm>
            <a:off x="7092925" y="35705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ixaDeTexto 413">
            <a:extLst>
              <a:ext uri="{FF2B5EF4-FFF2-40B4-BE49-F238E27FC236}">
                <a16:creationId xmlns:a16="http://schemas.microsoft.com/office/drawing/2014/main" id="{C7E7E601-C66C-4622-AB56-5B309018224C}"/>
              </a:ext>
            </a:extLst>
          </p:cNvPr>
          <p:cNvSpPr txBox="1"/>
          <p:nvPr/>
        </p:nvSpPr>
        <p:spPr>
          <a:xfrm>
            <a:off x="6901769" y="31258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5" name="Conector reto 414">
            <a:extLst>
              <a:ext uri="{FF2B5EF4-FFF2-40B4-BE49-F238E27FC236}">
                <a16:creationId xmlns:a16="http://schemas.microsoft.com/office/drawing/2014/main" id="{1355CF65-C6F0-464F-81C7-935FCB91936F}"/>
              </a:ext>
            </a:extLst>
          </p:cNvPr>
          <p:cNvCxnSpPr>
            <a:cxnSpLocks/>
          </p:cNvCxnSpPr>
          <p:nvPr/>
        </p:nvCxnSpPr>
        <p:spPr>
          <a:xfrm>
            <a:off x="7084494" y="418513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5D53753E-33C1-415D-93AA-8C09EF94DEBA}"/>
              </a:ext>
            </a:extLst>
          </p:cNvPr>
          <p:cNvSpPr txBox="1"/>
          <p:nvPr/>
        </p:nvSpPr>
        <p:spPr>
          <a:xfrm>
            <a:off x="6906472" y="433026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898124" y="395239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05678" y="37215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59898" y="356845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68742" y="312373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51467" y="418301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073445" y="43281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2173772" y="4106400"/>
            <a:ext cx="2563" cy="13885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444327" y="55106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937293" y="5494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814156" y="572630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341944" y="574151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3335292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2932372" y="572595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3043565" y="54948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P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489797" y="5494918"/>
            <a:ext cx="467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3028004" y="4917886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3252914" y="533788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3496934" y="575067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3653916" y="553219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4080288" y="576091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4212559" y="554243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4466779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4275623" y="494461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4458348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4280326" y="61490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4605377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4725293" y="554455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4979513" y="539144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4788357" y="494672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4971082" y="600601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4793060" y="615114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5151665" y="577327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5271578" y="5542437"/>
            <a:ext cx="59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5525798" y="538932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5517367" y="60038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5817360" y="577538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5924916" y="5544553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176335" y="59491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998313" y="61313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373355" y="2109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03088" y="1882716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19730" y="3950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49463" y="3723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477A4AC-B578-440B-8932-711A45BDC9F7}"/>
              </a:ext>
            </a:extLst>
          </p:cNvPr>
          <p:cNvCxnSpPr>
            <a:cxnSpLocks/>
          </p:cNvCxnSpPr>
          <p:nvPr/>
        </p:nvCxnSpPr>
        <p:spPr>
          <a:xfrm>
            <a:off x="6645007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3499FA1F-E47A-4C70-9974-C2B98DF41E91}"/>
              </a:ext>
            </a:extLst>
          </p:cNvPr>
          <p:cNvSpPr txBox="1"/>
          <p:nvPr/>
        </p:nvSpPr>
        <p:spPr>
          <a:xfrm>
            <a:off x="6764920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B17CB3C4-812D-4F65-AD03-8EE53C5EF666}"/>
              </a:ext>
            </a:extLst>
          </p:cNvPr>
          <p:cNvCxnSpPr>
            <a:cxnSpLocks/>
          </p:cNvCxnSpPr>
          <p:nvPr/>
        </p:nvCxnSpPr>
        <p:spPr>
          <a:xfrm>
            <a:off x="7019140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EC04A8DA-D98A-41E0-A414-8DA312464A2B}"/>
              </a:ext>
            </a:extLst>
          </p:cNvPr>
          <p:cNvCxnSpPr>
            <a:cxnSpLocks/>
          </p:cNvCxnSpPr>
          <p:nvPr/>
        </p:nvCxnSpPr>
        <p:spPr>
          <a:xfrm>
            <a:off x="7010709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6BBBBD9A-5DEE-49AC-8EE6-F62201DBFC80}"/>
              </a:ext>
            </a:extLst>
          </p:cNvPr>
          <p:cNvSpPr txBox="1"/>
          <p:nvPr/>
        </p:nvSpPr>
        <p:spPr>
          <a:xfrm>
            <a:off x="6832687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B7680989-7154-4E8E-8ACF-52C44B7B8498}"/>
              </a:ext>
            </a:extLst>
          </p:cNvPr>
          <p:cNvCxnSpPr>
            <a:cxnSpLocks/>
          </p:cNvCxnSpPr>
          <p:nvPr/>
        </p:nvCxnSpPr>
        <p:spPr>
          <a:xfrm>
            <a:off x="7242653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BAF2D2F-AEF0-4543-8900-795F8E581931}"/>
              </a:ext>
            </a:extLst>
          </p:cNvPr>
          <p:cNvSpPr txBox="1"/>
          <p:nvPr/>
        </p:nvSpPr>
        <p:spPr>
          <a:xfrm>
            <a:off x="7362566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875CB569-1511-435F-98C0-41D199DDAAAD}"/>
              </a:ext>
            </a:extLst>
          </p:cNvPr>
          <p:cNvCxnSpPr>
            <a:cxnSpLocks/>
          </p:cNvCxnSpPr>
          <p:nvPr/>
        </p:nvCxnSpPr>
        <p:spPr>
          <a:xfrm>
            <a:off x="7616786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5C1732F-75A5-4C4D-AEC5-690012E658E8}"/>
              </a:ext>
            </a:extLst>
          </p:cNvPr>
          <p:cNvSpPr txBox="1"/>
          <p:nvPr/>
        </p:nvSpPr>
        <p:spPr>
          <a:xfrm>
            <a:off x="7425630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3F01E9FF-CFC7-42C2-BD62-2A2D6E979AAA}"/>
              </a:ext>
            </a:extLst>
          </p:cNvPr>
          <p:cNvCxnSpPr>
            <a:cxnSpLocks/>
          </p:cNvCxnSpPr>
          <p:nvPr/>
        </p:nvCxnSpPr>
        <p:spPr>
          <a:xfrm>
            <a:off x="7608355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351FFA17-E63B-49AD-9430-F3152D42F28A}"/>
              </a:ext>
            </a:extLst>
          </p:cNvPr>
          <p:cNvSpPr txBox="1"/>
          <p:nvPr/>
        </p:nvSpPr>
        <p:spPr>
          <a:xfrm>
            <a:off x="7430333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5BFF2F7-ED0E-4D5B-A63D-52D467783EEF}"/>
              </a:ext>
            </a:extLst>
          </p:cNvPr>
          <p:cNvSpPr txBox="1"/>
          <p:nvPr/>
        </p:nvSpPr>
        <p:spPr>
          <a:xfrm>
            <a:off x="6851322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A0B7F4BA-7C8A-4079-A57D-D213893F79A7}"/>
              </a:ext>
            </a:extLst>
          </p:cNvPr>
          <p:cNvCxnSpPr>
            <a:cxnSpLocks/>
          </p:cNvCxnSpPr>
          <p:nvPr/>
        </p:nvCxnSpPr>
        <p:spPr>
          <a:xfrm>
            <a:off x="7167944" y="210251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AB98A62-1D68-4F75-93C5-9B36CC305243}"/>
              </a:ext>
            </a:extLst>
          </p:cNvPr>
          <p:cNvSpPr txBox="1"/>
          <p:nvPr/>
        </p:nvSpPr>
        <p:spPr>
          <a:xfrm>
            <a:off x="7287857" y="187167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9D314026-C398-45C6-BD07-94F34A9BE972}"/>
              </a:ext>
            </a:extLst>
          </p:cNvPr>
          <p:cNvCxnSpPr>
            <a:cxnSpLocks/>
          </p:cNvCxnSpPr>
          <p:nvPr/>
        </p:nvCxnSpPr>
        <p:spPr>
          <a:xfrm>
            <a:off x="7542077" y="1718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C88F78F5-4473-4993-BAF9-C3D262A28D1E}"/>
              </a:ext>
            </a:extLst>
          </p:cNvPr>
          <p:cNvCxnSpPr>
            <a:cxnSpLocks/>
          </p:cNvCxnSpPr>
          <p:nvPr/>
        </p:nvCxnSpPr>
        <p:spPr>
          <a:xfrm>
            <a:off x="7533646" y="23331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340B4CED-CC0D-4561-AA9F-701C8FFBCD73}"/>
              </a:ext>
            </a:extLst>
          </p:cNvPr>
          <p:cNvSpPr txBox="1"/>
          <p:nvPr/>
        </p:nvSpPr>
        <p:spPr>
          <a:xfrm>
            <a:off x="7355624" y="247826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08C3FD90-AAEC-405E-88C9-35493266A6B5}"/>
              </a:ext>
            </a:extLst>
          </p:cNvPr>
          <p:cNvCxnSpPr>
            <a:cxnSpLocks/>
          </p:cNvCxnSpPr>
          <p:nvPr/>
        </p:nvCxnSpPr>
        <p:spPr>
          <a:xfrm>
            <a:off x="7765590" y="395260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B21BC493-3145-4DD1-B64A-1AB8FFB7AFC2}"/>
              </a:ext>
            </a:extLst>
          </p:cNvPr>
          <p:cNvSpPr txBox="1"/>
          <p:nvPr/>
        </p:nvSpPr>
        <p:spPr>
          <a:xfrm>
            <a:off x="7885503" y="37217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C4CDB1AD-9E49-4338-AC7C-4AF7CA2AA966}"/>
              </a:ext>
            </a:extLst>
          </p:cNvPr>
          <p:cNvCxnSpPr>
            <a:cxnSpLocks/>
          </p:cNvCxnSpPr>
          <p:nvPr/>
        </p:nvCxnSpPr>
        <p:spPr>
          <a:xfrm>
            <a:off x="8139723" y="356865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EFC8290-74B4-46F7-8432-6BF38637733F}"/>
              </a:ext>
            </a:extLst>
          </p:cNvPr>
          <p:cNvSpPr txBox="1"/>
          <p:nvPr/>
        </p:nvSpPr>
        <p:spPr>
          <a:xfrm>
            <a:off x="7948567" y="312394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CBE1E16D-6DD3-42DE-8B87-40C6D447B23F}"/>
              </a:ext>
            </a:extLst>
          </p:cNvPr>
          <p:cNvCxnSpPr>
            <a:cxnSpLocks/>
          </p:cNvCxnSpPr>
          <p:nvPr/>
        </p:nvCxnSpPr>
        <p:spPr>
          <a:xfrm>
            <a:off x="8131292" y="4183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3AAD9F60-8FD1-457D-9594-0CB5E7E02622}"/>
              </a:ext>
            </a:extLst>
          </p:cNvPr>
          <p:cNvSpPr txBox="1"/>
          <p:nvPr/>
        </p:nvSpPr>
        <p:spPr>
          <a:xfrm>
            <a:off x="7953270" y="432835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F46518A3-BE0C-4A70-83E8-92E15AF14EF2}"/>
              </a:ext>
            </a:extLst>
          </p:cNvPr>
          <p:cNvSpPr txBox="1"/>
          <p:nvPr/>
        </p:nvSpPr>
        <p:spPr>
          <a:xfrm>
            <a:off x="7374259" y="12827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D78A8FCD-DD32-4F86-AA25-B4063E7AF0FA}"/>
              </a:ext>
            </a:extLst>
          </p:cNvPr>
          <p:cNvCxnSpPr>
            <a:cxnSpLocks/>
          </p:cNvCxnSpPr>
          <p:nvPr/>
        </p:nvCxnSpPr>
        <p:spPr>
          <a:xfrm>
            <a:off x="7704160" y="209334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4900BAEE-CD4E-4558-BB97-DF7782746A67}"/>
              </a:ext>
            </a:extLst>
          </p:cNvPr>
          <p:cNvSpPr txBox="1"/>
          <p:nvPr/>
        </p:nvSpPr>
        <p:spPr>
          <a:xfrm>
            <a:off x="7824073" y="186251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A6827969-4093-4127-BA56-0562FFFA3E84}"/>
              </a:ext>
            </a:extLst>
          </p:cNvPr>
          <p:cNvCxnSpPr>
            <a:cxnSpLocks/>
          </p:cNvCxnSpPr>
          <p:nvPr/>
        </p:nvCxnSpPr>
        <p:spPr>
          <a:xfrm>
            <a:off x="8078293" y="17094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6FC6E8D1-170F-479D-9F92-83A2553DCD1D}"/>
              </a:ext>
            </a:extLst>
          </p:cNvPr>
          <p:cNvCxnSpPr>
            <a:cxnSpLocks/>
          </p:cNvCxnSpPr>
          <p:nvPr/>
        </p:nvCxnSpPr>
        <p:spPr>
          <a:xfrm>
            <a:off x="8069862" y="232397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CADDE88D-BD11-4C8B-9E05-0724F4AD2A33}"/>
              </a:ext>
            </a:extLst>
          </p:cNvPr>
          <p:cNvSpPr txBox="1"/>
          <p:nvPr/>
        </p:nvSpPr>
        <p:spPr>
          <a:xfrm>
            <a:off x="7891840" y="24691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16EFE89F-30B2-452D-8EC7-71CD27E99F97}"/>
              </a:ext>
            </a:extLst>
          </p:cNvPr>
          <p:cNvCxnSpPr>
            <a:cxnSpLocks/>
          </p:cNvCxnSpPr>
          <p:nvPr/>
        </p:nvCxnSpPr>
        <p:spPr>
          <a:xfrm>
            <a:off x="8301806" y="394343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6F707EF-32D3-4D2A-9968-1CFDF44B327A}"/>
              </a:ext>
            </a:extLst>
          </p:cNvPr>
          <p:cNvSpPr txBox="1"/>
          <p:nvPr/>
        </p:nvSpPr>
        <p:spPr>
          <a:xfrm>
            <a:off x="8421719" y="371260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5867758-A53F-48E2-8530-0E85A07D0570}"/>
              </a:ext>
            </a:extLst>
          </p:cNvPr>
          <p:cNvCxnSpPr>
            <a:cxnSpLocks/>
          </p:cNvCxnSpPr>
          <p:nvPr/>
        </p:nvCxnSpPr>
        <p:spPr>
          <a:xfrm>
            <a:off x="8675939" y="355949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00382838-D330-4438-A81F-A6EF5F5344A8}"/>
              </a:ext>
            </a:extLst>
          </p:cNvPr>
          <p:cNvSpPr txBox="1"/>
          <p:nvPr/>
        </p:nvSpPr>
        <p:spPr>
          <a:xfrm>
            <a:off x="8484783" y="311477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6D87C06C-494D-45C1-A204-665A8AA9512A}"/>
              </a:ext>
            </a:extLst>
          </p:cNvPr>
          <p:cNvCxnSpPr>
            <a:cxnSpLocks/>
          </p:cNvCxnSpPr>
          <p:nvPr/>
        </p:nvCxnSpPr>
        <p:spPr>
          <a:xfrm>
            <a:off x="8667508" y="41740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F53B1A44-447A-4C4C-A232-03BA5A1FF5B9}"/>
              </a:ext>
            </a:extLst>
          </p:cNvPr>
          <p:cNvSpPr txBox="1"/>
          <p:nvPr/>
        </p:nvSpPr>
        <p:spPr>
          <a:xfrm>
            <a:off x="8489486" y="431919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63A735A-20EB-425B-B17C-DCFF74706691}"/>
              </a:ext>
            </a:extLst>
          </p:cNvPr>
          <p:cNvSpPr txBox="1"/>
          <p:nvPr/>
        </p:nvSpPr>
        <p:spPr>
          <a:xfrm>
            <a:off x="7910475" y="12735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A648A51F-6D9E-47AD-B8CF-B991496B381E}"/>
              </a:ext>
            </a:extLst>
          </p:cNvPr>
          <p:cNvCxnSpPr>
            <a:cxnSpLocks/>
          </p:cNvCxnSpPr>
          <p:nvPr/>
        </p:nvCxnSpPr>
        <p:spPr>
          <a:xfrm>
            <a:off x="8251642" y="211375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5C751C6-39A5-4759-824B-B69B2747D263}"/>
              </a:ext>
            </a:extLst>
          </p:cNvPr>
          <p:cNvSpPr txBox="1"/>
          <p:nvPr/>
        </p:nvSpPr>
        <p:spPr>
          <a:xfrm>
            <a:off x="8371555" y="188292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3FC97776-DCFB-4A2B-B157-0012BE82521A}"/>
              </a:ext>
            </a:extLst>
          </p:cNvPr>
          <p:cNvCxnSpPr>
            <a:cxnSpLocks/>
          </p:cNvCxnSpPr>
          <p:nvPr/>
        </p:nvCxnSpPr>
        <p:spPr>
          <a:xfrm>
            <a:off x="8625775" y="172981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>
            <a:extLst>
              <a:ext uri="{FF2B5EF4-FFF2-40B4-BE49-F238E27FC236}">
                <a16:creationId xmlns:a16="http://schemas.microsoft.com/office/drawing/2014/main" id="{58CD1235-42D9-4862-A39F-6759C3AAD6E2}"/>
              </a:ext>
            </a:extLst>
          </p:cNvPr>
          <p:cNvCxnSpPr>
            <a:cxnSpLocks/>
          </p:cNvCxnSpPr>
          <p:nvPr/>
        </p:nvCxnSpPr>
        <p:spPr>
          <a:xfrm>
            <a:off x="8617344" y="234438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0DEBA56-1AD3-4385-9164-70488BB8C04D}"/>
              </a:ext>
            </a:extLst>
          </p:cNvPr>
          <p:cNvSpPr txBox="1"/>
          <p:nvPr/>
        </p:nvSpPr>
        <p:spPr>
          <a:xfrm>
            <a:off x="8439322" y="248951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7" name="Conector reto 246">
            <a:extLst>
              <a:ext uri="{FF2B5EF4-FFF2-40B4-BE49-F238E27FC236}">
                <a16:creationId xmlns:a16="http://schemas.microsoft.com/office/drawing/2014/main" id="{32B41D3E-AF34-4B7B-927B-FCE019600EBF}"/>
              </a:ext>
            </a:extLst>
          </p:cNvPr>
          <p:cNvCxnSpPr>
            <a:cxnSpLocks/>
          </p:cNvCxnSpPr>
          <p:nvPr/>
        </p:nvCxnSpPr>
        <p:spPr>
          <a:xfrm>
            <a:off x="8849288" y="39638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87C140F-7CA4-4CD4-A171-2411A45DB3AF}"/>
              </a:ext>
            </a:extLst>
          </p:cNvPr>
          <p:cNvSpPr txBox="1"/>
          <p:nvPr/>
        </p:nvSpPr>
        <p:spPr>
          <a:xfrm>
            <a:off x="8969201" y="373301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3A7F89D9-C648-49F9-AD34-D77812CFD167}"/>
              </a:ext>
            </a:extLst>
          </p:cNvPr>
          <p:cNvCxnSpPr>
            <a:cxnSpLocks/>
          </p:cNvCxnSpPr>
          <p:nvPr/>
        </p:nvCxnSpPr>
        <p:spPr>
          <a:xfrm>
            <a:off x="9223421" y="357990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DE95F2DD-5D60-44DF-B520-AE8236C0D2CF}"/>
              </a:ext>
            </a:extLst>
          </p:cNvPr>
          <p:cNvSpPr txBox="1"/>
          <p:nvPr/>
        </p:nvSpPr>
        <p:spPr>
          <a:xfrm>
            <a:off x="9032265" y="313518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1AFC39AC-2BE4-4F4F-9837-82C15407C184}"/>
              </a:ext>
            </a:extLst>
          </p:cNvPr>
          <p:cNvCxnSpPr>
            <a:cxnSpLocks/>
          </p:cNvCxnSpPr>
          <p:nvPr/>
        </p:nvCxnSpPr>
        <p:spPr>
          <a:xfrm>
            <a:off x="9214990" y="419446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93087AE8-78AC-4743-9E89-21AA80FA4ECF}"/>
              </a:ext>
            </a:extLst>
          </p:cNvPr>
          <p:cNvSpPr txBox="1"/>
          <p:nvPr/>
        </p:nvSpPr>
        <p:spPr>
          <a:xfrm>
            <a:off x="9036968" y="4339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38DCBCEE-8658-43CE-A947-7DA8FBEA25EF}"/>
              </a:ext>
            </a:extLst>
          </p:cNvPr>
          <p:cNvSpPr txBox="1"/>
          <p:nvPr/>
        </p:nvSpPr>
        <p:spPr>
          <a:xfrm>
            <a:off x="8457957" y="12939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8773437" y="209206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8893350" y="186123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147570" y="170812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139139" y="232268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8961117" y="24678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371083" y="3942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490996" y="37113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45216" y="355820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54060" y="311349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36785" y="417277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58763" y="43179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8979752" y="127230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8" name="Título 1">
            <a:extLst>
              <a:ext uri="{FF2B5EF4-FFF2-40B4-BE49-F238E27FC236}">
                <a16:creationId xmlns:a16="http://schemas.microsoft.com/office/drawing/2014/main" id="{F34E2E67-19C2-4601-8D9C-1D1CB3D9ADCD}"/>
              </a:ext>
            </a:extLst>
          </p:cNvPr>
          <p:cNvSpPr txBox="1">
            <a:spLocks/>
          </p:cNvSpPr>
          <p:nvPr/>
        </p:nvSpPr>
        <p:spPr>
          <a:xfrm>
            <a:off x="8660760" y="249428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Esfingolipídios  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91FAA926-4200-40D0-A506-A10BE0F8EAFC}"/>
              </a:ext>
            </a:extLst>
          </p:cNvPr>
          <p:cNvCxnSpPr>
            <a:cxnSpLocks/>
          </p:cNvCxnSpPr>
          <p:nvPr/>
        </p:nvCxnSpPr>
        <p:spPr>
          <a:xfrm>
            <a:off x="2893419" y="20320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ED44C843-CA8E-404F-A01C-7CA4FC38BFA4}"/>
              </a:ext>
            </a:extLst>
          </p:cNvPr>
          <p:cNvCxnSpPr>
            <a:cxnSpLocks/>
          </p:cNvCxnSpPr>
          <p:nvPr/>
        </p:nvCxnSpPr>
        <p:spPr>
          <a:xfrm>
            <a:off x="9305662" y="21138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431B2A0F-2F1A-48B6-BC96-C03E913F5802}"/>
              </a:ext>
            </a:extLst>
          </p:cNvPr>
          <p:cNvSpPr txBox="1"/>
          <p:nvPr/>
        </p:nvSpPr>
        <p:spPr>
          <a:xfrm>
            <a:off x="9425575" y="188304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A0703AB6-7AB8-4895-AED0-FC71BD0B4235}"/>
              </a:ext>
            </a:extLst>
          </p:cNvPr>
          <p:cNvCxnSpPr>
            <a:cxnSpLocks/>
          </p:cNvCxnSpPr>
          <p:nvPr/>
        </p:nvCxnSpPr>
        <p:spPr>
          <a:xfrm>
            <a:off x="9679795" y="172993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B36F2589-0EE7-426B-BBD0-AE8B7A62F7A2}"/>
              </a:ext>
            </a:extLst>
          </p:cNvPr>
          <p:cNvCxnSpPr>
            <a:cxnSpLocks/>
          </p:cNvCxnSpPr>
          <p:nvPr/>
        </p:nvCxnSpPr>
        <p:spPr>
          <a:xfrm>
            <a:off x="9671364" y="234450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39FF847-231D-4581-A46E-553B28FFA690}"/>
              </a:ext>
            </a:extLst>
          </p:cNvPr>
          <p:cNvSpPr txBox="1"/>
          <p:nvPr/>
        </p:nvSpPr>
        <p:spPr>
          <a:xfrm>
            <a:off x="9493342" y="248963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DA3905B7-90A2-485C-8674-7982E2033540}"/>
              </a:ext>
            </a:extLst>
          </p:cNvPr>
          <p:cNvSpPr txBox="1"/>
          <p:nvPr/>
        </p:nvSpPr>
        <p:spPr>
          <a:xfrm>
            <a:off x="9511977" y="12941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C4BA03D5-3FE1-4024-BF8C-A312FA13ED56}"/>
              </a:ext>
            </a:extLst>
          </p:cNvPr>
          <p:cNvCxnSpPr>
            <a:cxnSpLocks/>
          </p:cNvCxnSpPr>
          <p:nvPr/>
        </p:nvCxnSpPr>
        <p:spPr>
          <a:xfrm>
            <a:off x="2726822" y="354373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8E379BD1-7F2B-4E72-9F28-B088F70BCBAA}"/>
              </a:ext>
            </a:extLst>
          </p:cNvPr>
          <p:cNvSpPr txBox="1"/>
          <p:nvPr/>
        </p:nvSpPr>
        <p:spPr>
          <a:xfrm>
            <a:off x="2462401" y="31237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EC38420D-CF91-4E50-967F-65FAD21EA382}"/>
              </a:ext>
            </a:extLst>
          </p:cNvPr>
          <p:cNvCxnSpPr>
            <a:cxnSpLocks/>
          </p:cNvCxnSpPr>
          <p:nvPr/>
        </p:nvCxnSpPr>
        <p:spPr>
          <a:xfrm>
            <a:off x="3277257" y="592693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F65AE696-7B38-459E-94D3-663274CA0E40}"/>
              </a:ext>
            </a:extLst>
          </p:cNvPr>
          <p:cNvSpPr txBox="1"/>
          <p:nvPr/>
        </p:nvSpPr>
        <p:spPr>
          <a:xfrm>
            <a:off x="3047965" y="6137694"/>
            <a:ext cx="5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BD487ACB-125C-4880-9C5A-741323D031B0}"/>
              </a:ext>
            </a:extLst>
          </p:cNvPr>
          <p:cNvSpPr txBox="1"/>
          <p:nvPr/>
        </p:nvSpPr>
        <p:spPr>
          <a:xfrm>
            <a:off x="5274409" y="4984224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F41A0484-9C0A-476C-BC3B-2B90BBA4FAC8}"/>
              </a:ext>
            </a:extLst>
          </p:cNvPr>
          <p:cNvSpPr txBox="1"/>
          <p:nvPr/>
        </p:nvSpPr>
        <p:spPr>
          <a:xfrm>
            <a:off x="5275836" y="6165170"/>
            <a:ext cx="8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97" name="Retângulo: Cantos Arredondados 296">
            <a:extLst>
              <a:ext uri="{FF2B5EF4-FFF2-40B4-BE49-F238E27FC236}">
                <a16:creationId xmlns:a16="http://schemas.microsoft.com/office/drawing/2014/main" id="{951204BC-59C8-476B-8913-29243427E2BE}"/>
              </a:ext>
            </a:extLst>
          </p:cNvPr>
          <p:cNvSpPr/>
          <p:nvPr/>
        </p:nvSpPr>
        <p:spPr>
          <a:xfrm>
            <a:off x="9490996" y="6044888"/>
            <a:ext cx="2195452" cy="615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Esfingomielina </a:t>
            </a:r>
          </a:p>
        </p:txBody>
      </p:sp>
    </p:spTree>
    <p:extLst>
      <p:ext uri="{BB962C8B-B14F-4D97-AF65-F5344CB8AC3E}">
        <p14:creationId xmlns:p14="http://schemas.microsoft.com/office/powerpoint/2010/main" val="36340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1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9F6A376-D953-4AC9-80D0-F859763794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  <p:pic>
        <p:nvPicPr>
          <p:cNvPr id="5122" name="Picture 2" descr="17.4 Steroids | The Basics of General, Organic, and Biological Chemistry">
            <a:extLst>
              <a:ext uri="{FF2B5EF4-FFF2-40B4-BE49-F238E27FC236}">
                <a16:creationId xmlns:a16="http://schemas.microsoft.com/office/drawing/2014/main" id="{044C497E-6773-4137-9A27-A0CCE123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9" y="2229592"/>
            <a:ext cx="5033983" cy="2879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eroide - Wikipedia, la enciclopedia libre">
            <a:extLst>
              <a:ext uri="{FF2B5EF4-FFF2-40B4-BE49-F238E27FC236}">
                <a16:creationId xmlns:a16="http://schemas.microsoft.com/office/drawing/2014/main" id="{A0DD19E0-8C91-4868-9CBC-8F00994B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80" y="2136867"/>
            <a:ext cx="4557486" cy="29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6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4DFC58-5C46-494B-B033-7C134020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" y="2069686"/>
            <a:ext cx="4294542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E87CC5-A176-4AB0-9E18-0060B5B2B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33" t="4941" r="12521" b="-1254"/>
          <a:stretch/>
        </p:blipFill>
        <p:spPr>
          <a:xfrm>
            <a:off x="400050" y="420913"/>
            <a:ext cx="1928415" cy="1737419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632470-64B6-432B-B9CA-CCEF1F12FEBE}"/>
              </a:ext>
            </a:extLst>
          </p:cNvPr>
          <p:cNvSpPr txBox="1"/>
          <p:nvPr/>
        </p:nvSpPr>
        <p:spPr>
          <a:xfrm>
            <a:off x="1126628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</a:t>
            </a:r>
          </a:p>
        </p:txBody>
      </p:sp>
      <p:pic>
        <p:nvPicPr>
          <p:cNvPr id="7170" name="Picture 2" descr="Vitamin D - Wikipedia">
            <a:extLst>
              <a:ext uri="{FF2B5EF4-FFF2-40B4-BE49-F238E27FC236}">
                <a16:creationId xmlns:a16="http://schemas.microsoft.com/office/drawing/2014/main" id="{72D50462-5394-4435-9C49-6B73DA7C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142"/>
                    </a14:imgEffect>
                    <a14:imgEffect>
                      <a14:saturation sat="15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14" y="1682311"/>
            <a:ext cx="4475873" cy="3614163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E586FE-108B-4F67-9196-0CCDF7DB28C2}"/>
              </a:ext>
            </a:extLst>
          </p:cNvPr>
          <p:cNvSpPr txBox="1"/>
          <p:nvPr/>
        </p:nvSpPr>
        <p:spPr>
          <a:xfrm>
            <a:off x="8592459" y="4419312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Vitamina D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98CB60-75AB-44E6-A908-C544821280ED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415033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tosterol - Wikipedia">
            <a:extLst>
              <a:ext uri="{FF2B5EF4-FFF2-40B4-BE49-F238E27FC236}">
                <a16:creationId xmlns:a16="http://schemas.microsoft.com/office/drawing/2014/main" id="{6B1E7809-AC8F-4806-8010-A346C4E1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9" y="1690991"/>
            <a:ext cx="5243865" cy="30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EBCCC6-6960-4853-A1DB-D4516721B640}"/>
              </a:ext>
            </a:extLst>
          </p:cNvPr>
          <p:cNvSpPr txBox="1"/>
          <p:nvPr/>
        </p:nvSpPr>
        <p:spPr>
          <a:xfrm>
            <a:off x="1495118" y="500616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Fitosterol</a:t>
            </a: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Abacate engorda? Benefícios, malefícios e tabela nutricional do fruto rico  em ômega 9 | nutrição | ge">
            <a:extLst>
              <a:ext uri="{FF2B5EF4-FFF2-40B4-BE49-F238E27FC236}">
                <a16:creationId xmlns:a16="http://schemas.microsoft.com/office/drawing/2014/main" id="{87CC70D8-F778-46BF-A327-365C2AAE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90" y="681643"/>
            <a:ext cx="3494566" cy="29177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x de Castanhas - 100g - Casa do Naturalista - Casa do Naturalista -  Produtos Naturais em Amparo-SP">
            <a:extLst>
              <a:ext uri="{FF2B5EF4-FFF2-40B4-BE49-F238E27FC236}">
                <a16:creationId xmlns:a16="http://schemas.microsoft.com/office/drawing/2014/main" id="{99BF33BB-02AD-4ABF-85C8-17973A0F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2" y="4277911"/>
            <a:ext cx="3135578" cy="20412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73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4C5885-9CC6-4972-B6FD-06113F75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8671" r="13308"/>
          <a:stretch/>
        </p:blipFill>
        <p:spPr>
          <a:xfrm>
            <a:off x="879880" y="1837404"/>
            <a:ext cx="2703579" cy="2075245"/>
          </a:xfrm>
          <a:prstGeom prst="round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58F5B-8224-4952-BF2F-E7E5F112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7368"/>
          <a:stretch/>
        </p:blipFill>
        <p:spPr>
          <a:xfrm>
            <a:off x="4460791" y="1837404"/>
            <a:ext cx="3066834" cy="2075245"/>
          </a:xfrm>
          <a:prstGeom prst="round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107789-D53D-4384-887F-0FC52693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57" y="1837404"/>
            <a:ext cx="3090673" cy="2075245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0A18F-4B9B-4355-997E-F2082377745B}"/>
              </a:ext>
            </a:extLst>
          </p:cNvPr>
          <p:cNvSpPr txBox="1"/>
          <p:nvPr/>
        </p:nvSpPr>
        <p:spPr>
          <a:xfrm>
            <a:off x="646869" y="4515585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Testosterona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92EE87-D47C-448F-A5D7-FDB968311752}"/>
              </a:ext>
            </a:extLst>
          </p:cNvPr>
          <p:cNvSpPr txBox="1"/>
          <p:nvPr/>
        </p:nvSpPr>
        <p:spPr>
          <a:xfrm>
            <a:off x="4358026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Estradiol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A01022-C7E7-4394-A70B-ED9E57D1893D}"/>
              </a:ext>
            </a:extLst>
          </p:cNvPr>
          <p:cNvSpPr txBox="1"/>
          <p:nvPr/>
        </p:nvSpPr>
        <p:spPr>
          <a:xfrm>
            <a:off x="8404957" y="4560606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Progesterona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56E3AE-5B1E-4A3F-8318-B9A0EF364A45}"/>
              </a:ext>
            </a:extLst>
          </p:cNvPr>
          <p:cNvSpPr txBox="1">
            <a:spLocks/>
          </p:cNvSpPr>
          <p:nvPr/>
        </p:nvSpPr>
        <p:spPr>
          <a:xfrm>
            <a:off x="8562543" y="144915"/>
            <a:ext cx="2948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Esteroides</a:t>
            </a:r>
          </a:p>
        </p:txBody>
      </p:sp>
    </p:spTree>
    <p:extLst>
      <p:ext uri="{BB962C8B-B14F-4D97-AF65-F5344CB8AC3E}">
        <p14:creationId xmlns:p14="http://schemas.microsoft.com/office/powerpoint/2010/main" val="68076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7B1528-8D05-49AE-9308-14B2AB74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6" y="672789"/>
            <a:ext cx="4572396" cy="34292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6D46CBE-8FB3-410D-B7DA-45A25643D793}"/>
              </a:ext>
            </a:extLst>
          </p:cNvPr>
          <p:cNvSpPr/>
          <p:nvPr/>
        </p:nvSpPr>
        <p:spPr>
          <a:xfrm>
            <a:off x="1098383" y="4230269"/>
            <a:ext cx="32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10</a:t>
            </a:r>
          </a:p>
        </p:txBody>
      </p:sp>
      <p:pic>
        <p:nvPicPr>
          <p:cNvPr id="1026" name="Picture 2" descr="Biochemistry of Lipids, Lipoproteins and Membranes 6, Ridgway, Neale,  McLeod, Roger - Amazon.com">
            <a:extLst>
              <a:ext uri="{FF2B5EF4-FFF2-40B4-BE49-F238E27FC236}">
                <a16:creationId xmlns:a16="http://schemas.microsoft.com/office/drawing/2014/main" id="{86FDF049-7280-4A03-9D13-514CF910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50" y="556430"/>
            <a:ext cx="3826427" cy="57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ficação de Repelência à Água em Solos sob Plantios Florestais">
            <a:extLst>
              <a:ext uri="{FF2B5EF4-FFF2-40B4-BE49-F238E27FC236}">
                <a16:creationId xmlns:a16="http://schemas.microsoft.com/office/drawing/2014/main" id="{9D791F63-19C5-4A3B-AAE7-B0CFBB46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3" y="1022250"/>
            <a:ext cx="4605337" cy="336207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0AE1D7-C143-496D-82B0-C6F9E360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72" y="4109908"/>
            <a:ext cx="7560685" cy="229578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7E12E1-6458-4856-B91C-423C5D01A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r="1714"/>
          <a:stretch/>
        </p:blipFill>
        <p:spPr>
          <a:xfrm>
            <a:off x="1756229" y="958136"/>
            <a:ext cx="8215085" cy="494172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3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4A1AD02-94C0-42EB-9AD0-A48E6FF1F083}"/>
              </a:ext>
            </a:extLst>
          </p:cNvPr>
          <p:cNvSpPr txBox="1">
            <a:spLocks/>
          </p:cNvSpPr>
          <p:nvPr/>
        </p:nvSpPr>
        <p:spPr>
          <a:xfrm>
            <a:off x="579686" y="217487"/>
            <a:ext cx="6996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Exames de sangue e medidas lipídicas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616292-02E0-4282-AFFF-EA81115F713E}"/>
              </a:ext>
            </a:extLst>
          </p:cNvPr>
          <p:cNvSpPr txBox="1"/>
          <p:nvPr/>
        </p:nvSpPr>
        <p:spPr>
          <a:xfrm>
            <a:off x="894404" y="3026163"/>
            <a:ext cx="316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Colesterol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1DF9A3-3F6D-402D-846B-4AA9E627B626}"/>
              </a:ext>
            </a:extLst>
          </p:cNvPr>
          <p:cNvSpPr txBox="1"/>
          <p:nvPr/>
        </p:nvSpPr>
        <p:spPr>
          <a:xfrm>
            <a:off x="894403" y="4059110"/>
            <a:ext cx="766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LDL – Lipoproteínas de baixa densidade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9B603E-DA09-4E54-B3E8-37B225E21485}"/>
              </a:ext>
            </a:extLst>
          </p:cNvPr>
          <p:cNvSpPr txBox="1"/>
          <p:nvPr/>
        </p:nvSpPr>
        <p:spPr>
          <a:xfrm>
            <a:off x="894402" y="5092057"/>
            <a:ext cx="782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HDL – Lipoproteínas de alta densidade </a:t>
            </a:r>
          </a:p>
        </p:txBody>
      </p:sp>
    </p:spTree>
    <p:extLst>
      <p:ext uri="{BB962C8B-B14F-4D97-AF65-F5344CB8AC3E}">
        <p14:creationId xmlns:p14="http://schemas.microsoft.com/office/powerpoint/2010/main" val="30954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são Lipídios: Funções e Tipos - Toda Matéria">
            <a:extLst>
              <a:ext uri="{FF2B5EF4-FFF2-40B4-BE49-F238E27FC236}">
                <a16:creationId xmlns:a16="http://schemas.microsoft.com/office/drawing/2014/main" id="{05D25E4E-CA8C-4152-B57F-09E662E1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8" y="1919159"/>
            <a:ext cx="4529523" cy="30196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ceita de Picanha inteira na grelha (para churrasco) - Comida e Receitas">
            <a:extLst>
              <a:ext uri="{FF2B5EF4-FFF2-40B4-BE49-F238E27FC236}">
                <a16:creationId xmlns:a16="http://schemas.microsoft.com/office/drawing/2014/main" id="{1765442D-7D5F-47F5-8D0B-ABA00B1F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83" y="1916827"/>
            <a:ext cx="4529523" cy="302201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9131-469C-4FA1-8DFC-B4644820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528"/>
            <a:ext cx="10515600" cy="371082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Estoque/fonte de energia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Proteção e isolante de órgão internos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Mensageiros químicos</a:t>
            </a:r>
          </a:p>
          <a:p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Barreira hidrofóbica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843A44-3A24-4AD8-A309-69E8AE57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Eras Bold ITC" panose="020B0907030504020204" pitchFamily="34" charset="0"/>
              </a:rPr>
              <a:t>Funções dos lipídios</a:t>
            </a:r>
          </a:p>
        </p:txBody>
      </p:sp>
    </p:spTree>
    <p:extLst>
      <p:ext uri="{BB962C8B-B14F-4D97-AF65-F5344CB8AC3E}">
        <p14:creationId xmlns:p14="http://schemas.microsoft.com/office/powerpoint/2010/main" val="29449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Ácido graxos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Esteroides 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Ceras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Triacilgliceróis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Triglicerídeos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 err="1">
                <a:solidFill>
                  <a:schemeClr val="accent4"/>
                </a:solidFill>
                <a:latin typeface="Bell MT" panose="02020503060305020303" pitchFamily="18" charset="0"/>
              </a:rPr>
              <a:t>Glicerofosfolipídeos</a:t>
            </a:r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Fosfolipídios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chemeClr val="accent4"/>
                </a:solidFill>
                <a:latin typeface="Bell MT" panose="02020503060305020303" pitchFamily="18" charset="0"/>
              </a:rPr>
              <a:t>Esfingolipídios </a:t>
            </a:r>
          </a:p>
          <a:p>
            <a:pPr algn="ctr"/>
            <a:endParaRPr lang="pt-BR" sz="20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91C6FE4-B755-4FC1-A3D2-38BDE83D6D7D}"/>
              </a:ext>
            </a:extLst>
          </p:cNvPr>
          <p:cNvCxnSpPr>
            <a:cxnSpLocks/>
          </p:cNvCxnSpPr>
          <p:nvPr/>
        </p:nvCxnSpPr>
        <p:spPr>
          <a:xfrm>
            <a:off x="813655" y="2163413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786398-A223-4406-8D49-79E1B0ED3A24}"/>
              </a:ext>
            </a:extLst>
          </p:cNvPr>
          <p:cNvCxnSpPr>
            <a:cxnSpLocks/>
          </p:cNvCxnSpPr>
          <p:nvPr/>
        </p:nvCxnSpPr>
        <p:spPr>
          <a:xfrm>
            <a:off x="1807003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0C71116-C859-4808-97B3-11D899F7F96B}"/>
              </a:ext>
            </a:extLst>
          </p:cNvPr>
          <p:cNvCxnSpPr>
            <a:cxnSpLocks/>
          </p:cNvCxnSpPr>
          <p:nvPr/>
        </p:nvCxnSpPr>
        <p:spPr>
          <a:xfrm>
            <a:off x="1404083" y="2147855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5C08A00-1229-4206-B783-58EDF16E7FDF}"/>
              </a:ext>
            </a:extLst>
          </p:cNvPr>
          <p:cNvSpPr txBox="1"/>
          <p:nvPr/>
        </p:nvSpPr>
        <p:spPr>
          <a:xfrm>
            <a:off x="1515276" y="19167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0FFC045-8BD7-484F-81DA-91F75B2F0040}"/>
              </a:ext>
            </a:extLst>
          </p:cNvPr>
          <p:cNvSpPr txBox="1"/>
          <p:nvPr/>
        </p:nvSpPr>
        <p:spPr>
          <a:xfrm>
            <a:off x="961508" y="191681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74ECA8C-00AD-4B2A-9E0F-2B49342C082C}"/>
              </a:ext>
            </a:extLst>
          </p:cNvPr>
          <p:cNvSpPr txBox="1"/>
          <p:nvPr/>
        </p:nvSpPr>
        <p:spPr>
          <a:xfrm>
            <a:off x="1498077" y="13193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050C4B1D-5E47-465D-AF22-6F681141D20C}"/>
              </a:ext>
            </a:extLst>
          </p:cNvPr>
          <p:cNvCxnSpPr>
            <a:cxnSpLocks/>
          </p:cNvCxnSpPr>
          <p:nvPr/>
        </p:nvCxnSpPr>
        <p:spPr>
          <a:xfrm>
            <a:off x="1724625" y="1759786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022F1DA-F3EB-4C20-B877-C69E233B8D0E}"/>
              </a:ext>
            </a:extLst>
          </p:cNvPr>
          <p:cNvCxnSpPr>
            <a:cxnSpLocks/>
          </p:cNvCxnSpPr>
          <p:nvPr/>
        </p:nvCxnSpPr>
        <p:spPr>
          <a:xfrm>
            <a:off x="1968645" y="21725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C87BC0-B536-47C4-B7F6-1D5B4DEE0F2D}"/>
              </a:ext>
            </a:extLst>
          </p:cNvPr>
          <p:cNvSpPr txBox="1"/>
          <p:nvPr/>
        </p:nvSpPr>
        <p:spPr>
          <a:xfrm>
            <a:off x="2125627" y="19540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F4D5FFF-BCFE-4238-9544-728C62BA92E1}"/>
              </a:ext>
            </a:extLst>
          </p:cNvPr>
          <p:cNvCxnSpPr>
            <a:cxnSpLocks/>
          </p:cNvCxnSpPr>
          <p:nvPr/>
        </p:nvCxnSpPr>
        <p:spPr>
          <a:xfrm>
            <a:off x="2379847" y="18009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ADF5A31-8326-4E81-B6FD-284EB88717EB}"/>
              </a:ext>
            </a:extLst>
          </p:cNvPr>
          <p:cNvSpPr txBox="1"/>
          <p:nvPr/>
        </p:nvSpPr>
        <p:spPr>
          <a:xfrm>
            <a:off x="2188691" y="13562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2E15635-7D98-4673-B18A-36410A070DBF}"/>
              </a:ext>
            </a:extLst>
          </p:cNvPr>
          <p:cNvCxnSpPr>
            <a:cxnSpLocks/>
          </p:cNvCxnSpPr>
          <p:nvPr/>
        </p:nvCxnSpPr>
        <p:spPr>
          <a:xfrm>
            <a:off x="2371416" y="24155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4CC12BD-51A6-4933-ACE3-97234B1C8E81}"/>
              </a:ext>
            </a:extLst>
          </p:cNvPr>
          <p:cNvSpPr txBox="1"/>
          <p:nvPr/>
        </p:nvSpPr>
        <p:spPr>
          <a:xfrm>
            <a:off x="2193394" y="25606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13FF8F83-320C-4BCA-91B9-EDAC1E1E553A}"/>
              </a:ext>
            </a:extLst>
          </p:cNvPr>
          <p:cNvCxnSpPr>
            <a:cxnSpLocks/>
          </p:cNvCxnSpPr>
          <p:nvPr/>
        </p:nvCxnSpPr>
        <p:spPr>
          <a:xfrm>
            <a:off x="2551999" y="21828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B7E9CB7-947C-40CE-BF39-5AA1BCE8B469}"/>
              </a:ext>
            </a:extLst>
          </p:cNvPr>
          <p:cNvSpPr txBox="1"/>
          <p:nvPr/>
        </p:nvSpPr>
        <p:spPr>
          <a:xfrm>
            <a:off x="2684270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76A2062-63BF-4C5E-BE7F-EE39D73A423B}"/>
              </a:ext>
            </a:extLst>
          </p:cNvPr>
          <p:cNvCxnSpPr>
            <a:cxnSpLocks/>
          </p:cNvCxnSpPr>
          <p:nvPr/>
        </p:nvCxnSpPr>
        <p:spPr>
          <a:xfrm>
            <a:off x="2938490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97D24D6-5017-48AB-8F97-778825FC9316}"/>
              </a:ext>
            </a:extLst>
          </p:cNvPr>
          <p:cNvSpPr txBox="1"/>
          <p:nvPr/>
        </p:nvSpPr>
        <p:spPr>
          <a:xfrm>
            <a:off x="2747334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8F71699-B2AA-4702-A6BF-C93EA7619FB0}"/>
              </a:ext>
            </a:extLst>
          </p:cNvPr>
          <p:cNvCxnSpPr>
            <a:cxnSpLocks/>
          </p:cNvCxnSpPr>
          <p:nvPr/>
        </p:nvCxnSpPr>
        <p:spPr>
          <a:xfrm>
            <a:off x="2930059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DCF2298-DB4F-4AAE-BA45-E91EFEEC21D8}"/>
              </a:ext>
            </a:extLst>
          </p:cNvPr>
          <p:cNvSpPr txBox="1"/>
          <p:nvPr/>
        </p:nvSpPr>
        <p:spPr>
          <a:xfrm>
            <a:off x="2752037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7EF8F9C-9DB0-4EA2-8659-521C1B040EC1}"/>
              </a:ext>
            </a:extLst>
          </p:cNvPr>
          <p:cNvCxnSpPr>
            <a:cxnSpLocks/>
          </p:cNvCxnSpPr>
          <p:nvPr/>
        </p:nvCxnSpPr>
        <p:spPr>
          <a:xfrm>
            <a:off x="3077088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1BF9C21-0684-4914-9FFC-5E5F8BED8A11}"/>
              </a:ext>
            </a:extLst>
          </p:cNvPr>
          <p:cNvSpPr txBox="1"/>
          <p:nvPr/>
        </p:nvSpPr>
        <p:spPr>
          <a:xfrm>
            <a:off x="3197004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307B10F-AB71-4F69-8EF4-7F7412E23E91}"/>
              </a:ext>
            </a:extLst>
          </p:cNvPr>
          <p:cNvCxnSpPr>
            <a:cxnSpLocks/>
          </p:cNvCxnSpPr>
          <p:nvPr/>
        </p:nvCxnSpPr>
        <p:spPr>
          <a:xfrm>
            <a:off x="3451224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A73EF9C-A993-4A19-9AAB-57D215F07270}"/>
              </a:ext>
            </a:extLst>
          </p:cNvPr>
          <p:cNvSpPr txBox="1"/>
          <p:nvPr/>
        </p:nvSpPr>
        <p:spPr>
          <a:xfrm>
            <a:off x="3260068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5FDA2ED9-A18F-4672-9F88-6F47E4649AFE}"/>
              </a:ext>
            </a:extLst>
          </p:cNvPr>
          <p:cNvCxnSpPr>
            <a:cxnSpLocks/>
          </p:cNvCxnSpPr>
          <p:nvPr/>
        </p:nvCxnSpPr>
        <p:spPr>
          <a:xfrm>
            <a:off x="3442793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36BB291-D392-41C1-918A-3D1DAA6686C6}"/>
              </a:ext>
            </a:extLst>
          </p:cNvPr>
          <p:cNvSpPr txBox="1"/>
          <p:nvPr/>
        </p:nvSpPr>
        <p:spPr>
          <a:xfrm>
            <a:off x="3264771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759F5E29-A109-42B5-9350-C70D8B63406B}"/>
              </a:ext>
            </a:extLst>
          </p:cNvPr>
          <p:cNvCxnSpPr>
            <a:cxnSpLocks/>
          </p:cNvCxnSpPr>
          <p:nvPr/>
        </p:nvCxnSpPr>
        <p:spPr>
          <a:xfrm>
            <a:off x="3623376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1D29F51-5A8C-4577-8FBA-ACB202DB9DE3}"/>
              </a:ext>
            </a:extLst>
          </p:cNvPr>
          <p:cNvSpPr txBox="1"/>
          <p:nvPr/>
        </p:nvSpPr>
        <p:spPr>
          <a:xfrm>
            <a:off x="3743289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CE6A5CD-43AF-474C-9C7A-15DEDCD758DA}"/>
              </a:ext>
            </a:extLst>
          </p:cNvPr>
          <p:cNvCxnSpPr>
            <a:cxnSpLocks/>
          </p:cNvCxnSpPr>
          <p:nvPr/>
        </p:nvCxnSpPr>
        <p:spPr>
          <a:xfrm>
            <a:off x="3997509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446E13B-460A-4889-8C28-75E9324EFDD0}"/>
              </a:ext>
            </a:extLst>
          </p:cNvPr>
          <p:cNvSpPr txBox="1"/>
          <p:nvPr/>
        </p:nvSpPr>
        <p:spPr>
          <a:xfrm>
            <a:off x="3806353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EB80A3B5-3526-4E6D-BBB7-F94A1EA70315}"/>
              </a:ext>
            </a:extLst>
          </p:cNvPr>
          <p:cNvCxnSpPr>
            <a:cxnSpLocks/>
          </p:cNvCxnSpPr>
          <p:nvPr/>
        </p:nvCxnSpPr>
        <p:spPr>
          <a:xfrm>
            <a:off x="3989078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C287EF9-7A35-482E-9C4A-DE387A73BC65}"/>
              </a:ext>
            </a:extLst>
          </p:cNvPr>
          <p:cNvSpPr txBox="1"/>
          <p:nvPr/>
        </p:nvSpPr>
        <p:spPr>
          <a:xfrm>
            <a:off x="3811056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B348DDD2-5DEC-4105-B9A4-AE4DDC359EB3}"/>
              </a:ext>
            </a:extLst>
          </p:cNvPr>
          <p:cNvCxnSpPr>
            <a:cxnSpLocks/>
          </p:cNvCxnSpPr>
          <p:nvPr/>
        </p:nvCxnSpPr>
        <p:spPr>
          <a:xfrm>
            <a:off x="4162071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B29BBB5-EC3A-4C6D-98C1-FD0663A3F3A9}"/>
              </a:ext>
            </a:extLst>
          </p:cNvPr>
          <p:cNvSpPr txBox="1"/>
          <p:nvPr/>
        </p:nvSpPr>
        <p:spPr>
          <a:xfrm>
            <a:off x="4269627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D8C7C588-54B8-40DA-A14B-342DAFF135EC}"/>
              </a:ext>
            </a:extLst>
          </p:cNvPr>
          <p:cNvCxnSpPr>
            <a:cxnSpLocks/>
          </p:cNvCxnSpPr>
          <p:nvPr/>
        </p:nvCxnSpPr>
        <p:spPr>
          <a:xfrm>
            <a:off x="4523847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E629A15-46F1-4D34-ACC3-C6CF77FDFB2D}"/>
              </a:ext>
            </a:extLst>
          </p:cNvPr>
          <p:cNvSpPr txBox="1"/>
          <p:nvPr/>
        </p:nvSpPr>
        <p:spPr>
          <a:xfrm>
            <a:off x="4332691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8B1A08E7-A8E5-4317-94BA-0139E3BACCF8}"/>
              </a:ext>
            </a:extLst>
          </p:cNvPr>
          <p:cNvCxnSpPr>
            <a:cxnSpLocks/>
          </p:cNvCxnSpPr>
          <p:nvPr/>
        </p:nvCxnSpPr>
        <p:spPr>
          <a:xfrm>
            <a:off x="4515416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5C474A1-C388-4ACC-9A90-C28007515CA5}"/>
              </a:ext>
            </a:extLst>
          </p:cNvPr>
          <p:cNvSpPr txBox="1"/>
          <p:nvPr/>
        </p:nvSpPr>
        <p:spPr>
          <a:xfrm>
            <a:off x="4337394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4983B50-30F5-4392-9F26-9D5B1593AFFF}"/>
              </a:ext>
            </a:extLst>
          </p:cNvPr>
          <p:cNvCxnSpPr>
            <a:cxnSpLocks/>
          </p:cNvCxnSpPr>
          <p:nvPr/>
        </p:nvCxnSpPr>
        <p:spPr>
          <a:xfrm>
            <a:off x="4695999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B68185D-B4EB-493B-9D4F-07B296A0A96A}"/>
              </a:ext>
            </a:extLst>
          </p:cNvPr>
          <p:cNvSpPr txBox="1"/>
          <p:nvPr/>
        </p:nvSpPr>
        <p:spPr>
          <a:xfrm>
            <a:off x="4803554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E63D022C-3021-403B-A6DC-D4CCAC5E4F26}"/>
              </a:ext>
            </a:extLst>
          </p:cNvPr>
          <p:cNvCxnSpPr>
            <a:cxnSpLocks/>
          </p:cNvCxnSpPr>
          <p:nvPr/>
        </p:nvCxnSpPr>
        <p:spPr>
          <a:xfrm>
            <a:off x="5057774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356EEA90-D9BB-4358-966F-131EF5BAA2B5}"/>
              </a:ext>
            </a:extLst>
          </p:cNvPr>
          <p:cNvSpPr txBox="1"/>
          <p:nvPr/>
        </p:nvSpPr>
        <p:spPr>
          <a:xfrm>
            <a:off x="4866618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23C1118D-92E2-4B79-8947-89B5234C240E}"/>
              </a:ext>
            </a:extLst>
          </p:cNvPr>
          <p:cNvCxnSpPr>
            <a:cxnSpLocks/>
          </p:cNvCxnSpPr>
          <p:nvPr/>
        </p:nvCxnSpPr>
        <p:spPr>
          <a:xfrm>
            <a:off x="5049343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4B5117F-1783-4989-B824-8C5A6E83AE3D}"/>
              </a:ext>
            </a:extLst>
          </p:cNvPr>
          <p:cNvSpPr txBox="1"/>
          <p:nvPr/>
        </p:nvSpPr>
        <p:spPr>
          <a:xfrm>
            <a:off x="4871321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7B340A0-180A-4489-B51F-B2F08CCC3580}"/>
              </a:ext>
            </a:extLst>
          </p:cNvPr>
          <p:cNvCxnSpPr>
            <a:cxnSpLocks/>
          </p:cNvCxnSpPr>
          <p:nvPr/>
        </p:nvCxnSpPr>
        <p:spPr>
          <a:xfrm>
            <a:off x="5196372" y="21972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6E0369A-81FD-4B9E-AC2C-48586F077316}"/>
              </a:ext>
            </a:extLst>
          </p:cNvPr>
          <p:cNvSpPr txBox="1"/>
          <p:nvPr/>
        </p:nvSpPr>
        <p:spPr>
          <a:xfrm>
            <a:off x="5316285" y="19664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3D25BB73-8711-4D8A-9E3D-DA924ACF0ED0}"/>
              </a:ext>
            </a:extLst>
          </p:cNvPr>
          <p:cNvCxnSpPr>
            <a:cxnSpLocks/>
          </p:cNvCxnSpPr>
          <p:nvPr/>
        </p:nvCxnSpPr>
        <p:spPr>
          <a:xfrm>
            <a:off x="5570505" y="18133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E48B97C-C2BC-43EE-9F7B-CBBEE760974C}"/>
              </a:ext>
            </a:extLst>
          </p:cNvPr>
          <p:cNvSpPr txBox="1"/>
          <p:nvPr/>
        </p:nvSpPr>
        <p:spPr>
          <a:xfrm>
            <a:off x="5379349" y="13686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483A17-AF72-4F86-98BC-A92C9319D7E1}"/>
              </a:ext>
            </a:extLst>
          </p:cNvPr>
          <p:cNvCxnSpPr>
            <a:cxnSpLocks/>
          </p:cNvCxnSpPr>
          <p:nvPr/>
        </p:nvCxnSpPr>
        <p:spPr>
          <a:xfrm>
            <a:off x="5562074" y="24279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0DB982E9-31D0-4A22-A5E1-142BE7E82447}"/>
              </a:ext>
            </a:extLst>
          </p:cNvPr>
          <p:cNvSpPr txBox="1"/>
          <p:nvPr/>
        </p:nvSpPr>
        <p:spPr>
          <a:xfrm>
            <a:off x="5384052" y="25730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46A7A811-07CC-4BB4-BAB0-DCE7B7297C7C}"/>
              </a:ext>
            </a:extLst>
          </p:cNvPr>
          <p:cNvCxnSpPr>
            <a:cxnSpLocks/>
          </p:cNvCxnSpPr>
          <p:nvPr/>
        </p:nvCxnSpPr>
        <p:spPr>
          <a:xfrm>
            <a:off x="5742657" y="21951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7C5E5A1F-0CF8-4374-8D76-8058FEB6191B}"/>
              </a:ext>
            </a:extLst>
          </p:cNvPr>
          <p:cNvSpPr txBox="1"/>
          <p:nvPr/>
        </p:nvSpPr>
        <p:spPr>
          <a:xfrm>
            <a:off x="5850211" y="19643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8661AEBA-3405-4086-8B9F-A71CF0CF1C63}"/>
              </a:ext>
            </a:extLst>
          </p:cNvPr>
          <p:cNvCxnSpPr>
            <a:cxnSpLocks/>
          </p:cNvCxnSpPr>
          <p:nvPr/>
        </p:nvCxnSpPr>
        <p:spPr>
          <a:xfrm>
            <a:off x="6104431" y="18112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E378729-5AA7-4BA2-B37C-568127DC3428}"/>
              </a:ext>
            </a:extLst>
          </p:cNvPr>
          <p:cNvSpPr txBox="1"/>
          <p:nvPr/>
        </p:nvSpPr>
        <p:spPr>
          <a:xfrm>
            <a:off x="5913275" y="13665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4F941C46-6DC7-41C3-94B3-058022E1C247}"/>
              </a:ext>
            </a:extLst>
          </p:cNvPr>
          <p:cNvCxnSpPr>
            <a:cxnSpLocks/>
          </p:cNvCxnSpPr>
          <p:nvPr/>
        </p:nvCxnSpPr>
        <p:spPr>
          <a:xfrm>
            <a:off x="6096000" y="24257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294D4A6-5BB3-4DA7-BC7D-83967C22A56D}"/>
              </a:ext>
            </a:extLst>
          </p:cNvPr>
          <p:cNvSpPr txBox="1"/>
          <p:nvPr/>
        </p:nvSpPr>
        <p:spPr>
          <a:xfrm>
            <a:off x="5917978" y="25709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A26DB4A2-CEC6-41E7-B1F7-A5B8B81BACAA}"/>
              </a:ext>
            </a:extLst>
          </p:cNvPr>
          <p:cNvSpPr txBox="1"/>
          <p:nvPr/>
        </p:nvSpPr>
        <p:spPr>
          <a:xfrm>
            <a:off x="454908" y="193360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8A535EF5-E3E1-475D-AA80-6AC79132BA1F}"/>
              </a:ext>
            </a:extLst>
          </p:cNvPr>
          <p:cNvCxnSpPr>
            <a:cxnSpLocks/>
          </p:cNvCxnSpPr>
          <p:nvPr/>
        </p:nvCxnSpPr>
        <p:spPr>
          <a:xfrm>
            <a:off x="5920821" y="4778928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F52CD25F-EA7A-4ACC-B2ED-63E112F4F117}"/>
              </a:ext>
            </a:extLst>
          </p:cNvPr>
          <p:cNvCxnSpPr>
            <a:cxnSpLocks/>
          </p:cNvCxnSpPr>
          <p:nvPr/>
        </p:nvCxnSpPr>
        <p:spPr>
          <a:xfrm>
            <a:off x="6914169" y="437530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E267CE61-0F6B-45F4-8349-202305436F90}"/>
              </a:ext>
            </a:extLst>
          </p:cNvPr>
          <p:cNvCxnSpPr>
            <a:cxnSpLocks/>
          </p:cNvCxnSpPr>
          <p:nvPr/>
        </p:nvCxnSpPr>
        <p:spPr>
          <a:xfrm>
            <a:off x="6511249" y="4763370"/>
            <a:ext cx="21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785204A0-10F4-412B-A5B7-7D75A8114437}"/>
              </a:ext>
            </a:extLst>
          </p:cNvPr>
          <p:cNvSpPr txBox="1"/>
          <p:nvPr/>
        </p:nvSpPr>
        <p:spPr>
          <a:xfrm>
            <a:off x="6622442" y="453223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7239B76-32C7-4217-8AD3-BEB748F32457}"/>
              </a:ext>
            </a:extLst>
          </p:cNvPr>
          <p:cNvSpPr txBox="1"/>
          <p:nvPr/>
        </p:nvSpPr>
        <p:spPr>
          <a:xfrm>
            <a:off x="6068674" y="45323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76D2BA3-3941-4989-A128-C29D2A4C771D}"/>
              </a:ext>
            </a:extLst>
          </p:cNvPr>
          <p:cNvSpPr txBox="1"/>
          <p:nvPr/>
        </p:nvSpPr>
        <p:spPr>
          <a:xfrm>
            <a:off x="6605243" y="393488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EC7FC16C-47D2-4CCB-9ED5-D9C32FE3645A}"/>
              </a:ext>
            </a:extLst>
          </p:cNvPr>
          <p:cNvCxnSpPr>
            <a:cxnSpLocks/>
          </p:cNvCxnSpPr>
          <p:nvPr/>
        </p:nvCxnSpPr>
        <p:spPr>
          <a:xfrm>
            <a:off x="6831791" y="4375301"/>
            <a:ext cx="0" cy="21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11EB258-446F-4ED6-9F8D-E9688D289542}"/>
              </a:ext>
            </a:extLst>
          </p:cNvPr>
          <p:cNvCxnSpPr>
            <a:cxnSpLocks/>
          </p:cNvCxnSpPr>
          <p:nvPr/>
        </p:nvCxnSpPr>
        <p:spPr>
          <a:xfrm>
            <a:off x="7075811" y="478808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AD59BDA4-1F05-41EB-9876-945DFEBE4FB6}"/>
              </a:ext>
            </a:extLst>
          </p:cNvPr>
          <p:cNvSpPr txBox="1"/>
          <p:nvPr/>
        </p:nvSpPr>
        <p:spPr>
          <a:xfrm>
            <a:off x="7232793" y="456960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C1F8B09A-6827-48BD-9399-42E59BD3FF0E}"/>
              </a:ext>
            </a:extLst>
          </p:cNvPr>
          <p:cNvCxnSpPr>
            <a:cxnSpLocks/>
          </p:cNvCxnSpPr>
          <p:nvPr/>
        </p:nvCxnSpPr>
        <p:spPr>
          <a:xfrm>
            <a:off x="7487013" y="441649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683BEE8-8783-4CF9-AE43-83DEDAEC5468}"/>
              </a:ext>
            </a:extLst>
          </p:cNvPr>
          <p:cNvSpPr txBox="1"/>
          <p:nvPr/>
        </p:nvSpPr>
        <p:spPr>
          <a:xfrm>
            <a:off x="7295857" y="397178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89DD5224-424D-469C-8497-16B190549F08}"/>
              </a:ext>
            </a:extLst>
          </p:cNvPr>
          <p:cNvCxnSpPr>
            <a:cxnSpLocks/>
          </p:cNvCxnSpPr>
          <p:nvPr/>
        </p:nvCxnSpPr>
        <p:spPr>
          <a:xfrm>
            <a:off x="7478582" y="503106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1473F97-4ED2-4AC7-B280-D666843C3377}"/>
              </a:ext>
            </a:extLst>
          </p:cNvPr>
          <p:cNvSpPr txBox="1"/>
          <p:nvPr/>
        </p:nvSpPr>
        <p:spPr>
          <a:xfrm>
            <a:off x="7300560" y="517619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6F2DDCBB-0963-4E6E-98CC-67DACD3380EF}"/>
              </a:ext>
            </a:extLst>
          </p:cNvPr>
          <p:cNvCxnSpPr>
            <a:cxnSpLocks/>
          </p:cNvCxnSpPr>
          <p:nvPr/>
        </p:nvCxnSpPr>
        <p:spPr>
          <a:xfrm>
            <a:off x="7659165" y="479832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1525020-83B9-4326-897E-A79CD01B91C0}"/>
              </a:ext>
            </a:extLst>
          </p:cNvPr>
          <p:cNvSpPr txBox="1"/>
          <p:nvPr/>
        </p:nvSpPr>
        <p:spPr>
          <a:xfrm>
            <a:off x="7791436" y="457984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64FACB78-46D7-426A-9BA6-1010263CA342}"/>
              </a:ext>
            </a:extLst>
          </p:cNvPr>
          <p:cNvCxnSpPr>
            <a:cxnSpLocks/>
          </p:cNvCxnSpPr>
          <p:nvPr/>
        </p:nvCxnSpPr>
        <p:spPr>
          <a:xfrm>
            <a:off x="8045656" y="442674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DD2E8E8E-A35C-45AA-93DE-A90F085C3CE8}"/>
              </a:ext>
            </a:extLst>
          </p:cNvPr>
          <p:cNvSpPr txBox="1"/>
          <p:nvPr/>
        </p:nvSpPr>
        <p:spPr>
          <a:xfrm>
            <a:off x="7854500" y="39820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612FA8E4-0A8F-44D9-AA73-95F4B5C30171}"/>
              </a:ext>
            </a:extLst>
          </p:cNvPr>
          <p:cNvCxnSpPr>
            <a:cxnSpLocks/>
          </p:cNvCxnSpPr>
          <p:nvPr/>
        </p:nvCxnSpPr>
        <p:spPr>
          <a:xfrm>
            <a:off x="8037225" y="50413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1FD4E277-D7BB-44B7-A4B9-A359CDB92277}"/>
              </a:ext>
            </a:extLst>
          </p:cNvPr>
          <p:cNvSpPr txBox="1"/>
          <p:nvPr/>
        </p:nvSpPr>
        <p:spPr>
          <a:xfrm>
            <a:off x="7859203" y="51864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D45C55EE-B25E-4826-AAA8-350028D77D42}"/>
              </a:ext>
            </a:extLst>
          </p:cNvPr>
          <p:cNvCxnSpPr>
            <a:cxnSpLocks/>
          </p:cNvCxnSpPr>
          <p:nvPr/>
        </p:nvCxnSpPr>
        <p:spPr>
          <a:xfrm>
            <a:off x="8184254" y="481279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DF94D835-C3A8-4252-A067-508866E0728C}"/>
              </a:ext>
            </a:extLst>
          </p:cNvPr>
          <p:cNvSpPr txBox="1"/>
          <p:nvPr/>
        </p:nvSpPr>
        <p:spPr>
          <a:xfrm>
            <a:off x="8304170" y="458196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8B2E0A75-15E9-452B-817C-72A12A7AA9E8}"/>
              </a:ext>
            </a:extLst>
          </p:cNvPr>
          <p:cNvCxnSpPr>
            <a:cxnSpLocks/>
          </p:cNvCxnSpPr>
          <p:nvPr/>
        </p:nvCxnSpPr>
        <p:spPr>
          <a:xfrm>
            <a:off x="8558390" y="442885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E1ED8373-6062-4AC8-B4D1-D24A975D5E37}"/>
              </a:ext>
            </a:extLst>
          </p:cNvPr>
          <p:cNvSpPr txBox="1"/>
          <p:nvPr/>
        </p:nvSpPr>
        <p:spPr>
          <a:xfrm>
            <a:off x="8367234" y="39841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31FB1DDF-60B6-41BA-B3EC-2AB347F4A8F4}"/>
              </a:ext>
            </a:extLst>
          </p:cNvPr>
          <p:cNvCxnSpPr>
            <a:cxnSpLocks/>
          </p:cNvCxnSpPr>
          <p:nvPr/>
        </p:nvCxnSpPr>
        <p:spPr>
          <a:xfrm>
            <a:off x="8549959" y="504342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BE8CC283-D256-492C-9CED-A92823777BC0}"/>
              </a:ext>
            </a:extLst>
          </p:cNvPr>
          <p:cNvSpPr txBox="1"/>
          <p:nvPr/>
        </p:nvSpPr>
        <p:spPr>
          <a:xfrm>
            <a:off x="8371937" y="518855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85E7BB9B-7883-4105-B435-F89BCD8C44D9}"/>
              </a:ext>
            </a:extLst>
          </p:cNvPr>
          <p:cNvCxnSpPr>
            <a:cxnSpLocks/>
          </p:cNvCxnSpPr>
          <p:nvPr/>
        </p:nvCxnSpPr>
        <p:spPr>
          <a:xfrm>
            <a:off x="8730542" y="481068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375CC087-2EAB-474B-AFF9-A15C6CFBF829}"/>
              </a:ext>
            </a:extLst>
          </p:cNvPr>
          <p:cNvSpPr txBox="1"/>
          <p:nvPr/>
        </p:nvSpPr>
        <p:spPr>
          <a:xfrm>
            <a:off x="8850455" y="457984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9D7923A8-BA36-487C-89BD-5CE43F86ECBC}"/>
              </a:ext>
            </a:extLst>
          </p:cNvPr>
          <p:cNvCxnSpPr>
            <a:cxnSpLocks/>
          </p:cNvCxnSpPr>
          <p:nvPr/>
        </p:nvCxnSpPr>
        <p:spPr>
          <a:xfrm>
            <a:off x="9104675" y="442674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67E221B-A61B-4711-BCFD-13A52E5F22E4}"/>
              </a:ext>
            </a:extLst>
          </p:cNvPr>
          <p:cNvSpPr txBox="1"/>
          <p:nvPr/>
        </p:nvSpPr>
        <p:spPr>
          <a:xfrm>
            <a:off x="8913519" y="398202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8CE245FB-AD0D-472A-8385-5E14D0893B19}"/>
              </a:ext>
            </a:extLst>
          </p:cNvPr>
          <p:cNvCxnSpPr>
            <a:cxnSpLocks/>
          </p:cNvCxnSpPr>
          <p:nvPr/>
        </p:nvCxnSpPr>
        <p:spPr>
          <a:xfrm>
            <a:off x="9096244" y="504130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512F3E5-0FEF-4F7E-A03D-9D216CC38E82}"/>
              </a:ext>
            </a:extLst>
          </p:cNvPr>
          <p:cNvSpPr txBox="1"/>
          <p:nvPr/>
        </p:nvSpPr>
        <p:spPr>
          <a:xfrm>
            <a:off x="8918222" y="51864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F57BB9F2-BDCF-4EE3-AB8A-80CD61114A66}"/>
              </a:ext>
            </a:extLst>
          </p:cNvPr>
          <p:cNvCxnSpPr>
            <a:cxnSpLocks/>
          </p:cNvCxnSpPr>
          <p:nvPr/>
        </p:nvCxnSpPr>
        <p:spPr>
          <a:xfrm>
            <a:off x="9269237" y="481279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DA19E29-750B-497D-A0C9-9375F3D915EC}"/>
              </a:ext>
            </a:extLst>
          </p:cNvPr>
          <p:cNvSpPr txBox="1"/>
          <p:nvPr/>
        </p:nvSpPr>
        <p:spPr>
          <a:xfrm>
            <a:off x="9376793" y="458196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D79A8C6E-E680-4387-B19C-6DA937BCAF52}"/>
              </a:ext>
            </a:extLst>
          </p:cNvPr>
          <p:cNvCxnSpPr>
            <a:cxnSpLocks/>
          </p:cNvCxnSpPr>
          <p:nvPr/>
        </p:nvCxnSpPr>
        <p:spPr>
          <a:xfrm>
            <a:off x="9631013" y="442885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FC4F5D8E-3422-4C9C-A3F1-61F2E60D12A6}"/>
              </a:ext>
            </a:extLst>
          </p:cNvPr>
          <p:cNvSpPr txBox="1"/>
          <p:nvPr/>
        </p:nvSpPr>
        <p:spPr>
          <a:xfrm>
            <a:off x="9439857" y="398413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48D37F2C-C8AB-49A1-A185-44FC5A1F64C8}"/>
              </a:ext>
            </a:extLst>
          </p:cNvPr>
          <p:cNvSpPr txBox="1"/>
          <p:nvPr/>
        </p:nvSpPr>
        <p:spPr>
          <a:xfrm>
            <a:off x="5562074" y="454911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8C97914-9E59-46C1-8D60-147DFC9BC5EE}"/>
              </a:ext>
            </a:extLst>
          </p:cNvPr>
          <p:cNvCxnSpPr>
            <a:cxnSpLocks/>
          </p:cNvCxnSpPr>
          <p:nvPr/>
        </p:nvCxnSpPr>
        <p:spPr>
          <a:xfrm>
            <a:off x="6243738" y="219137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8A1FBEE0-4A1C-4F58-8C84-398B5E32DCFA}"/>
              </a:ext>
            </a:extLst>
          </p:cNvPr>
          <p:cNvSpPr txBox="1"/>
          <p:nvPr/>
        </p:nvSpPr>
        <p:spPr>
          <a:xfrm>
            <a:off x="6473471" y="196433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AC09E56-6AA3-4AE1-935A-5413D83F00D4}"/>
              </a:ext>
            </a:extLst>
          </p:cNvPr>
          <p:cNvGrpSpPr/>
          <p:nvPr/>
        </p:nvGrpSpPr>
        <p:grpSpPr>
          <a:xfrm rot="1606805">
            <a:off x="9709180" y="4446545"/>
            <a:ext cx="2154793" cy="1668197"/>
            <a:chOff x="9115356" y="4334211"/>
            <a:chExt cx="2154793" cy="1668197"/>
          </a:xfrm>
        </p:grpSpPr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E0982883-CF58-413E-BE3F-BC5680027068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10953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7731EF1A-70ED-48F2-AE35-E11FC57FB4B0}"/>
                </a:ext>
              </a:extLst>
            </p:cNvPr>
            <p:cNvSpPr txBox="1"/>
            <p:nvPr/>
          </p:nvSpPr>
          <p:spPr>
            <a:xfrm>
              <a:off x="9253391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A4B1C450-1612-42FA-AAFC-3FFFFAE95DB8}"/>
                </a:ext>
              </a:extLst>
            </p:cNvPr>
            <p:cNvCxnSpPr>
              <a:cxnSpLocks/>
            </p:cNvCxnSpPr>
            <p:nvPr/>
          </p:nvCxnSpPr>
          <p:spPr>
            <a:xfrm>
              <a:off x="9507611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8E0BB899-D01D-4150-82BD-4DCA6F4C9C11}"/>
                </a:ext>
              </a:extLst>
            </p:cNvPr>
            <p:cNvSpPr txBox="1"/>
            <p:nvPr/>
          </p:nvSpPr>
          <p:spPr>
            <a:xfrm>
              <a:off x="9316455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2DF8B7A9-B179-471A-9B6E-43B260B7A21C}"/>
                </a:ext>
              </a:extLst>
            </p:cNvPr>
            <p:cNvCxnSpPr>
              <a:cxnSpLocks/>
            </p:cNvCxnSpPr>
            <p:nvPr/>
          </p:nvCxnSpPr>
          <p:spPr>
            <a:xfrm>
              <a:off x="9646209" y="5164986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D5D5F1A-5B24-49E4-B875-88DA83EFD312}"/>
                </a:ext>
              </a:extLst>
            </p:cNvPr>
            <p:cNvSpPr txBox="1"/>
            <p:nvPr/>
          </p:nvSpPr>
          <p:spPr>
            <a:xfrm>
              <a:off x="9766122" y="4934153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85F4F788-DDA2-4980-A068-0C5549B45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342" y="4781044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FCADE134-6326-42EA-BC92-C3980B10C95C}"/>
                </a:ext>
              </a:extLst>
            </p:cNvPr>
            <p:cNvSpPr txBox="1"/>
            <p:nvPr/>
          </p:nvSpPr>
          <p:spPr>
            <a:xfrm>
              <a:off x="9829186" y="43363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BF6AF3F6-6B32-460A-9612-3143446023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911" y="5395611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284135F1-0893-4D2A-9C59-7EB09E40B930}"/>
                </a:ext>
              </a:extLst>
            </p:cNvPr>
            <p:cNvSpPr txBox="1"/>
            <p:nvPr/>
          </p:nvSpPr>
          <p:spPr>
            <a:xfrm>
              <a:off x="9833889" y="5540743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8D22CBB5-7F4B-49E1-9F91-4BAE38E31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192494" y="516287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5DB3A41-3AE9-46C9-99AE-7CF77AFA697A}"/>
                </a:ext>
              </a:extLst>
            </p:cNvPr>
            <p:cNvSpPr txBox="1"/>
            <p:nvPr/>
          </p:nvSpPr>
          <p:spPr>
            <a:xfrm>
              <a:off x="10300048" y="4932037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4E481742-F509-4D0D-976D-90116B18C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268" y="4778928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784DB343-B0EC-4F07-B315-1DBEDE25B53C}"/>
                </a:ext>
              </a:extLst>
            </p:cNvPr>
            <p:cNvSpPr txBox="1"/>
            <p:nvPr/>
          </p:nvSpPr>
          <p:spPr>
            <a:xfrm>
              <a:off x="10363112" y="4334211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30CF8EC1-7515-4BC3-8E10-7EABC7AC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837" y="5393495"/>
              <a:ext cx="0" cy="21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AAF7BD31-C522-44E5-94AD-37DA3234EAC0}"/>
                </a:ext>
              </a:extLst>
            </p:cNvPr>
            <p:cNvSpPr txBox="1"/>
            <p:nvPr/>
          </p:nvSpPr>
          <p:spPr>
            <a:xfrm>
              <a:off x="10367815" y="5538627"/>
              <a:ext cx="35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H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3E6337DB-3C2A-4F4C-97D2-D1280928A502}"/>
                </a:ext>
              </a:extLst>
            </p:cNvPr>
            <p:cNvCxnSpPr>
              <a:cxnSpLocks/>
            </p:cNvCxnSpPr>
            <p:nvPr/>
          </p:nvCxnSpPr>
          <p:spPr>
            <a:xfrm>
              <a:off x="9115356" y="520859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5BDFB8D2-4281-4B21-846B-723DB921E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693575" y="5140600"/>
              <a:ext cx="216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27DEA58-FE6D-4702-B9AF-01CA569B04EF}"/>
                </a:ext>
              </a:extLst>
            </p:cNvPr>
            <p:cNvSpPr txBox="1"/>
            <p:nvPr/>
          </p:nvSpPr>
          <p:spPr>
            <a:xfrm>
              <a:off x="10923308" y="4913560"/>
              <a:ext cx="346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160" name="Título 1">
            <a:extLst>
              <a:ext uri="{FF2B5EF4-FFF2-40B4-BE49-F238E27FC236}">
                <a16:creationId xmlns:a16="http://schemas.microsoft.com/office/drawing/2014/main" id="{E79498A2-EB2E-4865-9370-ED0DC1BAA9BE}"/>
              </a:ext>
            </a:extLst>
          </p:cNvPr>
          <p:cNvSpPr txBox="1">
            <a:spLocks/>
          </p:cNvSpPr>
          <p:nvPr/>
        </p:nvSpPr>
        <p:spPr>
          <a:xfrm>
            <a:off x="8144474" y="48694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>
                <a:solidFill>
                  <a:schemeClr val="accent4"/>
                </a:solidFill>
                <a:latin typeface="Eras Bold ITC" panose="020B0907030504020204" pitchFamily="34" charset="0"/>
              </a:rPr>
              <a:t>Ácidos graxos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7359AA7B-704B-4882-B2D9-B62224AE2A6B}"/>
              </a:ext>
            </a:extLst>
          </p:cNvPr>
          <p:cNvSpPr/>
          <p:nvPr/>
        </p:nvSpPr>
        <p:spPr>
          <a:xfrm>
            <a:off x="495378" y="4778928"/>
            <a:ext cx="4673352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Qual dos dois tende a ser sólido em temperatura ambiente?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7E2167-96F0-42E1-81E3-9420572BD63D}"/>
              </a:ext>
            </a:extLst>
          </p:cNvPr>
          <p:cNvSpPr/>
          <p:nvPr/>
        </p:nvSpPr>
        <p:spPr>
          <a:xfrm>
            <a:off x="1844026" y="3533399"/>
            <a:ext cx="2629119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000000000000000" pitchFamily="34" charset="0"/>
              </a:rPr>
              <a:t>16:0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FDC9A75-9DC2-4778-A3E3-9D04AA4BC7A4}"/>
              </a:ext>
            </a:extLst>
          </p:cNvPr>
          <p:cNvSpPr/>
          <p:nvPr/>
        </p:nvSpPr>
        <p:spPr>
          <a:xfrm>
            <a:off x="7421042" y="3533399"/>
            <a:ext cx="2629119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000000000000000" pitchFamily="34" charset="0"/>
              </a:rPr>
              <a:t>16:3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8FC6BB8-41A6-4540-A8E3-0FA47401F41C}"/>
              </a:ext>
            </a:extLst>
          </p:cNvPr>
          <p:cNvSpPr txBox="1">
            <a:spLocks/>
          </p:cNvSpPr>
          <p:nvPr/>
        </p:nvSpPr>
        <p:spPr>
          <a:xfrm>
            <a:off x="1473423" y="5572264"/>
            <a:ext cx="2846283" cy="108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Número de Carbonos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226E323-4944-4BB0-8994-251FFDC862A2}"/>
              </a:ext>
            </a:extLst>
          </p:cNvPr>
          <p:cNvSpPr txBox="1">
            <a:spLocks/>
          </p:cNvSpPr>
          <p:nvPr/>
        </p:nvSpPr>
        <p:spPr>
          <a:xfrm>
            <a:off x="2379799" y="2017458"/>
            <a:ext cx="2935819" cy="102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Número de insaturações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9E8FBC-18D7-4729-AE2D-E10B992DF911}"/>
              </a:ext>
            </a:extLst>
          </p:cNvPr>
          <p:cNvCxnSpPr/>
          <p:nvPr/>
        </p:nvCxnSpPr>
        <p:spPr>
          <a:xfrm>
            <a:off x="2896565" y="4955059"/>
            <a:ext cx="0" cy="5189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4F79ABC-0A92-44B3-88FA-EC1563FBB9C3}"/>
              </a:ext>
            </a:extLst>
          </p:cNvPr>
          <p:cNvCxnSpPr>
            <a:cxnSpLocks/>
          </p:cNvCxnSpPr>
          <p:nvPr/>
        </p:nvCxnSpPr>
        <p:spPr>
          <a:xfrm flipV="1">
            <a:off x="3746156" y="2941638"/>
            <a:ext cx="0" cy="5320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BFB47908-9561-4B48-A8A6-29E9148D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  <a:latin typeface="Eras Bold ITC" panose="020B0907030504020204" pitchFamily="34" charset="0"/>
              </a:rPr>
              <a:t>Nomenclatura de ácidos graxos</a:t>
            </a:r>
          </a:p>
        </p:txBody>
      </p:sp>
    </p:spTree>
    <p:extLst>
      <p:ext uri="{BB962C8B-B14F-4D97-AF65-F5344CB8AC3E}">
        <p14:creationId xmlns:p14="http://schemas.microsoft.com/office/powerpoint/2010/main" val="393033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6AEC7C-42E1-422B-B825-10C0CBF5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333375"/>
            <a:ext cx="1416050" cy="5302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4"/>
                </a:solidFill>
                <a:latin typeface="Bell MT" panose="02020503060305020303" pitchFamily="18" charset="0"/>
              </a:rPr>
              <a:t>Lipídios</a:t>
            </a:r>
          </a:p>
          <a:p>
            <a:pPr algn="ctr"/>
            <a:endParaRPr lang="pt-BR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19F32F-83CE-4C38-A25B-71E44DAAD4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4825" y="863600"/>
            <a:ext cx="0" cy="292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5B663E-7007-40EB-B83B-7383613AB05E}"/>
              </a:ext>
            </a:extLst>
          </p:cNvPr>
          <p:cNvCxnSpPr>
            <a:cxnSpLocks/>
          </p:cNvCxnSpPr>
          <p:nvPr/>
        </p:nvCxnSpPr>
        <p:spPr>
          <a:xfrm flipH="1">
            <a:off x="2193584" y="1155700"/>
            <a:ext cx="717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38DEA2-A9E9-49EB-9474-0B92722770F2}"/>
              </a:ext>
            </a:extLst>
          </p:cNvPr>
          <p:cNvSpPr txBox="1">
            <a:spLocks/>
          </p:cNvSpPr>
          <p:nvPr/>
        </p:nvSpPr>
        <p:spPr>
          <a:xfrm>
            <a:off x="914400" y="204787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FA40D6E-40FB-450F-A935-4145438738F6}"/>
              </a:ext>
            </a:extLst>
          </p:cNvPr>
          <p:cNvSpPr txBox="1">
            <a:spLocks/>
          </p:cNvSpPr>
          <p:nvPr/>
        </p:nvSpPr>
        <p:spPr>
          <a:xfrm>
            <a:off x="8312946" y="1604792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Esteroides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4A5D61-0821-49FF-B101-3FB14297DEB7}"/>
              </a:ext>
            </a:extLst>
          </p:cNvPr>
          <p:cNvSpPr txBox="1">
            <a:spLocks/>
          </p:cNvSpPr>
          <p:nvPr/>
        </p:nvSpPr>
        <p:spPr>
          <a:xfrm>
            <a:off x="700088" y="4181473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Ceras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CA63F1A-E47D-40B0-ABE0-7C8CE67857DB}"/>
              </a:ext>
            </a:extLst>
          </p:cNvPr>
          <p:cNvSpPr txBox="1">
            <a:spLocks/>
          </p:cNvSpPr>
          <p:nvPr/>
        </p:nvSpPr>
        <p:spPr>
          <a:xfrm>
            <a:off x="3224212" y="4194173"/>
            <a:ext cx="2503488" cy="70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Triacilgliceróis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Triglicerídeos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D6D010-2FEA-487A-87E9-950B9436315F}"/>
              </a:ext>
            </a:extLst>
          </p:cNvPr>
          <p:cNvSpPr txBox="1">
            <a:spLocks/>
          </p:cNvSpPr>
          <p:nvPr/>
        </p:nvSpPr>
        <p:spPr>
          <a:xfrm>
            <a:off x="6346150" y="4194173"/>
            <a:ext cx="2621639" cy="9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Glicerofosfolipídeos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Fosfolipídios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5AAFCCA-2A76-42AD-87A3-D2F3DA8ADEC8}"/>
              </a:ext>
            </a:extLst>
          </p:cNvPr>
          <p:cNvSpPr txBox="1">
            <a:spLocks/>
          </p:cNvSpPr>
          <p:nvPr/>
        </p:nvSpPr>
        <p:spPr>
          <a:xfrm>
            <a:off x="9372602" y="4194173"/>
            <a:ext cx="2503488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Esfingolipídios 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307CB9-D4E4-44CC-ADCD-1FCE5355050F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88735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7F1E480-5D03-4DA5-876D-8195E17D0D09}"/>
              </a:ext>
            </a:extLst>
          </p:cNvPr>
          <p:cNvCxnSpPr>
            <a:cxnSpLocks/>
          </p:cNvCxnSpPr>
          <p:nvPr/>
        </p:nvCxnSpPr>
        <p:spPr>
          <a:xfrm flipH="1">
            <a:off x="1778001" y="3025689"/>
            <a:ext cx="369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5F125C-1835-410C-900E-C25100F53C56}"/>
              </a:ext>
            </a:extLst>
          </p:cNvPr>
          <p:cNvCxnSpPr>
            <a:cxnSpLocks/>
          </p:cNvCxnSpPr>
          <p:nvPr/>
        </p:nvCxnSpPr>
        <p:spPr>
          <a:xfrm>
            <a:off x="44823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1BBC77-BE7B-472E-8D91-55ADAE4CF133}"/>
              </a:ext>
            </a:extLst>
          </p:cNvPr>
          <p:cNvCxnSpPr>
            <a:cxnSpLocks/>
          </p:cNvCxnSpPr>
          <p:nvPr/>
        </p:nvCxnSpPr>
        <p:spPr>
          <a:xfrm>
            <a:off x="2193583" y="2432050"/>
            <a:ext cx="0" cy="593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E0B1167-ED63-4882-8759-1ECF1262AEDD}"/>
              </a:ext>
            </a:extLst>
          </p:cNvPr>
          <p:cNvCxnSpPr>
            <a:cxnSpLocks/>
          </p:cNvCxnSpPr>
          <p:nvPr/>
        </p:nvCxnSpPr>
        <p:spPr>
          <a:xfrm>
            <a:off x="2193583" y="1155700"/>
            <a:ext cx="0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B038352-7C97-408E-A05B-6631248C1E65}"/>
              </a:ext>
            </a:extLst>
          </p:cNvPr>
          <p:cNvCxnSpPr>
            <a:cxnSpLocks/>
          </p:cNvCxnSpPr>
          <p:nvPr/>
        </p:nvCxnSpPr>
        <p:spPr>
          <a:xfrm>
            <a:off x="9372602" y="1155700"/>
            <a:ext cx="0" cy="459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777AE08-8755-427C-A831-8E08EF60095A}"/>
              </a:ext>
            </a:extLst>
          </p:cNvPr>
          <p:cNvCxnSpPr>
            <a:cxnSpLocks/>
          </p:cNvCxnSpPr>
          <p:nvPr/>
        </p:nvCxnSpPr>
        <p:spPr>
          <a:xfrm>
            <a:off x="7631993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FC14FAF-146C-42BD-8D89-72748D8FF97D}"/>
              </a:ext>
            </a:extLst>
          </p:cNvPr>
          <p:cNvCxnSpPr>
            <a:cxnSpLocks/>
          </p:cNvCxnSpPr>
          <p:nvPr/>
        </p:nvCxnSpPr>
        <p:spPr>
          <a:xfrm>
            <a:off x="10648277" y="3025689"/>
            <a:ext cx="0" cy="99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4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971</Words>
  <Application>Microsoft Office PowerPoint</Application>
  <PresentationFormat>Widescreen</PresentationFormat>
  <Paragraphs>847</Paragraphs>
  <Slides>31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Baskerville Old Face</vt:lpstr>
      <vt:lpstr>Bebas Neue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Característica geral dos lipídios</vt:lpstr>
      <vt:lpstr>Apresentação do PowerPoint</vt:lpstr>
      <vt:lpstr>Apresentação do PowerPoint</vt:lpstr>
      <vt:lpstr>Funções dos lipídios</vt:lpstr>
      <vt:lpstr>Apresentação do PowerPoint</vt:lpstr>
      <vt:lpstr>Apresentação do PowerPoint</vt:lpstr>
      <vt:lpstr>Nomenclatura de ácidos graxos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352</cp:revision>
  <dcterms:created xsi:type="dcterms:W3CDTF">2022-09-26T22:03:33Z</dcterms:created>
  <dcterms:modified xsi:type="dcterms:W3CDTF">2023-06-26T18:47:27Z</dcterms:modified>
</cp:coreProperties>
</file>