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39" r:id="rId2"/>
    <p:sldId id="445" r:id="rId3"/>
    <p:sldId id="417" r:id="rId4"/>
    <p:sldId id="419" r:id="rId5"/>
    <p:sldId id="293" r:id="rId6"/>
    <p:sldId id="294" r:id="rId7"/>
    <p:sldId id="457" r:id="rId8"/>
    <p:sldId id="456" r:id="rId9"/>
    <p:sldId id="447" r:id="rId10"/>
    <p:sldId id="444" r:id="rId11"/>
    <p:sldId id="458" r:id="rId12"/>
    <p:sldId id="295" r:id="rId13"/>
    <p:sldId id="422" r:id="rId14"/>
    <p:sldId id="424" r:id="rId15"/>
    <p:sldId id="448" r:id="rId16"/>
    <p:sldId id="297" r:id="rId17"/>
    <p:sldId id="453" r:id="rId18"/>
    <p:sldId id="449" r:id="rId19"/>
    <p:sldId id="425" r:id="rId20"/>
    <p:sldId id="459" r:id="rId21"/>
    <p:sldId id="442" r:id="rId22"/>
    <p:sldId id="469" r:id="rId23"/>
    <p:sldId id="450" r:id="rId24"/>
    <p:sldId id="460" r:id="rId25"/>
    <p:sldId id="468" r:id="rId26"/>
    <p:sldId id="467" r:id="rId27"/>
    <p:sldId id="466" r:id="rId28"/>
    <p:sldId id="465" r:id="rId29"/>
    <p:sldId id="464" r:id="rId30"/>
    <p:sldId id="46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0FB44-8894-4CD8-8AB5-F8468EFABE6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19C3F3A-1188-4224-98E9-2C7375E0A3C7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Citrato</a:t>
          </a:r>
        </a:p>
      </dgm:t>
    </dgm:pt>
    <dgm:pt modelId="{CF2238B2-DDB5-45DD-8F97-E97151C1D24C}" type="parTrans" cxnId="{F145F9DD-A05B-4B1D-8D97-CA2C73C3CDA0}">
      <dgm:prSet/>
      <dgm:spPr/>
      <dgm:t>
        <a:bodyPr/>
        <a:lstStyle/>
        <a:p>
          <a:endParaRPr lang="pt-BR"/>
        </a:p>
      </dgm:t>
    </dgm:pt>
    <dgm:pt modelId="{87A08E5B-3D09-4A1D-A73B-15FE039D6A58}" type="sibTrans" cxnId="{F145F9DD-A05B-4B1D-8D97-CA2C73C3CDA0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A3870E94-F690-4113-9C8A-88704B895342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Fumarato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A2C62D0-6FC7-40AB-A1ED-241A8A647980}" type="parTrans" cxnId="{0795B9FE-A7C0-4F1C-9CB9-D96EFF6AD04B}">
      <dgm:prSet/>
      <dgm:spPr/>
      <dgm:t>
        <a:bodyPr/>
        <a:lstStyle/>
        <a:p>
          <a:endParaRPr lang="pt-BR"/>
        </a:p>
      </dgm:t>
    </dgm:pt>
    <dgm:pt modelId="{A8498831-CAE9-4189-B576-9016579CE5F3}" type="sibTrans" cxnId="{0795B9FE-A7C0-4F1C-9CB9-D96EFF6AD04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915DA287-10D7-4A01-8A03-AF83A2E20144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Malato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58842943-73E2-417D-892D-BBC65A3A82AF}" type="parTrans" cxnId="{1CAC063A-FE83-4469-A0F2-595C03E5AC84}">
      <dgm:prSet/>
      <dgm:spPr/>
      <dgm:t>
        <a:bodyPr/>
        <a:lstStyle/>
        <a:p>
          <a:endParaRPr lang="pt-BR"/>
        </a:p>
      </dgm:t>
    </dgm:pt>
    <dgm:pt modelId="{37DA3DC6-106E-4DE2-B380-43587D85C64D}" type="sibTrans" cxnId="{1CAC063A-FE83-4469-A0F2-595C03E5AC84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7B39980-3E62-4AF7-8BD3-AA78B9B1C69A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Oxalacetato</a:t>
          </a:r>
        </a:p>
      </dgm:t>
    </dgm:pt>
    <dgm:pt modelId="{6EB39D12-6006-4AB8-9CA7-61EBBECA74E8}" type="parTrans" cxnId="{5A563B04-45AE-4F21-B879-3D30DE2E25AA}">
      <dgm:prSet/>
      <dgm:spPr/>
      <dgm:t>
        <a:bodyPr/>
        <a:lstStyle/>
        <a:p>
          <a:endParaRPr lang="pt-BR"/>
        </a:p>
      </dgm:t>
    </dgm:pt>
    <dgm:pt modelId="{660EEEC0-FEC9-4ADC-BD5C-20EB921A8923}" type="sibTrans" cxnId="{5A563B04-45AE-4F21-B879-3D30DE2E25AA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0B849B80-4084-417C-9CF7-377CDDE71116}">
      <dgm:prSet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Succinato</a:t>
          </a:r>
        </a:p>
      </dgm:t>
    </dgm:pt>
    <dgm:pt modelId="{23D17FA5-1B8A-4EAF-8F62-5523794277A7}" type="parTrans" cxnId="{01D93943-8711-4097-AF66-1DB661F9605B}">
      <dgm:prSet/>
      <dgm:spPr/>
      <dgm:t>
        <a:bodyPr/>
        <a:lstStyle/>
        <a:p>
          <a:endParaRPr lang="pt-BR"/>
        </a:p>
      </dgm:t>
    </dgm:pt>
    <dgm:pt modelId="{D88DCFAA-B7EC-4F2C-9987-53189B934735}" type="sibTrans" cxnId="{01D93943-8711-4097-AF66-1DB661F9605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D6949BE8-FAD4-4644-8BD8-497B07DA7BBB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Iso</a:t>
          </a:r>
          <a:r>
            <a:rPr lang="pt-BR" sz="1600" dirty="0">
              <a:latin typeface="Eras Bold ITC" panose="020B0907030504020204" pitchFamily="34" charset="0"/>
            </a:rPr>
            <a:t>-citrato</a:t>
          </a:r>
        </a:p>
      </dgm:t>
    </dgm:pt>
    <dgm:pt modelId="{E01A0593-0195-41FD-8A3F-21A5AEC0CD90}" type="parTrans" cxnId="{9563D16C-A143-4650-AC5D-D62DA535A2B8}">
      <dgm:prSet/>
      <dgm:spPr/>
      <dgm:t>
        <a:bodyPr/>
        <a:lstStyle/>
        <a:p>
          <a:endParaRPr lang="pt-BR"/>
        </a:p>
      </dgm:t>
    </dgm:pt>
    <dgm:pt modelId="{31B8F3B4-7256-412B-9A39-866D9C417A04}" type="sibTrans" cxnId="{9563D16C-A143-4650-AC5D-D62DA535A2B8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F7D50E0-0A09-4C39-AE4B-0951D5043E0E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Succinil-CoA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4B4E1FF0-ACB2-4EAF-8CF9-E25947ED8FFC}" type="parTrans" cxnId="{EE0470C7-E51D-4F14-8CD5-D6CA95DDD0E6}">
      <dgm:prSet/>
      <dgm:spPr/>
      <dgm:t>
        <a:bodyPr/>
        <a:lstStyle/>
        <a:p>
          <a:endParaRPr lang="pt-BR"/>
        </a:p>
      </dgm:t>
    </dgm:pt>
    <dgm:pt modelId="{1BCAD3C1-5C41-45E7-A071-F0EA75DDB992}" type="sibTrans" cxnId="{EE0470C7-E51D-4F14-8CD5-D6CA95DDD0E6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678A600C-B803-4F08-993D-54DA9A9B18EC}">
      <dgm:prSet custT="1"/>
      <dgm:spPr>
        <a:noFill/>
        <a:ln>
          <a:noFill/>
        </a:ln>
      </dgm:spPr>
      <dgm:t>
        <a:bodyPr/>
        <a:lstStyle/>
        <a:p>
          <a:r>
            <a:rPr kumimoji="0" lang="el-GR" sz="1600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dirty="0" err="1">
              <a:latin typeface="Eras Bold ITC" panose="020B0907030504020204" pitchFamily="34" charset="0"/>
            </a:rPr>
            <a:t>cetoglutarato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02340E7-1F24-4F9C-AECE-5070E0FABAEB}" type="parTrans" cxnId="{4948C2F3-D84B-4BF0-8044-8435D6FB2812}">
      <dgm:prSet/>
      <dgm:spPr/>
      <dgm:t>
        <a:bodyPr/>
        <a:lstStyle/>
        <a:p>
          <a:endParaRPr lang="pt-BR"/>
        </a:p>
      </dgm:t>
    </dgm:pt>
    <dgm:pt modelId="{01473BF8-6867-4829-87E2-DBDA4B420E17}" type="sibTrans" cxnId="{4948C2F3-D84B-4BF0-8044-8435D6FB2812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3125058-E039-4DB5-A89A-D5C406BE73D8}" type="pres">
      <dgm:prSet presAssocID="{F6C0FB44-8894-4CD8-8AB5-F8468EFABE6F}" presName="cycle" presStyleCnt="0">
        <dgm:presLayoutVars>
          <dgm:dir/>
          <dgm:resizeHandles val="exact"/>
        </dgm:presLayoutVars>
      </dgm:prSet>
      <dgm:spPr/>
    </dgm:pt>
    <dgm:pt modelId="{D1926291-0904-499E-AD48-272AFD73A94E}" type="pres">
      <dgm:prSet presAssocID="{219C3F3A-1188-4224-98E9-2C7375E0A3C7}" presName="node" presStyleLbl="node1" presStyleIdx="0" presStyleCnt="8">
        <dgm:presLayoutVars>
          <dgm:bulletEnabled val="1"/>
        </dgm:presLayoutVars>
      </dgm:prSet>
      <dgm:spPr/>
    </dgm:pt>
    <dgm:pt modelId="{718B8CB0-B308-48C8-8F81-408F7CD3C153}" type="pres">
      <dgm:prSet presAssocID="{219C3F3A-1188-4224-98E9-2C7375E0A3C7}" presName="spNode" presStyleCnt="0"/>
      <dgm:spPr/>
    </dgm:pt>
    <dgm:pt modelId="{15B5B46C-88BD-4460-B04E-4778D0D37F9E}" type="pres">
      <dgm:prSet presAssocID="{87A08E5B-3D09-4A1D-A73B-15FE039D6A58}" presName="sibTrans" presStyleLbl="sibTrans1D1" presStyleIdx="0" presStyleCnt="8"/>
      <dgm:spPr/>
    </dgm:pt>
    <dgm:pt modelId="{9DB551E2-4D94-4068-BAE2-1FE004CEBDAD}" type="pres">
      <dgm:prSet presAssocID="{D6949BE8-FAD4-4644-8BD8-497B07DA7BBB}" presName="node" presStyleLbl="node1" presStyleIdx="1" presStyleCnt="8" custScaleX="130853">
        <dgm:presLayoutVars>
          <dgm:bulletEnabled val="1"/>
        </dgm:presLayoutVars>
      </dgm:prSet>
      <dgm:spPr/>
    </dgm:pt>
    <dgm:pt modelId="{020771EB-D4A8-44C4-81B6-8665D7B3C86D}" type="pres">
      <dgm:prSet presAssocID="{D6949BE8-FAD4-4644-8BD8-497B07DA7BBB}" presName="spNode" presStyleCnt="0"/>
      <dgm:spPr/>
    </dgm:pt>
    <dgm:pt modelId="{711D6297-1255-4EE5-99A0-DDE0E3F3C08B}" type="pres">
      <dgm:prSet presAssocID="{31B8F3B4-7256-412B-9A39-866D9C417A04}" presName="sibTrans" presStyleLbl="sibTrans1D1" presStyleIdx="1" presStyleCnt="8"/>
      <dgm:spPr/>
    </dgm:pt>
    <dgm:pt modelId="{B425380C-BD1F-4D7C-90C3-76C8E62458D2}" type="pres">
      <dgm:prSet presAssocID="{678A600C-B803-4F08-993D-54DA9A9B18EC}" presName="node" presStyleLbl="node1" presStyleIdx="2" presStyleCnt="8" custScaleX="187456">
        <dgm:presLayoutVars>
          <dgm:bulletEnabled val="1"/>
        </dgm:presLayoutVars>
      </dgm:prSet>
      <dgm:spPr/>
    </dgm:pt>
    <dgm:pt modelId="{086353BE-C0C7-439A-9473-70A7EE16DFA7}" type="pres">
      <dgm:prSet presAssocID="{678A600C-B803-4F08-993D-54DA9A9B18EC}" presName="spNode" presStyleCnt="0"/>
      <dgm:spPr/>
    </dgm:pt>
    <dgm:pt modelId="{68394E54-903C-4972-BBB0-504A6B2773E9}" type="pres">
      <dgm:prSet presAssocID="{01473BF8-6867-4829-87E2-DBDA4B420E17}" presName="sibTrans" presStyleLbl="sibTrans1D1" presStyleIdx="2" presStyleCnt="8"/>
      <dgm:spPr/>
    </dgm:pt>
    <dgm:pt modelId="{66C25E81-9B7A-4220-A87D-1FC8864B9069}" type="pres">
      <dgm:prSet presAssocID="{EF7D50E0-0A09-4C39-AE4B-0951D5043E0E}" presName="node" presStyleLbl="node1" presStyleIdx="3" presStyleCnt="8" custScaleX="192896">
        <dgm:presLayoutVars>
          <dgm:bulletEnabled val="1"/>
        </dgm:presLayoutVars>
      </dgm:prSet>
      <dgm:spPr/>
    </dgm:pt>
    <dgm:pt modelId="{0E95C419-0C41-437A-9B30-5B738DF5EDCB}" type="pres">
      <dgm:prSet presAssocID="{EF7D50E0-0A09-4C39-AE4B-0951D5043E0E}" presName="spNode" presStyleCnt="0"/>
      <dgm:spPr/>
    </dgm:pt>
    <dgm:pt modelId="{C4943B73-AC15-4581-AD90-7415992B855C}" type="pres">
      <dgm:prSet presAssocID="{1BCAD3C1-5C41-45E7-A071-F0EA75DDB992}" presName="sibTrans" presStyleLbl="sibTrans1D1" presStyleIdx="3" presStyleCnt="8"/>
      <dgm:spPr/>
    </dgm:pt>
    <dgm:pt modelId="{5A94F057-B1C9-477C-A9AD-72238A84BEE4}" type="pres">
      <dgm:prSet presAssocID="{0B849B80-4084-417C-9CF7-377CDDE71116}" presName="node" presStyleLbl="node1" presStyleIdx="4" presStyleCnt="8" custScaleX="143746">
        <dgm:presLayoutVars>
          <dgm:bulletEnabled val="1"/>
        </dgm:presLayoutVars>
      </dgm:prSet>
      <dgm:spPr/>
    </dgm:pt>
    <dgm:pt modelId="{875D85B6-2115-4253-9A7A-D3E518C75E02}" type="pres">
      <dgm:prSet presAssocID="{0B849B80-4084-417C-9CF7-377CDDE71116}" presName="spNode" presStyleCnt="0"/>
      <dgm:spPr/>
    </dgm:pt>
    <dgm:pt modelId="{5C17E0B7-DAB0-4533-8D1A-55B836FDA9A8}" type="pres">
      <dgm:prSet presAssocID="{D88DCFAA-B7EC-4F2C-9987-53189B934735}" presName="sibTrans" presStyleLbl="sibTrans1D1" presStyleIdx="4" presStyleCnt="8"/>
      <dgm:spPr/>
    </dgm:pt>
    <dgm:pt modelId="{8B19B22D-9F30-400B-85D7-9B10E7B62528}" type="pres">
      <dgm:prSet presAssocID="{A3870E94-F690-4113-9C8A-88704B895342}" presName="node" presStyleLbl="node1" presStyleIdx="5" presStyleCnt="8" custScaleX="134258">
        <dgm:presLayoutVars>
          <dgm:bulletEnabled val="1"/>
        </dgm:presLayoutVars>
      </dgm:prSet>
      <dgm:spPr/>
    </dgm:pt>
    <dgm:pt modelId="{43795D0D-F060-43CD-803D-C1A3841B4F1A}" type="pres">
      <dgm:prSet presAssocID="{A3870E94-F690-4113-9C8A-88704B895342}" presName="spNode" presStyleCnt="0"/>
      <dgm:spPr/>
    </dgm:pt>
    <dgm:pt modelId="{48998C8C-44B2-4FA5-9356-AEB92ECB6E4C}" type="pres">
      <dgm:prSet presAssocID="{A8498831-CAE9-4189-B576-9016579CE5F3}" presName="sibTrans" presStyleLbl="sibTrans1D1" presStyleIdx="5" presStyleCnt="8"/>
      <dgm:spPr/>
    </dgm:pt>
    <dgm:pt modelId="{3B1C5F75-4FC1-4BB0-9573-ECB15529C543}" type="pres">
      <dgm:prSet presAssocID="{915DA287-10D7-4A01-8A03-AF83A2E20144}" presName="node" presStyleLbl="node1" presStyleIdx="6" presStyleCnt="8">
        <dgm:presLayoutVars>
          <dgm:bulletEnabled val="1"/>
        </dgm:presLayoutVars>
      </dgm:prSet>
      <dgm:spPr/>
    </dgm:pt>
    <dgm:pt modelId="{A524B369-116B-4E13-944F-1BABDA5B564B}" type="pres">
      <dgm:prSet presAssocID="{915DA287-10D7-4A01-8A03-AF83A2E20144}" presName="spNode" presStyleCnt="0"/>
      <dgm:spPr/>
    </dgm:pt>
    <dgm:pt modelId="{E8D975D5-C2D3-4C4E-8305-EC394257F0CD}" type="pres">
      <dgm:prSet presAssocID="{37DA3DC6-106E-4DE2-B380-43587D85C64D}" presName="sibTrans" presStyleLbl="sibTrans1D1" presStyleIdx="6" presStyleCnt="8"/>
      <dgm:spPr/>
    </dgm:pt>
    <dgm:pt modelId="{F8AC98C9-C24F-4ABF-8568-17BD1B0FF814}" type="pres">
      <dgm:prSet presAssocID="{E7B39980-3E62-4AF7-8BD3-AA78B9B1C69A}" presName="node" presStyleLbl="node1" presStyleIdx="7" presStyleCnt="8" custScaleX="150152">
        <dgm:presLayoutVars>
          <dgm:bulletEnabled val="1"/>
        </dgm:presLayoutVars>
      </dgm:prSet>
      <dgm:spPr/>
    </dgm:pt>
    <dgm:pt modelId="{FC171B82-D645-4DA1-A7EA-4A02AFCACD91}" type="pres">
      <dgm:prSet presAssocID="{E7B39980-3E62-4AF7-8BD3-AA78B9B1C69A}" presName="spNode" presStyleCnt="0"/>
      <dgm:spPr/>
    </dgm:pt>
    <dgm:pt modelId="{9B670C63-DE79-473E-9C48-8B9688DEB41C}" type="pres">
      <dgm:prSet presAssocID="{660EEEC0-FEC9-4ADC-BD5C-20EB921A8923}" presName="sibTrans" presStyleLbl="sibTrans1D1" presStyleIdx="7" presStyleCnt="8"/>
      <dgm:spPr/>
    </dgm:pt>
  </dgm:ptLst>
  <dgm:cxnLst>
    <dgm:cxn modelId="{5A563B04-45AE-4F21-B879-3D30DE2E25AA}" srcId="{F6C0FB44-8894-4CD8-8AB5-F8468EFABE6F}" destId="{E7B39980-3E62-4AF7-8BD3-AA78B9B1C69A}" srcOrd="7" destOrd="0" parTransId="{6EB39D12-6006-4AB8-9CA7-61EBBECA74E8}" sibTransId="{660EEEC0-FEC9-4ADC-BD5C-20EB921A8923}"/>
    <dgm:cxn modelId="{C1B3F607-0E50-4653-BEAC-CCDD0969FC46}" type="presOf" srcId="{E7B39980-3E62-4AF7-8BD3-AA78B9B1C69A}" destId="{F8AC98C9-C24F-4ABF-8568-17BD1B0FF814}" srcOrd="0" destOrd="0" presId="urn:microsoft.com/office/officeart/2005/8/layout/cycle5"/>
    <dgm:cxn modelId="{7DD1E216-078D-4520-8AC2-036F579B2772}" type="presOf" srcId="{A3870E94-F690-4113-9C8A-88704B895342}" destId="{8B19B22D-9F30-400B-85D7-9B10E7B62528}" srcOrd="0" destOrd="0" presId="urn:microsoft.com/office/officeart/2005/8/layout/cycle5"/>
    <dgm:cxn modelId="{EA353717-4B10-4216-A08A-13A4B989D89F}" type="presOf" srcId="{915DA287-10D7-4A01-8A03-AF83A2E20144}" destId="{3B1C5F75-4FC1-4BB0-9573-ECB15529C543}" srcOrd="0" destOrd="0" presId="urn:microsoft.com/office/officeart/2005/8/layout/cycle5"/>
    <dgm:cxn modelId="{EBAE9C25-228B-4509-B837-19F6C728FD49}" type="presOf" srcId="{A8498831-CAE9-4189-B576-9016579CE5F3}" destId="{48998C8C-44B2-4FA5-9356-AEB92ECB6E4C}" srcOrd="0" destOrd="0" presId="urn:microsoft.com/office/officeart/2005/8/layout/cycle5"/>
    <dgm:cxn modelId="{A8AAEA25-20AE-48FC-ABDF-47CFB6BF48A8}" type="presOf" srcId="{0B849B80-4084-417C-9CF7-377CDDE71116}" destId="{5A94F057-B1C9-477C-A9AD-72238A84BEE4}" srcOrd="0" destOrd="0" presId="urn:microsoft.com/office/officeart/2005/8/layout/cycle5"/>
    <dgm:cxn modelId="{F441FE2D-BF27-444D-A2D8-57A91ECA7A83}" type="presOf" srcId="{01473BF8-6867-4829-87E2-DBDA4B420E17}" destId="{68394E54-903C-4972-BBB0-504A6B2773E9}" srcOrd="0" destOrd="0" presId="urn:microsoft.com/office/officeart/2005/8/layout/cycle5"/>
    <dgm:cxn modelId="{1CAC063A-FE83-4469-A0F2-595C03E5AC84}" srcId="{F6C0FB44-8894-4CD8-8AB5-F8468EFABE6F}" destId="{915DA287-10D7-4A01-8A03-AF83A2E20144}" srcOrd="6" destOrd="0" parTransId="{58842943-73E2-417D-892D-BBC65A3A82AF}" sibTransId="{37DA3DC6-106E-4DE2-B380-43587D85C64D}"/>
    <dgm:cxn modelId="{01D93943-8711-4097-AF66-1DB661F9605B}" srcId="{F6C0FB44-8894-4CD8-8AB5-F8468EFABE6F}" destId="{0B849B80-4084-417C-9CF7-377CDDE71116}" srcOrd="4" destOrd="0" parTransId="{23D17FA5-1B8A-4EAF-8F62-5523794277A7}" sibTransId="{D88DCFAA-B7EC-4F2C-9987-53189B934735}"/>
    <dgm:cxn modelId="{9563D16C-A143-4650-AC5D-D62DA535A2B8}" srcId="{F6C0FB44-8894-4CD8-8AB5-F8468EFABE6F}" destId="{D6949BE8-FAD4-4644-8BD8-497B07DA7BBB}" srcOrd="1" destOrd="0" parTransId="{E01A0593-0195-41FD-8A3F-21A5AEC0CD90}" sibTransId="{31B8F3B4-7256-412B-9A39-866D9C417A04}"/>
    <dgm:cxn modelId="{242CCA72-A6E2-4F71-8C32-417D92F20EA8}" type="presOf" srcId="{37DA3DC6-106E-4DE2-B380-43587D85C64D}" destId="{E8D975D5-C2D3-4C4E-8305-EC394257F0CD}" srcOrd="0" destOrd="0" presId="urn:microsoft.com/office/officeart/2005/8/layout/cycle5"/>
    <dgm:cxn modelId="{8028B275-D6E3-44B0-A3D1-3D80BB6B36E1}" type="presOf" srcId="{219C3F3A-1188-4224-98E9-2C7375E0A3C7}" destId="{D1926291-0904-499E-AD48-272AFD73A94E}" srcOrd="0" destOrd="0" presId="urn:microsoft.com/office/officeart/2005/8/layout/cycle5"/>
    <dgm:cxn modelId="{CC853F7B-E4E2-4E0D-9B85-A5D28EC1265B}" type="presOf" srcId="{87A08E5B-3D09-4A1D-A73B-15FE039D6A58}" destId="{15B5B46C-88BD-4460-B04E-4778D0D37F9E}" srcOrd="0" destOrd="0" presId="urn:microsoft.com/office/officeart/2005/8/layout/cycle5"/>
    <dgm:cxn modelId="{22FD8EA6-A06F-422A-8BBB-344DD74517CF}" type="presOf" srcId="{31B8F3B4-7256-412B-9A39-866D9C417A04}" destId="{711D6297-1255-4EE5-99A0-DDE0E3F3C08B}" srcOrd="0" destOrd="0" presId="urn:microsoft.com/office/officeart/2005/8/layout/cycle5"/>
    <dgm:cxn modelId="{81FF03BE-AFAF-49C2-A43C-FAC741628C28}" type="presOf" srcId="{EF7D50E0-0A09-4C39-AE4B-0951D5043E0E}" destId="{66C25E81-9B7A-4220-A87D-1FC8864B9069}" srcOrd="0" destOrd="0" presId="urn:microsoft.com/office/officeart/2005/8/layout/cycle5"/>
    <dgm:cxn modelId="{EE0470C7-E51D-4F14-8CD5-D6CA95DDD0E6}" srcId="{F6C0FB44-8894-4CD8-8AB5-F8468EFABE6F}" destId="{EF7D50E0-0A09-4C39-AE4B-0951D5043E0E}" srcOrd="3" destOrd="0" parTransId="{4B4E1FF0-ACB2-4EAF-8CF9-E25947ED8FFC}" sibTransId="{1BCAD3C1-5C41-45E7-A071-F0EA75DDB992}"/>
    <dgm:cxn modelId="{9EA081CF-49F9-4913-B7C7-3EA33D5D7C26}" type="presOf" srcId="{1BCAD3C1-5C41-45E7-A071-F0EA75DDB992}" destId="{C4943B73-AC15-4581-AD90-7415992B855C}" srcOrd="0" destOrd="0" presId="urn:microsoft.com/office/officeart/2005/8/layout/cycle5"/>
    <dgm:cxn modelId="{9454EDD7-3913-40BF-B874-2A045DC0DA3E}" type="presOf" srcId="{D88DCFAA-B7EC-4F2C-9987-53189B934735}" destId="{5C17E0B7-DAB0-4533-8D1A-55B836FDA9A8}" srcOrd="0" destOrd="0" presId="urn:microsoft.com/office/officeart/2005/8/layout/cycle5"/>
    <dgm:cxn modelId="{F145F9DD-A05B-4B1D-8D97-CA2C73C3CDA0}" srcId="{F6C0FB44-8894-4CD8-8AB5-F8468EFABE6F}" destId="{219C3F3A-1188-4224-98E9-2C7375E0A3C7}" srcOrd="0" destOrd="0" parTransId="{CF2238B2-DDB5-45DD-8F97-E97151C1D24C}" sibTransId="{87A08E5B-3D09-4A1D-A73B-15FE039D6A58}"/>
    <dgm:cxn modelId="{BF9A9BE9-86A0-4DC2-A2B9-23D5BCA3CCC1}" type="presOf" srcId="{678A600C-B803-4F08-993D-54DA9A9B18EC}" destId="{B425380C-BD1F-4D7C-90C3-76C8E62458D2}" srcOrd="0" destOrd="0" presId="urn:microsoft.com/office/officeart/2005/8/layout/cycle5"/>
    <dgm:cxn modelId="{4AAA46EA-AFBC-4509-ADDF-1582DB5CD642}" type="presOf" srcId="{660EEEC0-FEC9-4ADC-BD5C-20EB921A8923}" destId="{9B670C63-DE79-473E-9C48-8B9688DEB41C}" srcOrd="0" destOrd="0" presId="urn:microsoft.com/office/officeart/2005/8/layout/cycle5"/>
    <dgm:cxn modelId="{B0B002F0-4964-402B-BBA2-E07C56D03354}" type="presOf" srcId="{D6949BE8-FAD4-4644-8BD8-497B07DA7BBB}" destId="{9DB551E2-4D94-4068-BAE2-1FE004CEBDAD}" srcOrd="0" destOrd="0" presId="urn:microsoft.com/office/officeart/2005/8/layout/cycle5"/>
    <dgm:cxn modelId="{4948C2F3-D84B-4BF0-8044-8435D6FB2812}" srcId="{F6C0FB44-8894-4CD8-8AB5-F8468EFABE6F}" destId="{678A600C-B803-4F08-993D-54DA9A9B18EC}" srcOrd="2" destOrd="0" parTransId="{702340E7-1F24-4F9C-AECE-5070E0FABAEB}" sibTransId="{01473BF8-6867-4829-87E2-DBDA4B420E17}"/>
    <dgm:cxn modelId="{EA20D2FD-4BBA-42BF-8FDF-25128C576E56}" type="presOf" srcId="{F6C0FB44-8894-4CD8-8AB5-F8468EFABE6F}" destId="{43125058-E039-4DB5-A89A-D5C406BE73D8}" srcOrd="0" destOrd="0" presId="urn:microsoft.com/office/officeart/2005/8/layout/cycle5"/>
    <dgm:cxn modelId="{0795B9FE-A7C0-4F1C-9CB9-D96EFF6AD04B}" srcId="{F6C0FB44-8894-4CD8-8AB5-F8468EFABE6F}" destId="{A3870E94-F690-4113-9C8A-88704B895342}" srcOrd="5" destOrd="0" parTransId="{7A2C62D0-6FC7-40AB-A1ED-241A8A647980}" sibTransId="{A8498831-CAE9-4189-B576-9016579CE5F3}"/>
    <dgm:cxn modelId="{442D1067-DDB8-4358-AA47-E1B41E1025CC}" type="presParOf" srcId="{43125058-E039-4DB5-A89A-D5C406BE73D8}" destId="{D1926291-0904-499E-AD48-272AFD73A94E}" srcOrd="0" destOrd="0" presId="urn:microsoft.com/office/officeart/2005/8/layout/cycle5"/>
    <dgm:cxn modelId="{C77F1258-CE4F-4BB7-9F88-B8F2F17B4132}" type="presParOf" srcId="{43125058-E039-4DB5-A89A-D5C406BE73D8}" destId="{718B8CB0-B308-48C8-8F81-408F7CD3C153}" srcOrd="1" destOrd="0" presId="urn:microsoft.com/office/officeart/2005/8/layout/cycle5"/>
    <dgm:cxn modelId="{BD3D7F23-D747-42E7-B4E5-A477541BA864}" type="presParOf" srcId="{43125058-E039-4DB5-A89A-D5C406BE73D8}" destId="{15B5B46C-88BD-4460-B04E-4778D0D37F9E}" srcOrd="2" destOrd="0" presId="urn:microsoft.com/office/officeart/2005/8/layout/cycle5"/>
    <dgm:cxn modelId="{2C70886F-F3A8-46BE-A472-7D89E5579AC8}" type="presParOf" srcId="{43125058-E039-4DB5-A89A-D5C406BE73D8}" destId="{9DB551E2-4D94-4068-BAE2-1FE004CEBDAD}" srcOrd="3" destOrd="0" presId="urn:microsoft.com/office/officeart/2005/8/layout/cycle5"/>
    <dgm:cxn modelId="{AC8A433F-F22D-4B0C-B7B2-E48CEE981101}" type="presParOf" srcId="{43125058-E039-4DB5-A89A-D5C406BE73D8}" destId="{020771EB-D4A8-44C4-81B6-8665D7B3C86D}" srcOrd="4" destOrd="0" presId="urn:microsoft.com/office/officeart/2005/8/layout/cycle5"/>
    <dgm:cxn modelId="{FEE11B07-8DEF-4C34-9096-00CF55D584C9}" type="presParOf" srcId="{43125058-E039-4DB5-A89A-D5C406BE73D8}" destId="{711D6297-1255-4EE5-99A0-DDE0E3F3C08B}" srcOrd="5" destOrd="0" presId="urn:microsoft.com/office/officeart/2005/8/layout/cycle5"/>
    <dgm:cxn modelId="{1C8D8E49-CA42-4DB7-90D6-ADBCB84BFB12}" type="presParOf" srcId="{43125058-E039-4DB5-A89A-D5C406BE73D8}" destId="{B425380C-BD1F-4D7C-90C3-76C8E62458D2}" srcOrd="6" destOrd="0" presId="urn:microsoft.com/office/officeart/2005/8/layout/cycle5"/>
    <dgm:cxn modelId="{25D56F38-A9DA-4E96-8691-E195B0C60417}" type="presParOf" srcId="{43125058-E039-4DB5-A89A-D5C406BE73D8}" destId="{086353BE-C0C7-439A-9473-70A7EE16DFA7}" srcOrd="7" destOrd="0" presId="urn:microsoft.com/office/officeart/2005/8/layout/cycle5"/>
    <dgm:cxn modelId="{1F0C40FC-A159-407E-A103-2072C1E4BC7D}" type="presParOf" srcId="{43125058-E039-4DB5-A89A-D5C406BE73D8}" destId="{68394E54-903C-4972-BBB0-504A6B2773E9}" srcOrd="8" destOrd="0" presId="urn:microsoft.com/office/officeart/2005/8/layout/cycle5"/>
    <dgm:cxn modelId="{763879D2-5F1B-432F-960D-7C37E661960D}" type="presParOf" srcId="{43125058-E039-4DB5-A89A-D5C406BE73D8}" destId="{66C25E81-9B7A-4220-A87D-1FC8864B9069}" srcOrd="9" destOrd="0" presId="urn:microsoft.com/office/officeart/2005/8/layout/cycle5"/>
    <dgm:cxn modelId="{59D2BBAD-281E-41A8-AE53-0B8BF41B7EEE}" type="presParOf" srcId="{43125058-E039-4DB5-A89A-D5C406BE73D8}" destId="{0E95C419-0C41-437A-9B30-5B738DF5EDCB}" srcOrd="10" destOrd="0" presId="urn:microsoft.com/office/officeart/2005/8/layout/cycle5"/>
    <dgm:cxn modelId="{BA9F43D0-9BE9-4785-A17E-D4AA6FA16417}" type="presParOf" srcId="{43125058-E039-4DB5-A89A-D5C406BE73D8}" destId="{C4943B73-AC15-4581-AD90-7415992B855C}" srcOrd="11" destOrd="0" presId="urn:microsoft.com/office/officeart/2005/8/layout/cycle5"/>
    <dgm:cxn modelId="{C60A5EF7-528F-4792-B7C2-15E5C5426D2C}" type="presParOf" srcId="{43125058-E039-4DB5-A89A-D5C406BE73D8}" destId="{5A94F057-B1C9-477C-A9AD-72238A84BEE4}" srcOrd="12" destOrd="0" presId="urn:microsoft.com/office/officeart/2005/8/layout/cycle5"/>
    <dgm:cxn modelId="{D0EA8F11-5B35-4E61-98E7-EFC6EDDCD488}" type="presParOf" srcId="{43125058-E039-4DB5-A89A-D5C406BE73D8}" destId="{875D85B6-2115-4253-9A7A-D3E518C75E02}" srcOrd="13" destOrd="0" presId="urn:microsoft.com/office/officeart/2005/8/layout/cycle5"/>
    <dgm:cxn modelId="{B46C26D5-B8FC-4399-A6B3-A62D0AB6109F}" type="presParOf" srcId="{43125058-E039-4DB5-A89A-D5C406BE73D8}" destId="{5C17E0B7-DAB0-4533-8D1A-55B836FDA9A8}" srcOrd="14" destOrd="0" presId="urn:microsoft.com/office/officeart/2005/8/layout/cycle5"/>
    <dgm:cxn modelId="{52B63C68-5D3A-4325-B8DF-67D337F0E80B}" type="presParOf" srcId="{43125058-E039-4DB5-A89A-D5C406BE73D8}" destId="{8B19B22D-9F30-400B-85D7-9B10E7B62528}" srcOrd="15" destOrd="0" presId="urn:microsoft.com/office/officeart/2005/8/layout/cycle5"/>
    <dgm:cxn modelId="{32934B33-C71B-4651-BEBC-E28F0069EE6D}" type="presParOf" srcId="{43125058-E039-4DB5-A89A-D5C406BE73D8}" destId="{43795D0D-F060-43CD-803D-C1A3841B4F1A}" srcOrd="16" destOrd="0" presId="urn:microsoft.com/office/officeart/2005/8/layout/cycle5"/>
    <dgm:cxn modelId="{D60EF821-8F53-4283-9FDE-F11D7B27B0EE}" type="presParOf" srcId="{43125058-E039-4DB5-A89A-D5C406BE73D8}" destId="{48998C8C-44B2-4FA5-9356-AEB92ECB6E4C}" srcOrd="17" destOrd="0" presId="urn:microsoft.com/office/officeart/2005/8/layout/cycle5"/>
    <dgm:cxn modelId="{73D7F45D-7CE0-4E16-AEEF-CD49E41A9400}" type="presParOf" srcId="{43125058-E039-4DB5-A89A-D5C406BE73D8}" destId="{3B1C5F75-4FC1-4BB0-9573-ECB15529C543}" srcOrd="18" destOrd="0" presId="urn:microsoft.com/office/officeart/2005/8/layout/cycle5"/>
    <dgm:cxn modelId="{F276DDB2-9B4A-4B37-8C0B-CD96596D437A}" type="presParOf" srcId="{43125058-E039-4DB5-A89A-D5C406BE73D8}" destId="{A524B369-116B-4E13-944F-1BABDA5B564B}" srcOrd="19" destOrd="0" presId="urn:microsoft.com/office/officeart/2005/8/layout/cycle5"/>
    <dgm:cxn modelId="{7D5F0A0F-7E1F-40ED-9301-D51E923DB561}" type="presParOf" srcId="{43125058-E039-4DB5-A89A-D5C406BE73D8}" destId="{E8D975D5-C2D3-4C4E-8305-EC394257F0CD}" srcOrd="20" destOrd="0" presId="urn:microsoft.com/office/officeart/2005/8/layout/cycle5"/>
    <dgm:cxn modelId="{AA553BAC-F67F-4A63-B658-B6C5726E6F38}" type="presParOf" srcId="{43125058-E039-4DB5-A89A-D5C406BE73D8}" destId="{F8AC98C9-C24F-4ABF-8568-17BD1B0FF814}" srcOrd="21" destOrd="0" presId="urn:microsoft.com/office/officeart/2005/8/layout/cycle5"/>
    <dgm:cxn modelId="{F15384AF-8F41-408B-9B84-98B585EB5F8F}" type="presParOf" srcId="{43125058-E039-4DB5-A89A-D5C406BE73D8}" destId="{FC171B82-D645-4DA1-A7EA-4A02AFCACD91}" srcOrd="22" destOrd="0" presId="urn:microsoft.com/office/officeart/2005/8/layout/cycle5"/>
    <dgm:cxn modelId="{B2EB26AC-E304-45F0-A095-D95B44F2ECD9}" type="presParOf" srcId="{43125058-E039-4DB5-A89A-D5C406BE73D8}" destId="{9B670C63-DE79-473E-9C48-8B9688DEB41C}" srcOrd="23" destOrd="0" presId="urn:microsoft.com/office/officeart/2005/8/layout/cycle5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0FB44-8894-4CD8-8AB5-F8468EFABE6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19C3F3A-1188-4224-98E9-2C7375E0A3C7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Citrato</a:t>
          </a:r>
        </a:p>
      </dgm:t>
    </dgm:pt>
    <dgm:pt modelId="{CF2238B2-DDB5-45DD-8F97-E97151C1D24C}" type="parTrans" cxnId="{F145F9DD-A05B-4B1D-8D97-CA2C73C3CDA0}">
      <dgm:prSet/>
      <dgm:spPr/>
      <dgm:t>
        <a:bodyPr/>
        <a:lstStyle/>
        <a:p>
          <a:endParaRPr lang="pt-BR"/>
        </a:p>
      </dgm:t>
    </dgm:pt>
    <dgm:pt modelId="{87A08E5B-3D09-4A1D-A73B-15FE039D6A58}" type="sibTrans" cxnId="{F145F9DD-A05B-4B1D-8D97-CA2C73C3CDA0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A3870E94-F690-4113-9C8A-88704B895342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Fumarato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A2C62D0-6FC7-40AB-A1ED-241A8A647980}" type="parTrans" cxnId="{0795B9FE-A7C0-4F1C-9CB9-D96EFF6AD04B}">
      <dgm:prSet/>
      <dgm:spPr/>
      <dgm:t>
        <a:bodyPr/>
        <a:lstStyle/>
        <a:p>
          <a:endParaRPr lang="pt-BR"/>
        </a:p>
      </dgm:t>
    </dgm:pt>
    <dgm:pt modelId="{A8498831-CAE9-4189-B576-9016579CE5F3}" type="sibTrans" cxnId="{0795B9FE-A7C0-4F1C-9CB9-D96EFF6AD04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915DA287-10D7-4A01-8A03-AF83A2E20144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Malato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58842943-73E2-417D-892D-BBC65A3A82AF}" type="parTrans" cxnId="{1CAC063A-FE83-4469-A0F2-595C03E5AC84}">
      <dgm:prSet/>
      <dgm:spPr/>
      <dgm:t>
        <a:bodyPr/>
        <a:lstStyle/>
        <a:p>
          <a:endParaRPr lang="pt-BR"/>
        </a:p>
      </dgm:t>
    </dgm:pt>
    <dgm:pt modelId="{37DA3DC6-106E-4DE2-B380-43587D85C64D}" type="sibTrans" cxnId="{1CAC063A-FE83-4469-A0F2-595C03E5AC84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7B39980-3E62-4AF7-8BD3-AA78B9B1C69A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Oxalacetato</a:t>
          </a:r>
        </a:p>
      </dgm:t>
    </dgm:pt>
    <dgm:pt modelId="{6EB39D12-6006-4AB8-9CA7-61EBBECA74E8}" type="parTrans" cxnId="{5A563B04-45AE-4F21-B879-3D30DE2E25AA}">
      <dgm:prSet/>
      <dgm:spPr/>
      <dgm:t>
        <a:bodyPr/>
        <a:lstStyle/>
        <a:p>
          <a:endParaRPr lang="pt-BR"/>
        </a:p>
      </dgm:t>
    </dgm:pt>
    <dgm:pt modelId="{660EEEC0-FEC9-4ADC-BD5C-20EB921A8923}" type="sibTrans" cxnId="{5A563B04-45AE-4F21-B879-3D30DE2E25AA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0B849B80-4084-417C-9CF7-377CDDE71116}">
      <dgm:prSet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Succinato</a:t>
          </a:r>
        </a:p>
      </dgm:t>
    </dgm:pt>
    <dgm:pt modelId="{23D17FA5-1B8A-4EAF-8F62-5523794277A7}" type="parTrans" cxnId="{01D93943-8711-4097-AF66-1DB661F9605B}">
      <dgm:prSet/>
      <dgm:spPr/>
      <dgm:t>
        <a:bodyPr/>
        <a:lstStyle/>
        <a:p>
          <a:endParaRPr lang="pt-BR"/>
        </a:p>
      </dgm:t>
    </dgm:pt>
    <dgm:pt modelId="{D88DCFAA-B7EC-4F2C-9987-53189B934735}" type="sibTrans" cxnId="{01D93943-8711-4097-AF66-1DB661F9605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D6949BE8-FAD4-4644-8BD8-497B07DA7BBB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Iso</a:t>
          </a:r>
          <a:r>
            <a:rPr lang="pt-BR" sz="1600" dirty="0">
              <a:latin typeface="Eras Bold ITC" panose="020B0907030504020204" pitchFamily="34" charset="0"/>
            </a:rPr>
            <a:t>-citrato</a:t>
          </a:r>
        </a:p>
      </dgm:t>
    </dgm:pt>
    <dgm:pt modelId="{E01A0593-0195-41FD-8A3F-21A5AEC0CD90}" type="parTrans" cxnId="{9563D16C-A143-4650-AC5D-D62DA535A2B8}">
      <dgm:prSet/>
      <dgm:spPr/>
      <dgm:t>
        <a:bodyPr/>
        <a:lstStyle/>
        <a:p>
          <a:endParaRPr lang="pt-BR"/>
        </a:p>
      </dgm:t>
    </dgm:pt>
    <dgm:pt modelId="{31B8F3B4-7256-412B-9A39-866D9C417A04}" type="sibTrans" cxnId="{9563D16C-A143-4650-AC5D-D62DA535A2B8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F7D50E0-0A09-4C39-AE4B-0951D5043E0E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Succinil-CoA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4B4E1FF0-ACB2-4EAF-8CF9-E25947ED8FFC}" type="parTrans" cxnId="{EE0470C7-E51D-4F14-8CD5-D6CA95DDD0E6}">
      <dgm:prSet/>
      <dgm:spPr/>
      <dgm:t>
        <a:bodyPr/>
        <a:lstStyle/>
        <a:p>
          <a:endParaRPr lang="pt-BR"/>
        </a:p>
      </dgm:t>
    </dgm:pt>
    <dgm:pt modelId="{1BCAD3C1-5C41-45E7-A071-F0EA75DDB992}" type="sibTrans" cxnId="{EE0470C7-E51D-4F14-8CD5-D6CA95DDD0E6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678A600C-B803-4F08-993D-54DA9A9B18EC}">
      <dgm:prSet custT="1"/>
      <dgm:spPr>
        <a:noFill/>
        <a:ln>
          <a:noFill/>
        </a:ln>
      </dgm:spPr>
      <dgm:t>
        <a:bodyPr/>
        <a:lstStyle/>
        <a:p>
          <a:r>
            <a:rPr kumimoji="0" lang="el-GR" sz="1600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dirty="0" err="1">
              <a:latin typeface="Eras Bold ITC" panose="020B0907030504020204" pitchFamily="34" charset="0"/>
            </a:rPr>
            <a:t>cetoglutarato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02340E7-1F24-4F9C-AECE-5070E0FABAEB}" type="parTrans" cxnId="{4948C2F3-D84B-4BF0-8044-8435D6FB2812}">
      <dgm:prSet/>
      <dgm:spPr/>
      <dgm:t>
        <a:bodyPr/>
        <a:lstStyle/>
        <a:p>
          <a:endParaRPr lang="pt-BR"/>
        </a:p>
      </dgm:t>
    </dgm:pt>
    <dgm:pt modelId="{01473BF8-6867-4829-87E2-DBDA4B420E17}" type="sibTrans" cxnId="{4948C2F3-D84B-4BF0-8044-8435D6FB2812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3125058-E039-4DB5-A89A-D5C406BE73D8}" type="pres">
      <dgm:prSet presAssocID="{F6C0FB44-8894-4CD8-8AB5-F8468EFABE6F}" presName="cycle" presStyleCnt="0">
        <dgm:presLayoutVars>
          <dgm:dir/>
          <dgm:resizeHandles val="exact"/>
        </dgm:presLayoutVars>
      </dgm:prSet>
      <dgm:spPr/>
    </dgm:pt>
    <dgm:pt modelId="{D1926291-0904-499E-AD48-272AFD73A94E}" type="pres">
      <dgm:prSet presAssocID="{219C3F3A-1188-4224-98E9-2C7375E0A3C7}" presName="node" presStyleLbl="node1" presStyleIdx="0" presStyleCnt="8">
        <dgm:presLayoutVars>
          <dgm:bulletEnabled val="1"/>
        </dgm:presLayoutVars>
      </dgm:prSet>
      <dgm:spPr/>
    </dgm:pt>
    <dgm:pt modelId="{718B8CB0-B308-48C8-8F81-408F7CD3C153}" type="pres">
      <dgm:prSet presAssocID="{219C3F3A-1188-4224-98E9-2C7375E0A3C7}" presName="spNode" presStyleCnt="0"/>
      <dgm:spPr/>
    </dgm:pt>
    <dgm:pt modelId="{15B5B46C-88BD-4460-B04E-4778D0D37F9E}" type="pres">
      <dgm:prSet presAssocID="{87A08E5B-3D09-4A1D-A73B-15FE039D6A58}" presName="sibTrans" presStyleLbl="sibTrans1D1" presStyleIdx="0" presStyleCnt="8"/>
      <dgm:spPr/>
    </dgm:pt>
    <dgm:pt modelId="{9DB551E2-4D94-4068-BAE2-1FE004CEBDAD}" type="pres">
      <dgm:prSet presAssocID="{D6949BE8-FAD4-4644-8BD8-497B07DA7BBB}" presName="node" presStyleLbl="node1" presStyleIdx="1" presStyleCnt="8" custScaleX="130853">
        <dgm:presLayoutVars>
          <dgm:bulletEnabled val="1"/>
        </dgm:presLayoutVars>
      </dgm:prSet>
      <dgm:spPr/>
    </dgm:pt>
    <dgm:pt modelId="{020771EB-D4A8-44C4-81B6-8665D7B3C86D}" type="pres">
      <dgm:prSet presAssocID="{D6949BE8-FAD4-4644-8BD8-497B07DA7BBB}" presName="spNode" presStyleCnt="0"/>
      <dgm:spPr/>
    </dgm:pt>
    <dgm:pt modelId="{711D6297-1255-4EE5-99A0-DDE0E3F3C08B}" type="pres">
      <dgm:prSet presAssocID="{31B8F3B4-7256-412B-9A39-866D9C417A04}" presName="sibTrans" presStyleLbl="sibTrans1D1" presStyleIdx="1" presStyleCnt="8"/>
      <dgm:spPr/>
    </dgm:pt>
    <dgm:pt modelId="{B425380C-BD1F-4D7C-90C3-76C8E62458D2}" type="pres">
      <dgm:prSet presAssocID="{678A600C-B803-4F08-993D-54DA9A9B18EC}" presName="node" presStyleLbl="node1" presStyleIdx="2" presStyleCnt="8" custScaleX="187456">
        <dgm:presLayoutVars>
          <dgm:bulletEnabled val="1"/>
        </dgm:presLayoutVars>
      </dgm:prSet>
      <dgm:spPr/>
    </dgm:pt>
    <dgm:pt modelId="{086353BE-C0C7-439A-9473-70A7EE16DFA7}" type="pres">
      <dgm:prSet presAssocID="{678A600C-B803-4F08-993D-54DA9A9B18EC}" presName="spNode" presStyleCnt="0"/>
      <dgm:spPr/>
    </dgm:pt>
    <dgm:pt modelId="{68394E54-903C-4972-BBB0-504A6B2773E9}" type="pres">
      <dgm:prSet presAssocID="{01473BF8-6867-4829-87E2-DBDA4B420E17}" presName="sibTrans" presStyleLbl="sibTrans1D1" presStyleIdx="2" presStyleCnt="8"/>
      <dgm:spPr/>
    </dgm:pt>
    <dgm:pt modelId="{66C25E81-9B7A-4220-A87D-1FC8864B9069}" type="pres">
      <dgm:prSet presAssocID="{EF7D50E0-0A09-4C39-AE4B-0951D5043E0E}" presName="node" presStyleLbl="node1" presStyleIdx="3" presStyleCnt="8" custScaleX="192896">
        <dgm:presLayoutVars>
          <dgm:bulletEnabled val="1"/>
        </dgm:presLayoutVars>
      </dgm:prSet>
      <dgm:spPr/>
    </dgm:pt>
    <dgm:pt modelId="{0E95C419-0C41-437A-9B30-5B738DF5EDCB}" type="pres">
      <dgm:prSet presAssocID="{EF7D50E0-0A09-4C39-AE4B-0951D5043E0E}" presName="spNode" presStyleCnt="0"/>
      <dgm:spPr/>
    </dgm:pt>
    <dgm:pt modelId="{C4943B73-AC15-4581-AD90-7415992B855C}" type="pres">
      <dgm:prSet presAssocID="{1BCAD3C1-5C41-45E7-A071-F0EA75DDB992}" presName="sibTrans" presStyleLbl="sibTrans1D1" presStyleIdx="3" presStyleCnt="8"/>
      <dgm:spPr/>
    </dgm:pt>
    <dgm:pt modelId="{5A94F057-B1C9-477C-A9AD-72238A84BEE4}" type="pres">
      <dgm:prSet presAssocID="{0B849B80-4084-417C-9CF7-377CDDE71116}" presName="node" presStyleLbl="node1" presStyleIdx="4" presStyleCnt="8" custScaleX="143746">
        <dgm:presLayoutVars>
          <dgm:bulletEnabled val="1"/>
        </dgm:presLayoutVars>
      </dgm:prSet>
      <dgm:spPr/>
    </dgm:pt>
    <dgm:pt modelId="{875D85B6-2115-4253-9A7A-D3E518C75E02}" type="pres">
      <dgm:prSet presAssocID="{0B849B80-4084-417C-9CF7-377CDDE71116}" presName="spNode" presStyleCnt="0"/>
      <dgm:spPr/>
    </dgm:pt>
    <dgm:pt modelId="{5C17E0B7-DAB0-4533-8D1A-55B836FDA9A8}" type="pres">
      <dgm:prSet presAssocID="{D88DCFAA-B7EC-4F2C-9987-53189B934735}" presName="sibTrans" presStyleLbl="sibTrans1D1" presStyleIdx="4" presStyleCnt="8"/>
      <dgm:spPr/>
    </dgm:pt>
    <dgm:pt modelId="{8B19B22D-9F30-400B-85D7-9B10E7B62528}" type="pres">
      <dgm:prSet presAssocID="{A3870E94-F690-4113-9C8A-88704B895342}" presName="node" presStyleLbl="node1" presStyleIdx="5" presStyleCnt="8" custScaleX="134258">
        <dgm:presLayoutVars>
          <dgm:bulletEnabled val="1"/>
        </dgm:presLayoutVars>
      </dgm:prSet>
      <dgm:spPr/>
    </dgm:pt>
    <dgm:pt modelId="{43795D0D-F060-43CD-803D-C1A3841B4F1A}" type="pres">
      <dgm:prSet presAssocID="{A3870E94-F690-4113-9C8A-88704B895342}" presName="spNode" presStyleCnt="0"/>
      <dgm:spPr/>
    </dgm:pt>
    <dgm:pt modelId="{48998C8C-44B2-4FA5-9356-AEB92ECB6E4C}" type="pres">
      <dgm:prSet presAssocID="{A8498831-CAE9-4189-B576-9016579CE5F3}" presName="sibTrans" presStyleLbl="sibTrans1D1" presStyleIdx="5" presStyleCnt="8"/>
      <dgm:spPr/>
    </dgm:pt>
    <dgm:pt modelId="{3B1C5F75-4FC1-4BB0-9573-ECB15529C543}" type="pres">
      <dgm:prSet presAssocID="{915DA287-10D7-4A01-8A03-AF83A2E20144}" presName="node" presStyleLbl="node1" presStyleIdx="6" presStyleCnt="8">
        <dgm:presLayoutVars>
          <dgm:bulletEnabled val="1"/>
        </dgm:presLayoutVars>
      </dgm:prSet>
      <dgm:spPr/>
    </dgm:pt>
    <dgm:pt modelId="{A524B369-116B-4E13-944F-1BABDA5B564B}" type="pres">
      <dgm:prSet presAssocID="{915DA287-10D7-4A01-8A03-AF83A2E20144}" presName="spNode" presStyleCnt="0"/>
      <dgm:spPr/>
    </dgm:pt>
    <dgm:pt modelId="{E8D975D5-C2D3-4C4E-8305-EC394257F0CD}" type="pres">
      <dgm:prSet presAssocID="{37DA3DC6-106E-4DE2-B380-43587D85C64D}" presName="sibTrans" presStyleLbl="sibTrans1D1" presStyleIdx="6" presStyleCnt="8"/>
      <dgm:spPr/>
    </dgm:pt>
    <dgm:pt modelId="{F8AC98C9-C24F-4ABF-8568-17BD1B0FF814}" type="pres">
      <dgm:prSet presAssocID="{E7B39980-3E62-4AF7-8BD3-AA78B9B1C69A}" presName="node" presStyleLbl="node1" presStyleIdx="7" presStyleCnt="8" custScaleX="150152">
        <dgm:presLayoutVars>
          <dgm:bulletEnabled val="1"/>
        </dgm:presLayoutVars>
      </dgm:prSet>
      <dgm:spPr/>
    </dgm:pt>
    <dgm:pt modelId="{FC171B82-D645-4DA1-A7EA-4A02AFCACD91}" type="pres">
      <dgm:prSet presAssocID="{E7B39980-3E62-4AF7-8BD3-AA78B9B1C69A}" presName="spNode" presStyleCnt="0"/>
      <dgm:spPr/>
    </dgm:pt>
    <dgm:pt modelId="{9B670C63-DE79-473E-9C48-8B9688DEB41C}" type="pres">
      <dgm:prSet presAssocID="{660EEEC0-FEC9-4ADC-BD5C-20EB921A8923}" presName="sibTrans" presStyleLbl="sibTrans1D1" presStyleIdx="7" presStyleCnt="8"/>
      <dgm:spPr/>
    </dgm:pt>
  </dgm:ptLst>
  <dgm:cxnLst>
    <dgm:cxn modelId="{5A563B04-45AE-4F21-B879-3D30DE2E25AA}" srcId="{F6C0FB44-8894-4CD8-8AB5-F8468EFABE6F}" destId="{E7B39980-3E62-4AF7-8BD3-AA78B9B1C69A}" srcOrd="7" destOrd="0" parTransId="{6EB39D12-6006-4AB8-9CA7-61EBBECA74E8}" sibTransId="{660EEEC0-FEC9-4ADC-BD5C-20EB921A8923}"/>
    <dgm:cxn modelId="{C1B3F607-0E50-4653-BEAC-CCDD0969FC46}" type="presOf" srcId="{E7B39980-3E62-4AF7-8BD3-AA78B9B1C69A}" destId="{F8AC98C9-C24F-4ABF-8568-17BD1B0FF814}" srcOrd="0" destOrd="0" presId="urn:microsoft.com/office/officeart/2005/8/layout/cycle5"/>
    <dgm:cxn modelId="{7DD1E216-078D-4520-8AC2-036F579B2772}" type="presOf" srcId="{A3870E94-F690-4113-9C8A-88704B895342}" destId="{8B19B22D-9F30-400B-85D7-9B10E7B62528}" srcOrd="0" destOrd="0" presId="urn:microsoft.com/office/officeart/2005/8/layout/cycle5"/>
    <dgm:cxn modelId="{EA353717-4B10-4216-A08A-13A4B989D89F}" type="presOf" srcId="{915DA287-10D7-4A01-8A03-AF83A2E20144}" destId="{3B1C5F75-4FC1-4BB0-9573-ECB15529C543}" srcOrd="0" destOrd="0" presId="urn:microsoft.com/office/officeart/2005/8/layout/cycle5"/>
    <dgm:cxn modelId="{EBAE9C25-228B-4509-B837-19F6C728FD49}" type="presOf" srcId="{A8498831-CAE9-4189-B576-9016579CE5F3}" destId="{48998C8C-44B2-4FA5-9356-AEB92ECB6E4C}" srcOrd="0" destOrd="0" presId="urn:microsoft.com/office/officeart/2005/8/layout/cycle5"/>
    <dgm:cxn modelId="{A8AAEA25-20AE-48FC-ABDF-47CFB6BF48A8}" type="presOf" srcId="{0B849B80-4084-417C-9CF7-377CDDE71116}" destId="{5A94F057-B1C9-477C-A9AD-72238A84BEE4}" srcOrd="0" destOrd="0" presId="urn:microsoft.com/office/officeart/2005/8/layout/cycle5"/>
    <dgm:cxn modelId="{F441FE2D-BF27-444D-A2D8-57A91ECA7A83}" type="presOf" srcId="{01473BF8-6867-4829-87E2-DBDA4B420E17}" destId="{68394E54-903C-4972-BBB0-504A6B2773E9}" srcOrd="0" destOrd="0" presId="urn:microsoft.com/office/officeart/2005/8/layout/cycle5"/>
    <dgm:cxn modelId="{1CAC063A-FE83-4469-A0F2-595C03E5AC84}" srcId="{F6C0FB44-8894-4CD8-8AB5-F8468EFABE6F}" destId="{915DA287-10D7-4A01-8A03-AF83A2E20144}" srcOrd="6" destOrd="0" parTransId="{58842943-73E2-417D-892D-BBC65A3A82AF}" sibTransId="{37DA3DC6-106E-4DE2-B380-43587D85C64D}"/>
    <dgm:cxn modelId="{01D93943-8711-4097-AF66-1DB661F9605B}" srcId="{F6C0FB44-8894-4CD8-8AB5-F8468EFABE6F}" destId="{0B849B80-4084-417C-9CF7-377CDDE71116}" srcOrd="4" destOrd="0" parTransId="{23D17FA5-1B8A-4EAF-8F62-5523794277A7}" sibTransId="{D88DCFAA-B7EC-4F2C-9987-53189B934735}"/>
    <dgm:cxn modelId="{9563D16C-A143-4650-AC5D-D62DA535A2B8}" srcId="{F6C0FB44-8894-4CD8-8AB5-F8468EFABE6F}" destId="{D6949BE8-FAD4-4644-8BD8-497B07DA7BBB}" srcOrd="1" destOrd="0" parTransId="{E01A0593-0195-41FD-8A3F-21A5AEC0CD90}" sibTransId="{31B8F3B4-7256-412B-9A39-866D9C417A04}"/>
    <dgm:cxn modelId="{242CCA72-A6E2-4F71-8C32-417D92F20EA8}" type="presOf" srcId="{37DA3DC6-106E-4DE2-B380-43587D85C64D}" destId="{E8D975D5-C2D3-4C4E-8305-EC394257F0CD}" srcOrd="0" destOrd="0" presId="urn:microsoft.com/office/officeart/2005/8/layout/cycle5"/>
    <dgm:cxn modelId="{8028B275-D6E3-44B0-A3D1-3D80BB6B36E1}" type="presOf" srcId="{219C3F3A-1188-4224-98E9-2C7375E0A3C7}" destId="{D1926291-0904-499E-AD48-272AFD73A94E}" srcOrd="0" destOrd="0" presId="urn:microsoft.com/office/officeart/2005/8/layout/cycle5"/>
    <dgm:cxn modelId="{CC853F7B-E4E2-4E0D-9B85-A5D28EC1265B}" type="presOf" srcId="{87A08E5B-3D09-4A1D-A73B-15FE039D6A58}" destId="{15B5B46C-88BD-4460-B04E-4778D0D37F9E}" srcOrd="0" destOrd="0" presId="urn:microsoft.com/office/officeart/2005/8/layout/cycle5"/>
    <dgm:cxn modelId="{22FD8EA6-A06F-422A-8BBB-344DD74517CF}" type="presOf" srcId="{31B8F3B4-7256-412B-9A39-866D9C417A04}" destId="{711D6297-1255-4EE5-99A0-DDE0E3F3C08B}" srcOrd="0" destOrd="0" presId="urn:microsoft.com/office/officeart/2005/8/layout/cycle5"/>
    <dgm:cxn modelId="{81FF03BE-AFAF-49C2-A43C-FAC741628C28}" type="presOf" srcId="{EF7D50E0-0A09-4C39-AE4B-0951D5043E0E}" destId="{66C25E81-9B7A-4220-A87D-1FC8864B9069}" srcOrd="0" destOrd="0" presId="urn:microsoft.com/office/officeart/2005/8/layout/cycle5"/>
    <dgm:cxn modelId="{EE0470C7-E51D-4F14-8CD5-D6CA95DDD0E6}" srcId="{F6C0FB44-8894-4CD8-8AB5-F8468EFABE6F}" destId="{EF7D50E0-0A09-4C39-AE4B-0951D5043E0E}" srcOrd="3" destOrd="0" parTransId="{4B4E1FF0-ACB2-4EAF-8CF9-E25947ED8FFC}" sibTransId="{1BCAD3C1-5C41-45E7-A071-F0EA75DDB992}"/>
    <dgm:cxn modelId="{9EA081CF-49F9-4913-B7C7-3EA33D5D7C26}" type="presOf" srcId="{1BCAD3C1-5C41-45E7-A071-F0EA75DDB992}" destId="{C4943B73-AC15-4581-AD90-7415992B855C}" srcOrd="0" destOrd="0" presId="urn:microsoft.com/office/officeart/2005/8/layout/cycle5"/>
    <dgm:cxn modelId="{9454EDD7-3913-40BF-B874-2A045DC0DA3E}" type="presOf" srcId="{D88DCFAA-B7EC-4F2C-9987-53189B934735}" destId="{5C17E0B7-DAB0-4533-8D1A-55B836FDA9A8}" srcOrd="0" destOrd="0" presId="urn:microsoft.com/office/officeart/2005/8/layout/cycle5"/>
    <dgm:cxn modelId="{F145F9DD-A05B-4B1D-8D97-CA2C73C3CDA0}" srcId="{F6C0FB44-8894-4CD8-8AB5-F8468EFABE6F}" destId="{219C3F3A-1188-4224-98E9-2C7375E0A3C7}" srcOrd="0" destOrd="0" parTransId="{CF2238B2-DDB5-45DD-8F97-E97151C1D24C}" sibTransId="{87A08E5B-3D09-4A1D-A73B-15FE039D6A58}"/>
    <dgm:cxn modelId="{BF9A9BE9-86A0-4DC2-A2B9-23D5BCA3CCC1}" type="presOf" srcId="{678A600C-B803-4F08-993D-54DA9A9B18EC}" destId="{B425380C-BD1F-4D7C-90C3-76C8E62458D2}" srcOrd="0" destOrd="0" presId="urn:microsoft.com/office/officeart/2005/8/layout/cycle5"/>
    <dgm:cxn modelId="{4AAA46EA-AFBC-4509-ADDF-1582DB5CD642}" type="presOf" srcId="{660EEEC0-FEC9-4ADC-BD5C-20EB921A8923}" destId="{9B670C63-DE79-473E-9C48-8B9688DEB41C}" srcOrd="0" destOrd="0" presId="urn:microsoft.com/office/officeart/2005/8/layout/cycle5"/>
    <dgm:cxn modelId="{B0B002F0-4964-402B-BBA2-E07C56D03354}" type="presOf" srcId="{D6949BE8-FAD4-4644-8BD8-497B07DA7BBB}" destId="{9DB551E2-4D94-4068-BAE2-1FE004CEBDAD}" srcOrd="0" destOrd="0" presId="urn:microsoft.com/office/officeart/2005/8/layout/cycle5"/>
    <dgm:cxn modelId="{4948C2F3-D84B-4BF0-8044-8435D6FB2812}" srcId="{F6C0FB44-8894-4CD8-8AB5-F8468EFABE6F}" destId="{678A600C-B803-4F08-993D-54DA9A9B18EC}" srcOrd="2" destOrd="0" parTransId="{702340E7-1F24-4F9C-AECE-5070E0FABAEB}" sibTransId="{01473BF8-6867-4829-87E2-DBDA4B420E17}"/>
    <dgm:cxn modelId="{EA20D2FD-4BBA-42BF-8FDF-25128C576E56}" type="presOf" srcId="{F6C0FB44-8894-4CD8-8AB5-F8468EFABE6F}" destId="{43125058-E039-4DB5-A89A-D5C406BE73D8}" srcOrd="0" destOrd="0" presId="urn:microsoft.com/office/officeart/2005/8/layout/cycle5"/>
    <dgm:cxn modelId="{0795B9FE-A7C0-4F1C-9CB9-D96EFF6AD04B}" srcId="{F6C0FB44-8894-4CD8-8AB5-F8468EFABE6F}" destId="{A3870E94-F690-4113-9C8A-88704B895342}" srcOrd="5" destOrd="0" parTransId="{7A2C62D0-6FC7-40AB-A1ED-241A8A647980}" sibTransId="{A8498831-CAE9-4189-B576-9016579CE5F3}"/>
    <dgm:cxn modelId="{442D1067-DDB8-4358-AA47-E1B41E1025CC}" type="presParOf" srcId="{43125058-E039-4DB5-A89A-D5C406BE73D8}" destId="{D1926291-0904-499E-AD48-272AFD73A94E}" srcOrd="0" destOrd="0" presId="urn:microsoft.com/office/officeart/2005/8/layout/cycle5"/>
    <dgm:cxn modelId="{C77F1258-CE4F-4BB7-9F88-B8F2F17B4132}" type="presParOf" srcId="{43125058-E039-4DB5-A89A-D5C406BE73D8}" destId="{718B8CB0-B308-48C8-8F81-408F7CD3C153}" srcOrd="1" destOrd="0" presId="urn:microsoft.com/office/officeart/2005/8/layout/cycle5"/>
    <dgm:cxn modelId="{BD3D7F23-D747-42E7-B4E5-A477541BA864}" type="presParOf" srcId="{43125058-E039-4DB5-A89A-D5C406BE73D8}" destId="{15B5B46C-88BD-4460-B04E-4778D0D37F9E}" srcOrd="2" destOrd="0" presId="urn:microsoft.com/office/officeart/2005/8/layout/cycle5"/>
    <dgm:cxn modelId="{2C70886F-F3A8-46BE-A472-7D89E5579AC8}" type="presParOf" srcId="{43125058-E039-4DB5-A89A-D5C406BE73D8}" destId="{9DB551E2-4D94-4068-BAE2-1FE004CEBDAD}" srcOrd="3" destOrd="0" presId="urn:microsoft.com/office/officeart/2005/8/layout/cycle5"/>
    <dgm:cxn modelId="{AC8A433F-F22D-4B0C-B7B2-E48CEE981101}" type="presParOf" srcId="{43125058-E039-4DB5-A89A-D5C406BE73D8}" destId="{020771EB-D4A8-44C4-81B6-8665D7B3C86D}" srcOrd="4" destOrd="0" presId="urn:microsoft.com/office/officeart/2005/8/layout/cycle5"/>
    <dgm:cxn modelId="{FEE11B07-8DEF-4C34-9096-00CF55D584C9}" type="presParOf" srcId="{43125058-E039-4DB5-A89A-D5C406BE73D8}" destId="{711D6297-1255-4EE5-99A0-DDE0E3F3C08B}" srcOrd="5" destOrd="0" presId="urn:microsoft.com/office/officeart/2005/8/layout/cycle5"/>
    <dgm:cxn modelId="{1C8D8E49-CA42-4DB7-90D6-ADBCB84BFB12}" type="presParOf" srcId="{43125058-E039-4DB5-A89A-D5C406BE73D8}" destId="{B425380C-BD1F-4D7C-90C3-76C8E62458D2}" srcOrd="6" destOrd="0" presId="urn:microsoft.com/office/officeart/2005/8/layout/cycle5"/>
    <dgm:cxn modelId="{25D56F38-A9DA-4E96-8691-E195B0C60417}" type="presParOf" srcId="{43125058-E039-4DB5-A89A-D5C406BE73D8}" destId="{086353BE-C0C7-439A-9473-70A7EE16DFA7}" srcOrd="7" destOrd="0" presId="urn:microsoft.com/office/officeart/2005/8/layout/cycle5"/>
    <dgm:cxn modelId="{1F0C40FC-A159-407E-A103-2072C1E4BC7D}" type="presParOf" srcId="{43125058-E039-4DB5-A89A-D5C406BE73D8}" destId="{68394E54-903C-4972-BBB0-504A6B2773E9}" srcOrd="8" destOrd="0" presId="urn:microsoft.com/office/officeart/2005/8/layout/cycle5"/>
    <dgm:cxn modelId="{763879D2-5F1B-432F-960D-7C37E661960D}" type="presParOf" srcId="{43125058-E039-4DB5-A89A-D5C406BE73D8}" destId="{66C25E81-9B7A-4220-A87D-1FC8864B9069}" srcOrd="9" destOrd="0" presId="urn:microsoft.com/office/officeart/2005/8/layout/cycle5"/>
    <dgm:cxn modelId="{59D2BBAD-281E-41A8-AE53-0B8BF41B7EEE}" type="presParOf" srcId="{43125058-E039-4DB5-A89A-D5C406BE73D8}" destId="{0E95C419-0C41-437A-9B30-5B738DF5EDCB}" srcOrd="10" destOrd="0" presId="urn:microsoft.com/office/officeart/2005/8/layout/cycle5"/>
    <dgm:cxn modelId="{BA9F43D0-9BE9-4785-A17E-D4AA6FA16417}" type="presParOf" srcId="{43125058-E039-4DB5-A89A-D5C406BE73D8}" destId="{C4943B73-AC15-4581-AD90-7415992B855C}" srcOrd="11" destOrd="0" presId="urn:microsoft.com/office/officeart/2005/8/layout/cycle5"/>
    <dgm:cxn modelId="{C60A5EF7-528F-4792-B7C2-15E5C5426D2C}" type="presParOf" srcId="{43125058-E039-4DB5-A89A-D5C406BE73D8}" destId="{5A94F057-B1C9-477C-A9AD-72238A84BEE4}" srcOrd="12" destOrd="0" presId="urn:microsoft.com/office/officeart/2005/8/layout/cycle5"/>
    <dgm:cxn modelId="{D0EA8F11-5B35-4E61-98E7-EFC6EDDCD488}" type="presParOf" srcId="{43125058-E039-4DB5-A89A-D5C406BE73D8}" destId="{875D85B6-2115-4253-9A7A-D3E518C75E02}" srcOrd="13" destOrd="0" presId="urn:microsoft.com/office/officeart/2005/8/layout/cycle5"/>
    <dgm:cxn modelId="{B46C26D5-B8FC-4399-A6B3-A62D0AB6109F}" type="presParOf" srcId="{43125058-E039-4DB5-A89A-D5C406BE73D8}" destId="{5C17E0B7-DAB0-4533-8D1A-55B836FDA9A8}" srcOrd="14" destOrd="0" presId="urn:microsoft.com/office/officeart/2005/8/layout/cycle5"/>
    <dgm:cxn modelId="{52B63C68-5D3A-4325-B8DF-67D337F0E80B}" type="presParOf" srcId="{43125058-E039-4DB5-A89A-D5C406BE73D8}" destId="{8B19B22D-9F30-400B-85D7-9B10E7B62528}" srcOrd="15" destOrd="0" presId="urn:microsoft.com/office/officeart/2005/8/layout/cycle5"/>
    <dgm:cxn modelId="{32934B33-C71B-4651-BEBC-E28F0069EE6D}" type="presParOf" srcId="{43125058-E039-4DB5-A89A-D5C406BE73D8}" destId="{43795D0D-F060-43CD-803D-C1A3841B4F1A}" srcOrd="16" destOrd="0" presId="urn:microsoft.com/office/officeart/2005/8/layout/cycle5"/>
    <dgm:cxn modelId="{D60EF821-8F53-4283-9FDE-F11D7B27B0EE}" type="presParOf" srcId="{43125058-E039-4DB5-A89A-D5C406BE73D8}" destId="{48998C8C-44B2-4FA5-9356-AEB92ECB6E4C}" srcOrd="17" destOrd="0" presId="urn:microsoft.com/office/officeart/2005/8/layout/cycle5"/>
    <dgm:cxn modelId="{73D7F45D-7CE0-4E16-AEEF-CD49E41A9400}" type="presParOf" srcId="{43125058-E039-4DB5-A89A-D5C406BE73D8}" destId="{3B1C5F75-4FC1-4BB0-9573-ECB15529C543}" srcOrd="18" destOrd="0" presId="urn:microsoft.com/office/officeart/2005/8/layout/cycle5"/>
    <dgm:cxn modelId="{F276DDB2-9B4A-4B37-8C0B-CD96596D437A}" type="presParOf" srcId="{43125058-E039-4DB5-A89A-D5C406BE73D8}" destId="{A524B369-116B-4E13-944F-1BABDA5B564B}" srcOrd="19" destOrd="0" presId="urn:microsoft.com/office/officeart/2005/8/layout/cycle5"/>
    <dgm:cxn modelId="{7D5F0A0F-7E1F-40ED-9301-D51E923DB561}" type="presParOf" srcId="{43125058-E039-4DB5-A89A-D5C406BE73D8}" destId="{E8D975D5-C2D3-4C4E-8305-EC394257F0CD}" srcOrd="20" destOrd="0" presId="urn:microsoft.com/office/officeart/2005/8/layout/cycle5"/>
    <dgm:cxn modelId="{AA553BAC-F67F-4A63-B658-B6C5726E6F38}" type="presParOf" srcId="{43125058-E039-4DB5-A89A-D5C406BE73D8}" destId="{F8AC98C9-C24F-4ABF-8568-17BD1B0FF814}" srcOrd="21" destOrd="0" presId="urn:microsoft.com/office/officeart/2005/8/layout/cycle5"/>
    <dgm:cxn modelId="{F15384AF-8F41-408B-9B84-98B585EB5F8F}" type="presParOf" srcId="{43125058-E039-4DB5-A89A-D5C406BE73D8}" destId="{FC171B82-D645-4DA1-A7EA-4A02AFCACD91}" srcOrd="22" destOrd="0" presId="urn:microsoft.com/office/officeart/2005/8/layout/cycle5"/>
    <dgm:cxn modelId="{B2EB26AC-E304-45F0-A095-D95B44F2ECD9}" type="presParOf" srcId="{43125058-E039-4DB5-A89A-D5C406BE73D8}" destId="{9B670C63-DE79-473E-9C48-8B9688DEB41C}" srcOrd="23" destOrd="0" presId="urn:microsoft.com/office/officeart/2005/8/layout/cycle5"/>
  </dgm:cxnLst>
  <dgm:bg/>
  <dgm:whole>
    <a:ln w="57150"/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6291-0904-499E-AD48-272AFD73A94E}">
      <dsp:nvSpPr>
        <dsp:cNvPr id="0" name=""/>
        <dsp:cNvSpPr/>
      </dsp:nvSpPr>
      <dsp:spPr>
        <a:xfrm>
          <a:off x="2229646" y="3635"/>
          <a:ext cx="96669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Citrato</a:t>
          </a:r>
        </a:p>
      </dsp:txBody>
      <dsp:txXfrm>
        <a:off x="2260319" y="34308"/>
        <a:ext cx="905345" cy="567003"/>
      </dsp:txXfrm>
    </dsp:sp>
    <dsp:sp modelId="{15B5B46C-88BD-4460-B04E-4778D0D37F9E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2800569" y="90440"/>
              </a:moveTo>
              <a:arcTo wR="2179272" hR="2179272" stAng="17193868" swAng="68010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551E2-4D94-4068-BAE2-1FE004CEBDAD}">
      <dsp:nvSpPr>
        <dsp:cNvPr id="0" name=""/>
        <dsp:cNvSpPr/>
      </dsp:nvSpPr>
      <dsp:spPr>
        <a:xfrm>
          <a:off x="3621497" y="641929"/>
          <a:ext cx="1264945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Iso</a:t>
          </a:r>
          <a:r>
            <a:rPr lang="pt-BR" sz="1600" kern="1200" dirty="0">
              <a:latin typeface="Eras Bold ITC" panose="020B0907030504020204" pitchFamily="34" charset="0"/>
            </a:rPr>
            <a:t>-citrato</a:t>
          </a:r>
        </a:p>
      </dsp:txBody>
      <dsp:txXfrm>
        <a:off x="3652170" y="672602"/>
        <a:ext cx="1203599" cy="567003"/>
      </dsp:txXfrm>
    </dsp:sp>
    <dsp:sp modelId="{711D6297-1255-4EE5-99A0-DDE0E3F3C08B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4083279" y="1119091"/>
              </a:moveTo>
              <a:arcTo wR="2179272" hR="2179272" stAng="19853416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380C-BD1F-4D7C-90C3-76C8E62458D2}">
      <dsp:nvSpPr>
        <dsp:cNvPr id="0" name=""/>
        <dsp:cNvSpPr/>
      </dsp:nvSpPr>
      <dsp:spPr>
        <a:xfrm>
          <a:off x="3986203" y="2182907"/>
          <a:ext cx="181212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l-G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kern="1200" dirty="0" err="1">
              <a:latin typeface="Eras Bold ITC" panose="020B0907030504020204" pitchFamily="34" charset="0"/>
            </a:rPr>
            <a:t>cetoglutarato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016876" y="2213580"/>
        <a:ext cx="1750775" cy="567003"/>
      </dsp:txXfrm>
    </dsp:sp>
    <dsp:sp modelId="{68394E54-903C-4972-BBB0-504A6B2773E9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4298874" y="2685745"/>
              </a:moveTo>
              <a:arcTo wR="2179272" hR="2179272" stAng="806321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5E81-9B7A-4220-A87D-1FC8864B9069}">
      <dsp:nvSpPr>
        <dsp:cNvPr id="0" name=""/>
        <dsp:cNvSpPr/>
      </dsp:nvSpPr>
      <dsp:spPr>
        <a:xfrm>
          <a:off x="3321615" y="3723885"/>
          <a:ext cx="1864709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Succinil-CoA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3352288" y="3754558"/>
        <a:ext cx="1803363" cy="567003"/>
      </dsp:txXfrm>
    </dsp:sp>
    <dsp:sp modelId="{C4943B73-AC15-4581-AD90-7415992B855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3237258" y="4084499"/>
              </a:moveTo>
              <a:arcTo wR="2179272" hR="2179272" stAng="3657377" swAng="47077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F057-B1C9-477C-A9AD-72238A84BEE4}">
      <dsp:nvSpPr>
        <dsp:cNvPr id="0" name=""/>
        <dsp:cNvSpPr/>
      </dsp:nvSpPr>
      <dsp:spPr>
        <a:xfrm>
          <a:off x="2018201" y="4362179"/>
          <a:ext cx="1389580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Succinato</a:t>
          </a:r>
        </a:p>
      </dsp:txBody>
      <dsp:txXfrm>
        <a:off x="2048874" y="4392852"/>
        <a:ext cx="1328234" cy="567003"/>
      </dsp:txXfrm>
    </dsp:sp>
    <dsp:sp modelId="{5C17E0B7-DAB0-4533-8D1A-55B836FDA9A8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1391284" y="4211094"/>
              </a:moveTo>
              <a:arcTo wR="2179272" hR="2179272" stAng="6671847" swAng="47077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9B22D-9F30-400B-85D7-9B10E7B62528}">
      <dsp:nvSpPr>
        <dsp:cNvPr id="0" name=""/>
        <dsp:cNvSpPr/>
      </dsp:nvSpPr>
      <dsp:spPr>
        <a:xfrm>
          <a:off x="523083" y="3723885"/>
          <a:ext cx="1297860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Fumarato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553756" y="3754558"/>
        <a:ext cx="1236514" cy="567003"/>
      </dsp:txXfrm>
    </dsp:sp>
    <dsp:sp modelId="{48998C8C-44B2-4FA5-9356-AEB92ECB6E4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275264" y="3239452"/>
              </a:moveTo>
              <a:arcTo wR="2179272" hR="2179272" stAng="9053416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5F75-4FC1-4BB0-9573-ECB15529C543}">
      <dsp:nvSpPr>
        <dsp:cNvPr id="0" name=""/>
        <dsp:cNvSpPr/>
      </dsp:nvSpPr>
      <dsp:spPr>
        <a:xfrm>
          <a:off x="50374" y="2182907"/>
          <a:ext cx="96669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Malato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81047" y="2213580"/>
        <a:ext cx="905345" cy="567003"/>
      </dsp:txXfrm>
    </dsp:sp>
    <dsp:sp modelId="{E8D975D5-C2D3-4C4E-8305-EC394257F0CD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59670" y="1672798"/>
              </a:moveTo>
              <a:arcTo wR="2179272" hR="2179272" stAng="11606321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C98C9-C24F-4ABF-8568-17BD1B0FF814}">
      <dsp:nvSpPr>
        <dsp:cNvPr id="0" name=""/>
        <dsp:cNvSpPr/>
      </dsp:nvSpPr>
      <dsp:spPr>
        <a:xfrm>
          <a:off x="446260" y="641929"/>
          <a:ext cx="1451506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Oxalacetato</a:t>
          </a:r>
        </a:p>
      </dsp:txBody>
      <dsp:txXfrm>
        <a:off x="476933" y="672602"/>
        <a:ext cx="1390160" cy="567003"/>
      </dsp:txXfrm>
    </dsp:sp>
    <dsp:sp modelId="{9B670C63-DE79-473E-9C48-8B9688DEB41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1159539" y="253299"/>
              </a:moveTo>
              <a:arcTo wR="2179272" hR="2179272" stAng="14526025" swAng="68010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6291-0904-499E-AD48-272AFD73A94E}">
      <dsp:nvSpPr>
        <dsp:cNvPr id="0" name=""/>
        <dsp:cNvSpPr/>
      </dsp:nvSpPr>
      <dsp:spPr>
        <a:xfrm>
          <a:off x="2209123" y="3047"/>
          <a:ext cx="995249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Citrato</a:t>
          </a:r>
        </a:p>
      </dsp:txBody>
      <dsp:txXfrm>
        <a:off x="2240703" y="34627"/>
        <a:ext cx="932089" cy="583752"/>
      </dsp:txXfrm>
    </dsp:sp>
    <dsp:sp modelId="{15B5B46C-88BD-4460-B04E-4778D0D37F9E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2884423" y="93117"/>
              </a:moveTo>
              <a:arcTo wR="2244615" hR="2244615" stAng="17193679" swAng="680556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551E2-4D94-4068-BAE2-1FE004CEBDAD}">
      <dsp:nvSpPr>
        <dsp:cNvPr id="0" name=""/>
        <dsp:cNvSpPr/>
      </dsp:nvSpPr>
      <dsp:spPr>
        <a:xfrm>
          <a:off x="3642773" y="660480"/>
          <a:ext cx="1302314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Iso</a:t>
          </a:r>
          <a:r>
            <a:rPr lang="pt-BR" sz="1600" kern="1200" dirty="0">
              <a:latin typeface="Eras Bold ITC" panose="020B0907030504020204" pitchFamily="34" charset="0"/>
            </a:rPr>
            <a:t>-citrato</a:t>
          </a:r>
        </a:p>
      </dsp:txBody>
      <dsp:txXfrm>
        <a:off x="3674353" y="692060"/>
        <a:ext cx="1239154" cy="583752"/>
      </dsp:txXfrm>
    </dsp:sp>
    <dsp:sp modelId="{711D6297-1255-4EE5-99A0-DDE0E3F3C08B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4205660" y="1152552"/>
              </a:moveTo>
              <a:arcTo wR="2244615" hR="2244615" stAng="19853251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380C-BD1F-4D7C-90C3-76C8E62458D2}">
      <dsp:nvSpPr>
        <dsp:cNvPr id="0" name=""/>
        <dsp:cNvSpPr/>
      </dsp:nvSpPr>
      <dsp:spPr>
        <a:xfrm>
          <a:off x="4018536" y="2247663"/>
          <a:ext cx="1865655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l-G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kern="1200" dirty="0" err="1">
              <a:latin typeface="Eras Bold ITC" panose="020B0907030504020204" pitchFamily="34" charset="0"/>
            </a:rPr>
            <a:t>cetoglutarato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050116" y="2279243"/>
        <a:ext cx="1802495" cy="583752"/>
      </dsp:txXfrm>
    </dsp:sp>
    <dsp:sp modelId="{68394E54-903C-4972-BBB0-504A6B2773E9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4427790" y="2766197"/>
              </a:moveTo>
              <a:arcTo wR="2244615" hR="2244615" stAng="806199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5E81-9B7A-4220-A87D-1FC8864B9069}">
      <dsp:nvSpPr>
        <dsp:cNvPr id="0" name=""/>
        <dsp:cNvSpPr/>
      </dsp:nvSpPr>
      <dsp:spPr>
        <a:xfrm>
          <a:off x="3334032" y="3834846"/>
          <a:ext cx="1919797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Succinil-CoA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3365612" y="3866426"/>
        <a:ext cx="1856637" cy="583752"/>
      </dsp:txXfrm>
    </dsp:sp>
    <dsp:sp modelId="{C4943B73-AC15-4581-AD90-7415992B855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3334453" y="4206898"/>
              </a:moveTo>
              <a:arcTo wR="2244615" hR="2244615" stAng="3657151" swAng="47132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F057-B1C9-477C-A9AD-72238A84BEE4}">
      <dsp:nvSpPr>
        <dsp:cNvPr id="0" name=""/>
        <dsp:cNvSpPr/>
      </dsp:nvSpPr>
      <dsp:spPr>
        <a:xfrm>
          <a:off x="1991432" y="4492279"/>
          <a:ext cx="1430631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Succinato</a:t>
          </a:r>
        </a:p>
      </dsp:txBody>
      <dsp:txXfrm>
        <a:off x="2023012" y="4523859"/>
        <a:ext cx="1367471" cy="583752"/>
      </dsp:txXfrm>
    </dsp:sp>
    <dsp:sp modelId="{5C17E0B7-DAB0-4533-8D1A-55B836FDA9A8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1433193" y="4337435"/>
              </a:moveTo>
              <a:arcTo wR="2244615" hR="2244615" stAng="6671530" swAng="47132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9B22D-9F30-400B-85D7-9B10E7B62528}">
      <dsp:nvSpPr>
        <dsp:cNvPr id="0" name=""/>
        <dsp:cNvSpPr/>
      </dsp:nvSpPr>
      <dsp:spPr>
        <a:xfrm>
          <a:off x="451463" y="3834846"/>
          <a:ext cx="1336202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Fumarato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83043" y="3866426"/>
        <a:ext cx="1273042" cy="583752"/>
      </dsp:txXfrm>
    </dsp:sp>
    <dsp:sp modelId="{48998C8C-44B2-4FA5-9356-AEB92ECB6E4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283570" y="3336678"/>
              </a:moveTo>
              <a:arcTo wR="2244615" hR="2244615" stAng="9053251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5F75-4FC1-4BB0-9573-ECB15529C543}">
      <dsp:nvSpPr>
        <dsp:cNvPr id="0" name=""/>
        <dsp:cNvSpPr/>
      </dsp:nvSpPr>
      <dsp:spPr>
        <a:xfrm>
          <a:off x="-35492" y="2247663"/>
          <a:ext cx="995249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Malato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-3912" y="2279243"/>
        <a:ext cx="932089" cy="583752"/>
      </dsp:txXfrm>
    </dsp:sp>
    <dsp:sp modelId="{E8D975D5-C2D3-4C4E-8305-EC394257F0CD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61440" y="1723034"/>
              </a:moveTo>
              <a:arcTo wR="2244615" hR="2244615" stAng="11606199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C98C9-C24F-4ABF-8568-17BD1B0FF814}">
      <dsp:nvSpPr>
        <dsp:cNvPr id="0" name=""/>
        <dsp:cNvSpPr/>
      </dsp:nvSpPr>
      <dsp:spPr>
        <a:xfrm>
          <a:off x="372371" y="660480"/>
          <a:ext cx="1494387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Oxalacetato</a:t>
          </a:r>
        </a:p>
      </dsp:txBody>
      <dsp:txXfrm>
        <a:off x="403951" y="692060"/>
        <a:ext cx="1431227" cy="583752"/>
      </dsp:txXfrm>
    </dsp:sp>
    <dsp:sp modelId="{9B670C63-DE79-473E-9C48-8B9688DEB41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1194157" y="260973"/>
              </a:moveTo>
              <a:arcTo wR="2244615" hR="2244615" stAng="14525765" swAng="680556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7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82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Relationship Id="rId14" Type="http://schemas.microsoft.com/office/2007/relationships/diagramDrawing" Target="../diagrams/drawin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91DDD2-6F45-4D75-8C38-8529771430CE}"/>
              </a:ext>
            </a:extLst>
          </p:cNvPr>
          <p:cNvGrpSpPr/>
          <p:nvPr/>
        </p:nvGrpSpPr>
        <p:grpSpPr>
          <a:xfrm>
            <a:off x="1533744" y="647433"/>
            <a:ext cx="3878813" cy="3493842"/>
            <a:chOff x="5603191" y="2218591"/>
            <a:chExt cx="2430985" cy="2196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3E28D9-989E-4569-A5CA-D92B6E813554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68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C495D7B6-1977-45A2-994C-3DE9552698D6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1333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89A71F-4FB8-46A6-ABDF-949DF3942421}"/>
              </a:ext>
            </a:extLst>
          </p:cNvPr>
          <p:cNvSpPr/>
          <p:nvPr/>
        </p:nvSpPr>
        <p:spPr>
          <a:xfrm>
            <a:off x="363402" y="4875022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Ciclo do Ácido Cítrico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Ciclo do Ácido </a:t>
            </a:r>
            <a:r>
              <a:rPr lang="pt-BR" sz="2400" b="1" spc="-1" dirty="0" err="1">
                <a:solidFill>
                  <a:prstClr val="white"/>
                </a:solidFill>
                <a:latin typeface="Bell MT"/>
              </a:rPr>
              <a:t>Tricarboxílico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20086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300744" y="2320773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23687" y="291803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4C867590-0458-4F61-AAF9-87169FABF557}"/>
              </a:ext>
            </a:extLst>
          </p:cNvPr>
          <p:cNvSpPr/>
          <p:nvPr/>
        </p:nvSpPr>
        <p:spPr>
          <a:xfrm rot="2806073">
            <a:off x="4538355" y="970803"/>
            <a:ext cx="831296" cy="2283248"/>
          </a:xfrm>
          <a:prstGeom prst="arc">
            <a:avLst>
              <a:gd name="adj1" fmla="val 16685552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410E6DD8-D0FF-4E6A-98C4-395B7AE09FED}"/>
              </a:ext>
            </a:extLst>
          </p:cNvPr>
          <p:cNvSpPr/>
          <p:nvPr/>
        </p:nvSpPr>
        <p:spPr>
          <a:xfrm rot="8609092" flipH="1">
            <a:off x="4383937" y="3436587"/>
            <a:ext cx="781064" cy="2290301"/>
          </a:xfrm>
          <a:prstGeom prst="arc">
            <a:avLst>
              <a:gd name="adj1" fmla="val 16685552"/>
              <a:gd name="adj2" fmla="val 427963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122365" y="3107413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3E00D7F-9843-4583-8B03-F69CF4C9401C}"/>
              </a:ext>
            </a:extLst>
          </p:cNvPr>
          <p:cNvSpPr/>
          <p:nvPr/>
        </p:nvSpPr>
        <p:spPr>
          <a:xfrm>
            <a:off x="5545960" y="317752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Alcoólica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F2B89AE-551F-4239-8A77-5E3DDADEA2DB}"/>
              </a:ext>
            </a:extLst>
          </p:cNvPr>
          <p:cNvSpPr/>
          <p:nvPr/>
        </p:nvSpPr>
        <p:spPr>
          <a:xfrm>
            <a:off x="5224227" y="5609973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Láctica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583289" y="3325157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5238274" y="304219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4202146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Destinos do Piruvato</a:t>
            </a:r>
          </a:p>
        </p:txBody>
      </p:sp>
    </p:spTree>
    <p:extLst>
      <p:ext uri="{BB962C8B-B14F-4D97-AF65-F5344CB8AC3E}">
        <p14:creationId xmlns:p14="http://schemas.microsoft.com/office/powerpoint/2010/main" val="28594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20086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300744" y="2320773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23687" y="291803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122365" y="3107413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583289" y="3325157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5238274" y="304219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4202146" cy="71414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Respiração celular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4472D4-1036-48F3-B5D8-595A700392BC}"/>
              </a:ext>
            </a:extLst>
          </p:cNvPr>
          <p:cNvCxnSpPr>
            <a:cxnSpLocks/>
          </p:cNvCxnSpPr>
          <p:nvPr/>
        </p:nvCxnSpPr>
        <p:spPr>
          <a:xfrm flipV="1">
            <a:off x="5701133" y="3917646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857443" y="5075379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</p:spTree>
    <p:extLst>
      <p:ext uri="{BB962C8B-B14F-4D97-AF65-F5344CB8AC3E}">
        <p14:creationId xmlns:p14="http://schemas.microsoft.com/office/powerpoint/2010/main" val="39499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8761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69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12035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14006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1197501" y="1302587"/>
            <a:ext cx="778950" cy="266670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15089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805194" y="7422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8420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8370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16234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96164C0B-E345-4593-83D3-D06BF4A649BA}"/>
              </a:ext>
            </a:extLst>
          </p:cNvPr>
          <p:cNvSpPr txBox="1"/>
          <p:nvPr/>
        </p:nvSpPr>
        <p:spPr>
          <a:xfrm>
            <a:off x="6465085" y="1169147"/>
            <a:ext cx="1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476299" y="35390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5562335" y="3031391"/>
            <a:ext cx="2430985" cy="2222193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464463" y="36345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4B2077F0-CD26-4B68-A5FA-685BEC6AB5B6}"/>
              </a:ext>
            </a:extLst>
          </p:cNvPr>
          <p:cNvGrpSpPr/>
          <p:nvPr/>
        </p:nvGrpSpPr>
        <p:grpSpPr>
          <a:xfrm>
            <a:off x="4197915" y="3860309"/>
            <a:ext cx="893277" cy="590550"/>
            <a:chOff x="4197915" y="3047509"/>
            <a:chExt cx="893277" cy="590550"/>
          </a:xfrm>
        </p:grpSpPr>
        <p:sp>
          <p:nvSpPr>
            <p:cNvPr id="201" name="Seta: Entalhada para a Direita 200">
              <a:extLst>
                <a:ext uri="{FF2B5EF4-FFF2-40B4-BE49-F238E27FC236}">
                  <a16:creationId xmlns:a16="http://schemas.microsoft.com/office/drawing/2014/main" id="{124BD95D-F78A-4CE5-904A-49E9AAB6D8BD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Seta: Entalhada para a Direita 201">
              <a:extLst>
                <a:ext uri="{FF2B5EF4-FFF2-40B4-BE49-F238E27FC236}">
                  <a16:creationId xmlns:a16="http://schemas.microsoft.com/office/drawing/2014/main" id="{D9EDFC09-3BB6-4EC0-A9E7-7E0A4B35062B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Seta: Entalhada para a Direita 202">
              <a:extLst>
                <a:ext uri="{FF2B5EF4-FFF2-40B4-BE49-F238E27FC236}">
                  <a16:creationId xmlns:a16="http://schemas.microsoft.com/office/drawing/2014/main" id="{7D83BEA1-647D-44FE-9503-8F9BD532FAE6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A7A39900-F45C-4E07-89D0-CFB3F14793F0}"/>
              </a:ext>
            </a:extLst>
          </p:cNvPr>
          <p:cNvCxnSpPr>
            <a:cxnSpLocks/>
          </p:cNvCxnSpPr>
          <p:nvPr/>
        </p:nvCxnSpPr>
        <p:spPr>
          <a:xfrm flipV="1">
            <a:off x="4675469" y="46502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15757197-CF4E-4520-8466-4E318ED901B7}"/>
              </a:ext>
            </a:extLst>
          </p:cNvPr>
          <p:cNvSpPr txBox="1"/>
          <p:nvPr/>
        </p:nvSpPr>
        <p:spPr>
          <a:xfrm>
            <a:off x="3831779" y="58079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206ADF74-00CE-4E84-BA8C-3354AAD952BD}"/>
              </a:ext>
            </a:extLst>
          </p:cNvPr>
          <p:cNvSpPr/>
          <p:nvPr/>
        </p:nvSpPr>
        <p:spPr>
          <a:xfrm rot="16200000">
            <a:off x="4207704" y="-1071205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35B2A5B-D0EE-4454-96F6-421020B64548}"/>
              </a:ext>
            </a:extLst>
          </p:cNvPr>
          <p:cNvCxnSpPr>
            <a:cxnSpLocks/>
          </p:cNvCxnSpPr>
          <p:nvPr/>
        </p:nvCxnSpPr>
        <p:spPr>
          <a:xfrm flipH="1">
            <a:off x="4481161" y="2479428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360E0C-76F2-4E7C-8672-C4A218C86649}"/>
              </a:ext>
            </a:extLst>
          </p:cNvPr>
          <p:cNvSpPr txBox="1"/>
          <p:nvPr/>
        </p:nvSpPr>
        <p:spPr>
          <a:xfrm>
            <a:off x="42220" y="122332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</p:spTree>
    <p:extLst>
      <p:ext uri="{BB962C8B-B14F-4D97-AF65-F5344CB8AC3E}">
        <p14:creationId xmlns:p14="http://schemas.microsoft.com/office/powerpoint/2010/main" val="5005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6" grpId="0" animBg="1"/>
      <p:bldP spid="185" grpId="0" animBg="1"/>
      <p:bldP spid="187" grpId="0"/>
      <p:bldP spid="188" grpId="0"/>
      <p:bldP spid="190" grpId="0"/>
      <p:bldP spid="191" grpId="0"/>
      <p:bldP spid="194" grpId="0"/>
      <p:bldP spid="195" grpId="0" animBg="1"/>
      <p:bldP spid="195" grpId="1" animBg="1"/>
      <p:bldP spid="199" grpId="0" animBg="1"/>
      <p:bldP spid="199" grpId="1" animBg="1"/>
      <p:bldP spid="205" grpId="0"/>
      <p:bldP spid="3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o 56">
            <a:extLst>
              <a:ext uri="{FF2B5EF4-FFF2-40B4-BE49-F238E27FC236}">
                <a16:creationId xmlns:a16="http://schemas.microsoft.com/office/drawing/2014/main" id="{231B5290-EAB3-462F-80ED-CC709CC09844}"/>
              </a:ext>
            </a:extLst>
          </p:cNvPr>
          <p:cNvSpPr/>
          <p:nvPr/>
        </p:nvSpPr>
        <p:spPr>
          <a:xfrm rot="13709709">
            <a:off x="7261935" y="366369"/>
            <a:ext cx="1302138" cy="1282574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84A882E4-90D0-47C2-B3EE-47CDD0A7BD57}"/>
              </a:ext>
            </a:extLst>
          </p:cNvPr>
          <p:cNvSpPr/>
          <p:nvPr/>
        </p:nvSpPr>
        <p:spPr>
          <a:xfrm rot="10121887">
            <a:off x="7185296" y="556469"/>
            <a:ext cx="1380562" cy="1103798"/>
          </a:xfrm>
          <a:prstGeom prst="arc">
            <a:avLst>
              <a:gd name="adj1" fmla="val 10885513"/>
              <a:gd name="adj2" fmla="val 1797289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5A08E020-77CB-4F21-88B2-C5A5E673716E}"/>
              </a:ext>
            </a:extLst>
          </p:cNvPr>
          <p:cNvSpPr/>
          <p:nvPr/>
        </p:nvSpPr>
        <p:spPr>
          <a:xfrm rot="10121887">
            <a:off x="3014805" y="588547"/>
            <a:ext cx="1703271" cy="1056819"/>
          </a:xfrm>
          <a:prstGeom prst="arc">
            <a:avLst>
              <a:gd name="adj1" fmla="val 10623284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3E103C-933C-4D7D-B545-9A3908C4DF51}"/>
              </a:ext>
            </a:extLst>
          </p:cNvPr>
          <p:cNvSpPr txBox="1"/>
          <p:nvPr/>
        </p:nvSpPr>
        <p:spPr>
          <a:xfrm>
            <a:off x="312516" y="142805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92C79A-6914-433D-8FED-A80E201F4327}"/>
              </a:ext>
            </a:extLst>
          </p:cNvPr>
          <p:cNvSpPr txBox="1"/>
          <p:nvPr/>
        </p:nvSpPr>
        <p:spPr>
          <a:xfrm>
            <a:off x="1313932" y="14280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5ACDA0-CC61-4D3C-BC34-67C13A1FDF61}"/>
              </a:ext>
            </a:extLst>
          </p:cNvPr>
          <p:cNvCxnSpPr>
            <a:cxnSpLocks/>
          </p:cNvCxnSpPr>
          <p:nvPr/>
        </p:nvCxnSpPr>
        <p:spPr>
          <a:xfrm>
            <a:off x="1030155" y="16588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4813352-9803-40C3-8F32-31C21AF85B89}"/>
              </a:ext>
            </a:extLst>
          </p:cNvPr>
          <p:cNvCxnSpPr>
            <a:cxnSpLocks/>
          </p:cNvCxnSpPr>
          <p:nvPr/>
        </p:nvCxnSpPr>
        <p:spPr>
          <a:xfrm>
            <a:off x="1500425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1D8083-BC1B-45F1-BB77-2F47CC403E00}"/>
              </a:ext>
            </a:extLst>
          </p:cNvPr>
          <p:cNvCxnSpPr>
            <a:cxnSpLocks/>
          </p:cNvCxnSpPr>
          <p:nvPr/>
        </p:nvCxnSpPr>
        <p:spPr>
          <a:xfrm>
            <a:off x="1637058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979E0B-485B-4201-B428-3C50691CE65D}"/>
              </a:ext>
            </a:extLst>
          </p:cNvPr>
          <p:cNvSpPr txBox="1"/>
          <p:nvPr/>
        </p:nvSpPr>
        <p:spPr>
          <a:xfrm>
            <a:off x="1340211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BD6D1-D09B-46E6-9747-D2F6A7EB431B}"/>
              </a:ext>
            </a:extLst>
          </p:cNvPr>
          <p:cNvSpPr txBox="1"/>
          <p:nvPr/>
        </p:nvSpPr>
        <p:spPr>
          <a:xfrm>
            <a:off x="2002360" y="1443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0748BE-0AA2-4DE1-A4F0-2002BAF1F9AD}"/>
              </a:ext>
            </a:extLst>
          </p:cNvPr>
          <p:cNvCxnSpPr>
            <a:cxnSpLocks/>
          </p:cNvCxnSpPr>
          <p:nvPr/>
        </p:nvCxnSpPr>
        <p:spPr>
          <a:xfrm>
            <a:off x="1718583" y="167465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1B1B98-9722-4FFC-9618-FCD0236A8035}"/>
              </a:ext>
            </a:extLst>
          </p:cNvPr>
          <p:cNvCxnSpPr>
            <a:cxnSpLocks/>
          </p:cNvCxnSpPr>
          <p:nvPr/>
        </p:nvCxnSpPr>
        <p:spPr>
          <a:xfrm>
            <a:off x="2178340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ACD29A4-61C7-4FD9-BBF8-5190EA7E1146}"/>
              </a:ext>
            </a:extLst>
          </p:cNvPr>
          <p:cNvCxnSpPr>
            <a:cxnSpLocks/>
          </p:cNvCxnSpPr>
          <p:nvPr/>
        </p:nvCxnSpPr>
        <p:spPr>
          <a:xfrm>
            <a:off x="2314973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346C3-7B1A-4C40-ABC0-996677C9B73E}"/>
              </a:ext>
            </a:extLst>
          </p:cNvPr>
          <p:cNvSpPr txBox="1"/>
          <p:nvPr/>
        </p:nvSpPr>
        <p:spPr>
          <a:xfrm>
            <a:off x="2018126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1E7897-DE79-49D0-AEB4-F27FC8F123A0}"/>
              </a:ext>
            </a:extLst>
          </p:cNvPr>
          <p:cNvSpPr txBox="1"/>
          <p:nvPr/>
        </p:nvSpPr>
        <p:spPr>
          <a:xfrm>
            <a:off x="2686865" y="1428051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1D676FE-1AD0-43BA-89E3-B1F5279AB863}"/>
              </a:ext>
            </a:extLst>
          </p:cNvPr>
          <p:cNvCxnSpPr>
            <a:cxnSpLocks/>
          </p:cNvCxnSpPr>
          <p:nvPr/>
        </p:nvCxnSpPr>
        <p:spPr>
          <a:xfrm>
            <a:off x="2403088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3C0D41-5EB5-49BF-BC4E-ABDDAF9D868F}"/>
              </a:ext>
            </a:extLst>
          </p:cNvPr>
          <p:cNvSpPr txBox="1"/>
          <p:nvPr/>
        </p:nvSpPr>
        <p:spPr>
          <a:xfrm>
            <a:off x="5183660" y="142805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D961380-F0AE-4BB5-A6DE-7B31FFDCE3B2}"/>
              </a:ext>
            </a:extLst>
          </p:cNvPr>
          <p:cNvCxnSpPr>
            <a:cxnSpLocks/>
          </p:cNvCxnSpPr>
          <p:nvPr/>
        </p:nvCxnSpPr>
        <p:spPr>
          <a:xfrm>
            <a:off x="5901299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8963E9E-A181-4577-A4A0-141103A0AFA6}"/>
              </a:ext>
            </a:extLst>
          </p:cNvPr>
          <p:cNvCxnSpPr>
            <a:cxnSpLocks/>
          </p:cNvCxnSpPr>
          <p:nvPr/>
        </p:nvCxnSpPr>
        <p:spPr>
          <a:xfrm>
            <a:off x="6371569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7FDE89A-6736-4F48-8065-79E68618039C}"/>
              </a:ext>
            </a:extLst>
          </p:cNvPr>
          <p:cNvCxnSpPr>
            <a:cxnSpLocks/>
          </p:cNvCxnSpPr>
          <p:nvPr/>
        </p:nvCxnSpPr>
        <p:spPr>
          <a:xfrm>
            <a:off x="6508202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758C39-6AA8-4888-8BEE-28AE1559C04A}"/>
              </a:ext>
            </a:extLst>
          </p:cNvPr>
          <p:cNvSpPr txBox="1"/>
          <p:nvPr/>
        </p:nvSpPr>
        <p:spPr>
          <a:xfrm>
            <a:off x="6211355" y="5533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62DF6-E903-4F43-90AA-C5A9C7D07ED8}"/>
              </a:ext>
            </a:extLst>
          </p:cNvPr>
          <p:cNvSpPr txBox="1"/>
          <p:nvPr/>
        </p:nvSpPr>
        <p:spPr>
          <a:xfrm>
            <a:off x="6190122" y="1420667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2D720F-3C22-4588-BEA4-3CF7485A6E30}"/>
              </a:ext>
            </a:extLst>
          </p:cNvPr>
          <p:cNvSpPr txBox="1"/>
          <p:nvPr/>
        </p:nvSpPr>
        <p:spPr>
          <a:xfrm>
            <a:off x="9085670" y="1420667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E62E319-B13D-4FB7-A54D-AD96C61C129E}"/>
              </a:ext>
            </a:extLst>
          </p:cNvPr>
          <p:cNvSpPr txBox="1"/>
          <p:nvPr/>
        </p:nvSpPr>
        <p:spPr>
          <a:xfrm>
            <a:off x="10087086" y="14206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A38F2D2-AD3D-4ABA-ABDF-5572889A3DEA}"/>
              </a:ext>
            </a:extLst>
          </p:cNvPr>
          <p:cNvCxnSpPr>
            <a:cxnSpLocks/>
          </p:cNvCxnSpPr>
          <p:nvPr/>
        </p:nvCxnSpPr>
        <p:spPr>
          <a:xfrm>
            <a:off x="9803309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1FFA8A0-BE33-4109-9486-FD49FAEB17DA}"/>
              </a:ext>
            </a:extLst>
          </p:cNvPr>
          <p:cNvCxnSpPr>
            <a:cxnSpLocks/>
          </p:cNvCxnSpPr>
          <p:nvPr/>
        </p:nvCxnSpPr>
        <p:spPr>
          <a:xfrm>
            <a:off x="10273579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4E709F1-5F91-4F83-9188-ED67B78FC73D}"/>
              </a:ext>
            </a:extLst>
          </p:cNvPr>
          <p:cNvCxnSpPr>
            <a:cxnSpLocks/>
          </p:cNvCxnSpPr>
          <p:nvPr/>
        </p:nvCxnSpPr>
        <p:spPr>
          <a:xfrm>
            <a:off x="10410212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79635C4-A6E3-4ACD-A441-49CDA77994B6}"/>
              </a:ext>
            </a:extLst>
          </p:cNvPr>
          <p:cNvSpPr txBox="1"/>
          <p:nvPr/>
        </p:nvSpPr>
        <p:spPr>
          <a:xfrm>
            <a:off x="10113365" y="54599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E8AF0F2-4B05-4039-B653-313624E0334F}"/>
              </a:ext>
            </a:extLst>
          </p:cNvPr>
          <p:cNvCxnSpPr>
            <a:cxnSpLocks/>
          </p:cNvCxnSpPr>
          <p:nvPr/>
        </p:nvCxnSpPr>
        <p:spPr>
          <a:xfrm>
            <a:off x="10535058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B2BEDB-2AA5-436F-B4A0-45EE524DAD3B}"/>
              </a:ext>
            </a:extLst>
          </p:cNvPr>
          <p:cNvSpPr txBox="1"/>
          <p:nvPr/>
        </p:nvSpPr>
        <p:spPr>
          <a:xfrm>
            <a:off x="6392034" y="5437333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990C25-5FC9-4E55-89AD-FC592BCD2D10}"/>
              </a:ext>
            </a:extLst>
          </p:cNvPr>
          <p:cNvSpPr txBox="1"/>
          <p:nvPr/>
        </p:nvSpPr>
        <p:spPr>
          <a:xfrm>
            <a:off x="7393450" y="543733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EAE7D02-1C1B-49C6-A364-665BF4C4684E}"/>
              </a:ext>
            </a:extLst>
          </p:cNvPr>
          <p:cNvCxnSpPr>
            <a:cxnSpLocks/>
          </p:cNvCxnSpPr>
          <p:nvPr/>
        </p:nvCxnSpPr>
        <p:spPr>
          <a:xfrm>
            <a:off x="7109673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46A609C-EFFD-44B0-9165-5735E29BFA1B}"/>
              </a:ext>
            </a:extLst>
          </p:cNvPr>
          <p:cNvCxnSpPr>
            <a:cxnSpLocks/>
          </p:cNvCxnSpPr>
          <p:nvPr/>
        </p:nvCxnSpPr>
        <p:spPr>
          <a:xfrm>
            <a:off x="7579943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96486CD-BFF9-4F47-BBE5-FE2AE6E16669}"/>
              </a:ext>
            </a:extLst>
          </p:cNvPr>
          <p:cNvCxnSpPr>
            <a:cxnSpLocks/>
          </p:cNvCxnSpPr>
          <p:nvPr/>
        </p:nvCxnSpPr>
        <p:spPr>
          <a:xfrm>
            <a:off x="7716576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CF9482-76EC-4FFE-8B75-B224FD45A285}"/>
              </a:ext>
            </a:extLst>
          </p:cNvPr>
          <p:cNvSpPr txBox="1"/>
          <p:nvPr/>
        </p:nvSpPr>
        <p:spPr>
          <a:xfrm>
            <a:off x="7419729" y="45626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3E7DE1C-FB15-495B-A2E0-77B890857D2C}"/>
              </a:ext>
            </a:extLst>
          </p:cNvPr>
          <p:cNvCxnSpPr>
            <a:cxnSpLocks/>
          </p:cNvCxnSpPr>
          <p:nvPr/>
        </p:nvCxnSpPr>
        <p:spPr>
          <a:xfrm>
            <a:off x="7841422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3AB2A8-9712-4F8B-B720-5E1A8CFCB000}"/>
              </a:ext>
            </a:extLst>
          </p:cNvPr>
          <p:cNvSpPr txBox="1"/>
          <p:nvPr/>
        </p:nvSpPr>
        <p:spPr>
          <a:xfrm>
            <a:off x="8177302" y="54373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DC1704D-F945-43EB-B69F-B6FCE906659B}"/>
              </a:ext>
            </a:extLst>
          </p:cNvPr>
          <p:cNvCxnSpPr>
            <a:cxnSpLocks/>
          </p:cNvCxnSpPr>
          <p:nvPr/>
        </p:nvCxnSpPr>
        <p:spPr>
          <a:xfrm>
            <a:off x="8625274" y="566816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C40B429-C08B-42DC-A190-DFF7B180708E}"/>
              </a:ext>
            </a:extLst>
          </p:cNvPr>
          <p:cNvSpPr txBox="1"/>
          <p:nvPr/>
        </p:nvSpPr>
        <p:spPr>
          <a:xfrm>
            <a:off x="8926827" y="5425856"/>
            <a:ext cx="90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658503E-6393-4AEA-8662-CF8C588D3003}"/>
              </a:ext>
            </a:extLst>
          </p:cNvPr>
          <p:cNvCxnSpPr>
            <a:cxnSpLocks/>
          </p:cNvCxnSpPr>
          <p:nvPr/>
        </p:nvCxnSpPr>
        <p:spPr>
          <a:xfrm>
            <a:off x="3495268" y="164314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B4306D0-ADCE-400B-BC29-205F3D54F39C}"/>
              </a:ext>
            </a:extLst>
          </p:cNvPr>
          <p:cNvCxnSpPr>
            <a:cxnSpLocks/>
          </p:cNvCxnSpPr>
          <p:nvPr/>
        </p:nvCxnSpPr>
        <p:spPr>
          <a:xfrm>
            <a:off x="7196980" y="165470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94BAD57-2E60-47A9-BCF6-1F4A7DC2C836}"/>
              </a:ext>
            </a:extLst>
          </p:cNvPr>
          <p:cNvCxnSpPr>
            <a:cxnSpLocks/>
          </p:cNvCxnSpPr>
          <p:nvPr/>
        </p:nvCxnSpPr>
        <p:spPr>
          <a:xfrm flipH="1">
            <a:off x="8798694" y="2113164"/>
            <a:ext cx="1736364" cy="29598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CD6E1B8-4048-4094-A74B-0782FB64CBA2}"/>
              </a:ext>
            </a:extLst>
          </p:cNvPr>
          <p:cNvSpPr txBox="1"/>
          <p:nvPr/>
        </p:nvSpPr>
        <p:spPr>
          <a:xfrm>
            <a:off x="4257466" y="4674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9476E3C3-42FE-4F7F-8F1A-B3726C7BCDB5}"/>
              </a:ext>
            </a:extLst>
          </p:cNvPr>
          <p:cNvSpPr/>
          <p:nvPr/>
        </p:nvSpPr>
        <p:spPr>
          <a:xfrm rot="13709709" flipV="1">
            <a:off x="7873219" y="2805786"/>
            <a:ext cx="1703812" cy="1644901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2DBCA9C-0D56-4FE9-ACBA-3965046AE0E9}"/>
              </a:ext>
            </a:extLst>
          </p:cNvPr>
          <p:cNvSpPr txBox="1"/>
          <p:nvPr/>
        </p:nvSpPr>
        <p:spPr>
          <a:xfrm>
            <a:off x="7297495" y="2428099"/>
            <a:ext cx="167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81B7974-51C6-4D9C-B9AA-D383CF72CD1C}"/>
              </a:ext>
            </a:extLst>
          </p:cNvPr>
          <p:cNvSpPr txBox="1"/>
          <p:nvPr/>
        </p:nvSpPr>
        <p:spPr>
          <a:xfrm>
            <a:off x="6993627" y="6052865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00B4B80-6514-4EF6-AA63-2EEC78ADD545}"/>
              </a:ext>
            </a:extLst>
          </p:cNvPr>
          <p:cNvSpPr txBox="1"/>
          <p:nvPr/>
        </p:nvSpPr>
        <p:spPr>
          <a:xfrm>
            <a:off x="8149213" y="57676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9962D12-7512-4D4C-BD29-B1C070E8AEC0}"/>
              </a:ext>
            </a:extLst>
          </p:cNvPr>
          <p:cNvSpPr txBox="1"/>
          <p:nvPr/>
        </p:nvSpPr>
        <p:spPr>
          <a:xfrm>
            <a:off x="6870850" y="60070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D684318-F01A-4831-B78D-E60861FCABE9}"/>
              </a:ext>
            </a:extLst>
          </p:cNvPr>
          <p:cNvSpPr txBox="1"/>
          <p:nvPr/>
        </p:nvSpPr>
        <p:spPr>
          <a:xfrm>
            <a:off x="622405" y="4024049"/>
            <a:ext cx="402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</p:spTree>
    <p:extLst>
      <p:ext uri="{BB962C8B-B14F-4D97-AF65-F5344CB8AC3E}">
        <p14:creationId xmlns:p14="http://schemas.microsoft.com/office/powerpoint/2010/main" val="18191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792779-EF9B-4084-8409-FE42C32B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7512" cy="685800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F53E4E2F-B694-457B-B1BF-9A0DFE581B5F}"/>
              </a:ext>
            </a:extLst>
          </p:cNvPr>
          <p:cNvGrpSpPr/>
          <p:nvPr/>
        </p:nvGrpSpPr>
        <p:grpSpPr>
          <a:xfrm>
            <a:off x="7521395" y="1108759"/>
            <a:ext cx="3442229" cy="1336340"/>
            <a:chOff x="7637510" y="1094244"/>
            <a:chExt cx="3442229" cy="1336340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C450844-FDB0-4415-886D-1E2675A39810}"/>
                </a:ext>
              </a:extLst>
            </p:cNvPr>
            <p:cNvSpPr txBox="1"/>
            <p:nvPr/>
          </p:nvSpPr>
          <p:spPr>
            <a:xfrm>
              <a:off x="7637510" y="1968919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CH</a:t>
              </a:r>
              <a:r>
                <a:rPr kumimoji="0" lang="pt-BR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36704C1-1124-43C7-A00B-4A2D32FBB81A}"/>
                </a:ext>
              </a:extLst>
            </p:cNvPr>
            <p:cNvSpPr txBox="1"/>
            <p:nvPr/>
          </p:nvSpPr>
          <p:spPr>
            <a:xfrm>
              <a:off x="8638926" y="1968919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9643F8B-CF47-4C29-AEB1-5946A44F7B4A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49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41A6353-1CEA-4E20-A763-D083D741DDC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419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7CD0CB-4F62-4845-8455-2B308D8E43AA}"/>
                </a:ext>
              </a:extLst>
            </p:cNvPr>
            <p:cNvCxnSpPr>
              <a:cxnSpLocks/>
            </p:cNvCxnSpPr>
            <p:nvPr/>
          </p:nvCxnSpPr>
          <p:spPr>
            <a:xfrm>
              <a:off x="8962052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D873D7B-7FC4-4569-9EBD-D678292111C1}"/>
                </a:ext>
              </a:extLst>
            </p:cNvPr>
            <p:cNvSpPr txBox="1"/>
            <p:nvPr/>
          </p:nvSpPr>
          <p:spPr>
            <a:xfrm>
              <a:off x="8665205" y="1094244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O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30C318B-1D04-4FFC-B890-1364DD7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898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26E5BD-9C9F-4304-9D27-E38D23B3ACBB}"/>
                </a:ext>
              </a:extLst>
            </p:cNvPr>
            <p:cNvSpPr txBox="1"/>
            <p:nvPr/>
          </p:nvSpPr>
          <p:spPr>
            <a:xfrm>
              <a:off x="9422778" y="1968918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S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4251F70-6D5B-4121-8FC3-AC8E95DD6E5C}"/>
                </a:ext>
              </a:extLst>
            </p:cNvPr>
            <p:cNvCxnSpPr>
              <a:cxnSpLocks/>
            </p:cNvCxnSpPr>
            <p:nvPr/>
          </p:nvCxnSpPr>
          <p:spPr>
            <a:xfrm>
              <a:off x="9870750" y="2199750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4326F5-1AE4-4251-BFA8-668570D331EC}"/>
                </a:ext>
              </a:extLst>
            </p:cNvPr>
            <p:cNvSpPr txBox="1"/>
            <p:nvPr/>
          </p:nvSpPr>
          <p:spPr>
            <a:xfrm>
              <a:off x="10172303" y="1957442"/>
              <a:ext cx="907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 err="1">
                  <a:solidFill>
                    <a:prstClr val="white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C5458677-EE14-4829-825C-2B49DA45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06" y="3792562"/>
            <a:ext cx="4964709" cy="12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CA50C2-39AD-4200-9F23-D900A805B0B8}"/>
              </a:ext>
            </a:extLst>
          </p:cNvPr>
          <p:cNvSpPr txBox="1"/>
          <p:nvPr/>
        </p:nvSpPr>
        <p:spPr>
          <a:xfrm>
            <a:off x="596382" y="1690688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ou quais padrões de reação enzimática que você consegue identificar no Ciclo de Krebs?</a:t>
            </a:r>
          </a:p>
        </p:txBody>
      </p:sp>
    </p:spTree>
    <p:extLst>
      <p:ext uri="{BB962C8B-B14F-4D97-AF65-F5344CB8AC3E}">
        <p14:creationId xmlns:p14="http://schemas.microsoft.com/office/powerpoint/2010/main" val="103340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rco 103">
            <a:extLst>
              <a:ext uri="{FF2B5EF4-FFF2-40B4-BE49-F238E27FC236}">
                <a16:creationId xmlns:a16="http://schemas.microsoft.com/office/drawing/2014/main" id="{671CCFAC-A3ED-4AF3-8F67-328B1B3703BE}"/>
              </a:ext>
            </a:extLst>
          </p:cNvPr>
          <p:cNvSpPr/>
          <p:nvPr/>
        </p:nvSpPr>
        <p:spPr>
          <a:xfrm rot="9689655">
            <a:off x="6389658" y="493695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2FCE946D-4ECC-44D3-837D-AD7B05C0E1E0}"/>
              </a:ext>
            </a:extLst>
          </p:cNvPr>
          <p:cNvSpPr/>
          <p:nvPr/>
        </p:nvSpPr>
        <p:spPr>
          <a:xfrm rot="375202">
            <a:off x="1545465" y="5301054"/>
            <a:ext cx="3574383" cy="5119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898112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80986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103733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955519" y="627977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71944FF-9F42-4F4E-8325-A0A0D15B08D2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6C415458-D856-4077-ADC1-078B8C46C493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o 72">
            <a:extLst>
              <a:ext uri="{FF2B5EF4-FFF2-40B4-BE49-F238E27FC236}">
                <a16:creationId xmlns:a16="http://schemas.microsoft.com/office/drawing/2014/main" id="{07E9C4A4-1980-4D36-B41B-BA845DB80E98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o 85">
            <a:extLst>
              <a:ext uri="{FF2B5EF4-FFF2-40B4-BE49-F238E27FC236}">
                <a16:creationId xmlns:a16="http://schemas.microsoft.com/office/drawing/2014/main" id="{BD168CD2-59BD-4B2E-9611-281F5D5AA299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9D0BFC4-2BE0-4E6E-AD4A-6311BFFA38E0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D0C25E9-2C9B-46AF-9381-0894AEE4A5DA}"/>
              </a:ext>
            </a:extLst>
          </p:cNvPr>
          <p:cNvSpPr txBox="1"/>
          <p:nvPr/>
        </p:nvSpPr>
        <p:spPr>
          <a:xfrm>
            <a:off x="1878005" y="932039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1032275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3134590" y="659371"/>
            <a:ext cx="21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4170256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7301570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Isocitrato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6008739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prstClr val="white"/>
                </a:solidFill>
              </a:rPr>
              <a:t>α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1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cetogutarato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3652351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Succinato-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8B971B8-0A8A-4566-9C5D-37B57E70C0E9}"/>
              </a:ext>
            </a:extLst>
          </p:cNvPr>
          <p:cNvSpPr txBox="1"/>
          <p:nvPr/>
        </p:nvSpPr>
        <p:spPr>
          <a:xfrm rot="16200000">
            <a:off x="5495477" y="1666069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Citrato-Sintase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310ACC1-9820-460D-8BAD-59E09F2D6F04}"/>
              </a:ext>
            </a:extLst>
          </p:cNvPr>
          <p:cNvSpPr txBox="1"/>
          <p:nvPr/>
        </p:nvSpPr>
        <p:spPr>
          <a:xfrm rot="19601301">
            <a:off x="6842041" y="1991334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7F64138-28A6-41A0-B7DD-988652F2044C}"/>
              </a:ext>
            </a:extLst>
          </p:cNvPr>
          <p:cNvSpPr txBox="1"/>
          <p:nvPr/>
        </p:nvSpPr>
        <p:spPr>
          <a:xfrm rot="20827848">
            <a:off x="7481636" y="2782341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690E919-B5D5-4C3B-96C7-BECD3C08319E}"/>
              </a:ext>
            </a:extLst>
          </p:cNvPr>
          <p:cNvSpPr txBox="1"/>
          <p:nvPr/>
        </p:nvSpPr>
        <p:spPr>
          <a:xfrm rot="17906524">
            <a:off x="4487725" y="4962342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Succinil-CoA-Sintetase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98F890F-BD7C-45B9-B321-B904FF1E18ED}"/>
              </a:ext>
            </a:extLst>
          </p:cNvPr>
          <p:cNvSpPr txBox="1"/>
          <p:nvPr/>
        </p:nvSpPr>
        <p:spPr>
          <a:xfrm rot="801707">
            <a:off x="3678485" y="3075211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Fumarase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A421481-17DD-447D-82E0-6735F62FD4DB}"/>
              </a:ext>
            </a:extLst>
          </p:cNvPr>
          <p:cNvSpPr txBox="1"/>
          <p:nvPr/>
        </p:nvSpPr>
        <p:spPr>
          <a:xfrm>
            <a:off x="832247" y="535710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5ECEE28-1FCF-4516-AF28-30877AD27A2E}"/>
              </a:ext>
            </a:extLst>
          </p:cNvPr>
          <p:cNvSpPr txBox="1"/>
          <p:nvPr/>
        </p:nvSpPr>
        <p:spPr>
          <a:xfrm>
            <a:off x="7903530" y="120025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6" name="Arco 105">
            <a:extLst>
              <a:ext uri="{FF2B5EF4-FFF2-40B4-BE49-F238E27FC236}">
                <a16:creationId xmlns:a16="http://schemas.microsoft.com/office/drawing/2014/main" id="{FCC75D6D-75F4-435A-9DB2-E18BDFD305C8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8ABA68E-F552-40A0-B7CC-18BCD2E69EC5}"/>
              </a:ext>
            </a:extLst>
          </p:cNvPr>
          <p:cNvSpPr txBox="1"/>
          <p:nvPr/>
        </p:nvSpPr>
        <p:spPr>
          <a:xfrm>
            <a:off x="10051720" y="5870233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27E3C32-9589-4A1F-943A-A68EB49DC568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84AD9A34-7B36-4ED3-AD3B-FA7591C493E1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50527305-2831-44FC-8FDE-BF162CAE5B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C177B3F6-1009-4FC9-AC5B-4938B2D5511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3BC7A816-5539-4481-AA25-517CF282F35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9A9596B-B7DC-46F0-A483-BA896ADC9EEB}"/>
              </a:ext>
            </a:extLst>
          </p:cNvPr>
          <p:cNvGrpSpPr/>
          <p:nvPr/>
        </p:nvGrpSpPr>
        <p:grpSpPr>
          <a:xfrm>
            <a:off x="2832169" y="6312622"/>
            <a:ext cx="1599632" cy="523220"/>
            <a:chOff x="2840714" y="6259833"/>
            <a:chExt cx="1599632" cy="5232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5217502-A6E4-4999-8B84-FEB89D352D8A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12BDB0AA-022B-4C62-9790-69A4AEF6A3A1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</a:t>
                </a:r>
                <a:endParaRPr lang="pt-BR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063B771F-2484-47BE-80A4-CCD79C5C5B1F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CAA5920A-F858-43FF-ABF9-2CD6C506F429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25001F5-20AC-4B90-B248-47CDB1EF69B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4E6ECFA-30A1-4680-BE59-9729BC2E28F7}"/>
                </a:ext>
              </a:extLst>
            </p:cNvPr>
            <p:cNvSpPr txBox="1"/>
            <p:nvPr/>
          </p:nvSpPr>
          <p:spPr>
            <a:xfrm>
              <a:off x="3725566" y="6259833"/>
              <a:ext cx="44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35" name="Elipse 134">
            <a:extLst>
              <a:ext uri="{FF2B5EF4-FFF2-40B4-BE49-F238E27FC236}">
                <a16:creationId xmlns:a16="http://schemas.microsoft.com/office/drawing/2014/main" id="{4CFC7210-DA5F-4858-99A8-090713227725}"/>
              </a:ext>
            </a:extLst>
          </p:cNvPr>
          <p:cNvSpPr/>
          <p:nvPr/>
        </p:nvSpPr>
        <p:spPr>
          <a:xfrm>
            <a:off x="10541183" y="1441606"/>
            <a:ext cx="388945" cy="378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Calibri"/>
              </a:rPr>
              <a:t>P</a:t>
            </a:r>
            <a:endParaRPr lang="pt-BR" sz="200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DB3E76-604E-4C88-AEB2-ADE01F797756}"/>
              </a:ext>
            </a:extLst>
          </p:cNvPr>
          <p:cNvSpPr txBox="1"/>
          <p:nvPr/>
        </p:nvSpPr>
        <p:spPr>
          <a:xfrm>
            <a:off x="11155319" y="432859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GTP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A83E80E-82AC-4D08-A387-43F6E9333E94}"/>
              </a:ext>
            </a:extLst>
          </p:cNvPr>
          <p:cNvSpPr txBox="1"/>
          <p:nvPr/>
        </p:nvSpPr>
        <p:spPr>
          <a:xfrm>
            <a:off x="11120843" y="989402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GDP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025BE0A-A2E2-4271-8F92-14B198A2E908}"/>
              </a:ext>
            </a:extLst>
          </p:cNvPr>
          <p:cNvSpPr txBox="1"/>
          <p:nvPr/>
        </p:nvSpPr>
        <p:spPr>
          <a:xfrm>
            <a:off x="10915003" y="1459371"/>
            <a:ext cx="12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4C3018-34BD-496E-ABFE-45F20A6E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211" y="422953"/>
            <a:ext cx="1065108" cy="4617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2B26EA-9CCA-481D-B620-94704E65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58" y="982558"/>
            <a:ext cx="778967" cy="4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1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79" grpId="0"/>
      <p:bldP spid="80" grpId="0" animBg="1"/>
      <p:bldP spid="73" grpId="0" animBg="1"/>
      <p:bldP spid="76" grpId="0" animBg="1"/>
      <p:bldP spid="86" grpId="0" animBg="1"/>
      <p:bldP spid="87" grpId="0"/>
      <p:bldP spid="88" grpId="0"/>
      <p:bldP spid="89" grpId="0"/>
      <p:bldP spid="90" grpId="0"/>
      <p:bldP spid="52" grpId="0"/>
      <p:bldP spid="62" grpId="0"/>
      <p:bldP spid="103" grpId="0"/>
      <p:bldP spid="105" grpId="0"/>
      <p:bldP spid="106" grpId="0" animBg="1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898112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80986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103733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955519" y="627977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1032275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2502372" y="644175"/>
            <a:ext cx="21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4170256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7301570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Isocitrato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6008739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3652351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Succinato-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</p:spTree>
    <p:extLst>
      <p:ext uri="{BB962C8B-B14F-4D97-AF65-F5344CB8AC3E}">
        <p14:creationId xmlns:p14="http://schemas.microsoft.com/office/powerpoint/2010/main" val="39705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7" grpId="0" animBg="1"/>
      <p:bldP spid="68" grpId="0"/>
      <p:bldP spid="69" grpId="0"/>
      <p:bldP spid="71" grpId="0"/>
      <p:bldP spid="72" grpId="0"/>
      <p:bldP spid="74" grpId="0" animBg="1"/>
      <p:bldP spid="75" grpId="0"/>
      <p:bldP spid="77" grpId="0"/>
      <p:bldP spid="76" grpId="0" animBg="1"/>
      <p:bldP spid="87" grpId="0"/>
      <p:bldP spid="88" grpId="0"/>
      <p:bldP spid="52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saldo final de NADH</a:t>
            </a:r>
            <a:r>
              <a:rPr lang="pt-BR" sz="2400" dirty="0">
                <a:solidFill>
                  <a:schemeClr val="bg1"/>
                </a:solidFill>
              </a:rPr>
              <a:t>, FADH</a:t>
            </a:r>
            <a:r>
              <a:rPr lang="pt-BR" sz="2400" baseline="-25000" dirty="0">
                <a:solidFill>
                  <a:schemeClr val="bg1"/>
                </a:solidFill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CO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e </a:t>
            </a:r>
            <a:r>
              <a:rPr lang="pt-BR" sz="2400" dirty="0">
                <a:solidFill>
                  <a:schemeClr val="bg1"/>
                </a:solidFill>
              </a:rPr>
              <a:t>GTP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uma molécula de glicose? Considere apenas as reações de Oxidação do piruvato e o Ciclo de Krebs.</a:t>
            </a: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rco 142">
            <a:extLst>
              <a:ext uri="{FF2B5EF4-FFF2-40B4-BE49-F238E27FC236}">
                <a16:creationId xmlns:a16="http://schemas.microsoft.com/office/drawing/2014/main" id="{C9316511-7092-43CB-B7D6-0D2BAF3C9AF7}"/>
              </a:ext>
            </a:extLst>
          </p:cNvPr>
          <p:cNvSpPr/>
          <p:nvPr/>
        </p:nvSpPr>
        <p:spPr>
          <a:xfrm rot="9689655">
            <a:off x="6389658" y="428379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23379" y="589689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046126" y="569709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897912" y="626522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3907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0E78CFF-7449-4226-A326-A7022923704B}"/>
              </a:ext>
            </a:extLst>
          </p:cNvPr>
          <p:cNvSpPr txBox="1"/>
          <p:nvPr/>
        </p:nvSpPr>
        <p:spPr>
          <a:xfrm>
            <a:off x="6304054" y="317787"/>
            <a:ext cx="91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5" name="Arco 94">
            <a:extLst>
              <a:ext uri="{FF2B5EF4-FFF2-40B4-BE49-F238E27FC236}">
                <a16:creationId xmlns:a16="http://schemas.microsoft.com/office/drawing/2014/main" id="{3D7F954A-A69B-40D2-9192-7C275DE89193}"/>
              </a:ext>
            </a:extLst>
          </p:cNvPr>
          <p:cNvSpPr/>
          <p:nvPr/>
        </p:nvSpPr>
        <p:spPr>
          <a:xfrm>
            <a:off x="3544075" y="1215753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6DA98BC6-5444-414F-9FEB-71F2EEA50C0C}"/>
              </a:ext>
            </a:extLst>
          </p:cNvPr>
          <p:cNvSpPr/>
          <p:nvPr/>
        </p:nvSpPr>
        <p:spPr>
          <a:xfrm>
            <a:off x="3522869" y="1207102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o 96">
            <a:extLst>
              <a:ext uri="{FF2B5EF4-FFF2-40B4-BE49-F238E27FC236}">
                <a16:creationId xmlns:a16="http://schemas.microsoft.com/office/drawing/2014/main" id="{5EDD17AF-479C-4CA6-A318-05BEA7FE6449}"/>
              </a:ext>
            </a:extLst>
          </p:cNvPr>
          <p:cNvSpPr/>
          <p:nvPr/>
        </p:nvSpPr>
        <p:spPr>
          <a:xfrm>
            <a:off x="3531242" y="1198451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co 97">
            <a:extLst>
              <a:ext uri="{FF2B5EF4-FFF2-40B4-BE49-F238E27FC236}">
                <a16:creationId xmlns:a16="http://schemas.microsoft.com/office/drawing/2014/main" id="{5C3178BA-1EB6-4906-A5DB-0DFF475739ED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co 98">
            <a:extLst>
              <a:ext uri="{FF2B5EF4-FFF2-40B4-BE49-F238E27FC236}">
                <a16:creationId xmlns:a16="http://schemas.microsoft.com/office/drawing/2014/main" id="{5277F9A7-6BC5-4AFF-BE5E-F7620894E8CB}"/>
              </a:ext>
            </a:extLst>
          </p:cNvPr>
          <p:cNvSpPr/>
          <p:nvPr/>
        </p:nvSpPr>
        <p:spPr>
          <a:xfrm>
            <a:off x="3473616" y="1178684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o 99">
            <a:extLst>
              <a:ext uri="{FF2B5EF4-FFF2-40B4-BE49-F238E27FC236}">
                <a16:creationId xmlns:a16="http://schemas.microsoft.com/office/drawing/2014/main" id="{9DE762A2-C9A6-4209-93A4-2E12CB20FC30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BB05E6B0-B49F-4C66-B831-D65DC75F6B93}"/>
              </a:ext>
            </a:extLst>
          </p:cNvPr>
          <p:cNvSpPr/>
          <p:nvPr/>
        </p:nvSpPr>
        <p:spPr>
          <a:xfrm>
            <a:off x="3530856" y="1166150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E5338194-D32D-41ED-BC11-00EEF072C134}"/>
              </a:ext>
            </a:extLst>
          </p:cNvPr>
          <p:cNvSpPr/>
          <p:nvPr/>
        </p:nvSpPr>
        <p:spPr>
          <a:xfrm>
            <a:off x="3522869" y="1125238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Arco 102">
            <a:extLst>
              <a:ext uri="{FF2B5EF4-FFF2-40B4-BE49-F238E27FC236}">
                <a16:creationId xmlns:a16="http://schemas.microsoft.com/office/drawing/2014/main" id="{A377A4DD-332B-447A-B365-3707B3BDF828}"/>
              </a:ext>
            </a:extLst>
          </p:cNvPr>
          <p:cNvSpPr/>
          <p:nvPr/>
        </p:nvSpPr>
        <p:spPr>
          <a:xfrm>
            <a:off x="3530856" y="1148848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eta: Dobrada 104">
            <a:extLst>
              <a:ext uri="{FF2B5EF4-FFF2-40B4-BE49-F238E27FC236}">
                <a16:creationId xmlns:a16="http://schemas.microsoft.com/office/drawing/2014/main" id="{EA432B17-1AC6-4790-BF6C-0107A0B8C9EF}"/>
              </a:ext>
            </a:extLst>
          </p:cNvPr>
          <p:cNvSpPr/>
          <p:nvPr/>
        </p:nvSpPr>
        <p:spPr>
          <a:xfrm flipV="1">
            <a:off x="6157227" y="756457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D0AF07-B795-42C9-A4EA-A8A2FF732123}"/>
              </a:ext>
            </a:extLst>
          </p:cNvPr>
          <p:cNvGrpSpPr/>
          <p:nvPr/>
        </p:nvGrpSpPr>
        <p:grpSpPr>
          <a:xfrm>
            <a:off x="7636049" y="2250672"/>
            <a:ext cx="1561360" cy="288093"/>
            <a:chOff x="245958" y="370856"/>
            <a:chExt cx="1929190" cy="36763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D2B9B195-88B7-4056-993E-B76D0AC901B7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7EB8A46B-8B45-4618-8462-1337E70B310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E84E341C-7FDA-4219-956A-0030A009B11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450B046-BCC8-45E9-9C90-A632E8B158F3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60ADBB5E-5343-4F02-8A4A-68FB865BDE9E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EE231900-DDDF-4108-B723-F25F6E8FFC2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6AFE672F-B187-4BF6-892D-768A3D43F718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FEE4D231-D370-47E9-A7EF-710BE99F5CD0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6BA10D5-3432-44FF-AA1F-29A08BAC865D}"/>
              </a:ext>
            </a:extLst>
          </p:cNvPr>
          <p:cNvGrpSpPr/>
          <p:nvPr/>
        </p:nvGrpSpPr>
        <p:grpSpPr>
          <a:xfrm>
            <a:off x="7996638" y="3259208"/>
            <a:ext cx="1561360" cy="288093"/>
            <a:chOff x="245958" y="370856"/>
            <a:chExt cx="1929190" cy="367634"/>
          </a:xfrm>
        </p:grpSpPr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8F4D74C2-2DF4-4235-8F27-4BC0D3CC6AAE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2B04BCCB-3B76-491A-9688-13CA65976DC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4E39FD2-B2A9-4A41-910E-269E0046F986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90058093-7A9E-43DC-B709-5CB280E1728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95BEDA4F-AB77-446F-A6CB-E8CC539617CC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3E050FD0-7E6A-4FDB-B47B-199B9BDE49A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DF524259-AF22-43BC-86E3-7313AD7A9297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EA4282F-BB62-4F26-99B8-6F94F7F3C79E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E219E13-E715-4FD5-9162-02CE103E11BE}"/>
              </a:ext>
            </a:extLst>
          </p:cNvPr>
          <p:cNvGrpSpPr/>
          <p:nvPr/>
        </p:nvGrpSpPr>
        <p:grpSpPr>
          <a:xfrm>
            <a:off x="7505767" y="5258923"/>
            <a:ext cx="1300796" cy="279051"/>
            <a:chOff x="245958" y="370856"/>
            <a:chExt cx="1607241" cy="356095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352AA994-E574-45CB-B2DE-082A565D7F2D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D3C50EF3-103C-4E5E-9E09-CBDE8DBF91E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D392180C-9ED4-4003-9618-980C868BBCB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B96B4AAF-9827-4562-926C-7DD4654A812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128E6049-5403-48B8-B6B3-29C7146FE636}"/>
                </a:ext>
              </a:extLst>
            </p:cNvPr>
            <p:cNvGrpSpPr/>
            <p:nvPr/>
          </p:nvGrpSpPr>
          <p:grpSpPr>
            <a:xfrm>
              <a:off x="1210553" y="404525"/>
              <a:ext cx="642646" cy="322426"/>
              <a:chOff x="9651739" y="3004323"/>
              <a:chExt cx="642646" cy="322426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CB5A2D9B-3032-4E01-9F60-48A368342A97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B664C441-1B1F-4B43-8F9E-E9C8CF36917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07F8E8B6-3132-4CD1-91CE-25825B6F6AD3}"/>
              </a:ext>
            </a:extLst>
          </p:cNvPr>
          <p:cNvGrpSpPr/>
          <p:nvPr/>
        </p:nvGrpSpPr>
        <p:grpSpPr>
          <a:xfrm>
            <a:off x="3308169" y="4707583"/>
            <a:ext cx="1033611" cy="279049"/>
            <a:chOff x="245958" y="370856"/>
            <a:chExt cx="1277112" cy="356093"/>
          </a:xfrm>
        </p:grpSpPr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93AD653E-1EBC-4A05-B5E4-34F788F3E566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33860446-6843-4B6E-AC6B-F2DBFF73D9D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C2C4F70-C5DB-4BDE-BDF3-96D10F8D4FF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E702F4E9-220A-4E5A-81D7-EB4E8B68669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6A5F0C08-457A-4FD6-AF53-F9681E740183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57FC6DF8-050F-4B09-8D8C-E164178FD136}"/>
              </a:ext>
            </a:extLst>
          </p:cNvPr>
          <p:cNvGrpSpPr/>
          <p:nvPr/>
        </p:nvGrpSpPr>
        <p:grpSpPr>
          <a:xfrm>
            <a:off x="3044294" y="3450208"/>
            <a:ext cx="1033611" cy="279049"/>
            <a:chOff x="245958" y="370856"/>
            <a:chExt cx="1277112" cy="356093"/>
          </a:xfrm>
        </p:grpSpPr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EB8D19C3-75E9-4C05-A3EE-E4E961636899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0D22F4E5-7712-4C3B-9B98-8460C4DB67EB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CD0AFD6-3C6C-4997-AC42-E218CA11326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A4F65CF-9082-4388-A187-29043C017C3B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BF9F0A85-1F10-40FA-B18E-2215697F4E59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B7425427-1487-4E12-8DC6-4C98AC33ACC2}"/>
              </a:ext>
            </a:extLst>
          </p:cNvPr>
          <p:cNvGrpSpPr/>
          <p:nvPr/>
        </p:nvGrpSpPr>
        <p:grpSpPr>
          <a:xfrm>
            <a:off x="3326143" y="2342741"/>
            <a:ext cx="1033611" cy="279049"/>
            <a:chOff x="245958" y="370856"/>
            <a:chExt cx="1277112" cy="356093"/>
          </a:xfrm>
        </p:grpSpPr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A6BF8C07-2015-4D6A-BA7C-38A26630E778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68753E2A-B704-4453-9910-A844A67AD23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B7ABE306-C9DD-4E95-AD0A-8BFFC07DC30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09B3E493-CA12-4F46-A86F-C5B4660B65F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A5B24F1E-9CB5-40B7-81D7-11378585008A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F52D4C46-8B26-4194-B407-1A31201272A1}"/>
              </a:ext>
            </a:extLst>
          </p:cNvPr>
          <p:cNvGrpSpPr/>
          <p:nvPr/>
        </p:nvGrpSpPr>
        <p:grpSpPr>
          <a:xfrm>
            <a:off x="4330277" y="1353752"/>
            <a:ext cx="1033611" cy="279049"/>
            <a:chOff x="245958" y="370856"/>
            <a:chExt cx="1277112" cy="356093"/>
          </a:xfrm>
        </p:grpSpPr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3EFFB731-FF71-4326-A0C0-06655CD8B6A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46CD57F7-2E4A-49B6-86BE-5DB1F29FD50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45430435-37FE-4095-9F13-E7E77953720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843A6451-B4CD-4EEF-860F-42EEF088AF6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6DF7BFA-405C-41BB-B3A4-69B2CF56DBC5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9F8E3F2-C48B-427D-B4A4-74C16964630B}"/>
              </a:ext>
            </a:extLst>
          </p:cNvPr>
          <p:cNvGrpSpPr/>
          <p:nvPr/>
        </p:nvGrpSpPr>
        <p:grpSpPr>
          <a:xfrm>
            <a:off x="6703333" y="1471041"/>
            <a:ext cx="1561360" cy="288093"/>
            <a:chOff x="245958" y="370856"/>
            <a:chExt cx="1929190" cy="367634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E016EA77-6B41-41E4-8CA8-926872489CE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1FF75277-BBA8-49A5-A684-FD7DB5F18A5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71424D9F-FA33-4CDF-A697-50598B4BDBD4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2119EE27-9694-4A58-A72D-051F55F853B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CE8DBBB2-8F37-49FE-9F00-F1ABEC0A3F85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FC918491-EBAF-4E07-84DE-10D64D2C6A56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5194D1BD-DDC3-4ED4-B7D3-6BF7EAA0A19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D5772BD7-2153-42BD-AE7F-CD32769D78A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BFAA5563-257F-45EA-853A-D7914BFF55F0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3E95EDD1-6A78-4427-ADFA-E25738279679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894995" y="388401"/>
            <a:ext cx="1081456" cy="400099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8106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5" name="Arco 144">
            <a:extLst>
              <a:ext uri="{FF2B5EF4-FFF2-40B4-BE49-F238E27FC236}">
                <a16:creationId xmlns:a16="http://schemas.microsoft.com/office/drawing/2014/main" id="{E14F3842-2A63-4E8C-A711-288D0F20EACE}"/>
              </a:ext>
            </a:extLst>
          </p:cNvPr>
          <p:cNvSpPr/>
          <p:nvPr/>
        </p:nvSpPr>
        <p:spPr>
          <a:xfrm rot="375202">
            <a:off x="2335601" y="5252626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CDF1EB9E-A994-4FDF-B6F7-6952ADE50285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78" name="Arco 177">
            <a:extLst>
              <a:ext uri="{FF2B5EF4-FFF2-40B4-BE49-F238E27FC236}">
                <a16:creationId xmlns:a16="http://schemas.microsoft.com/office/drawing/2014/main" id="{8F8333BB-99E0-4CA4-9AB2-57B2D783095E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951E180F-E97D-4AA2-95A8-E6FFB8B0EE5F}"/>
              </a:ext>
            </a:extLst>
          </p:cNvPr>
          <p:cNvSpPr txBox="1"/>
          <p:nvPr/>
        </p:nvSpPr>
        <p:spPr>
          <a:xfrm>
            <a:off x="1550375" y="5398629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D32A9436-0C4C-4BA2-A93A-95E6B803D246}"/>
              </a:ext>
            </a:extLst>
          </p:cNvPr>
          <p:cNvSpPr txBox="1"/>
          <p:nvPr/>
        </p:nvSpPr>
        <p:spPr>
          <a:xfrm>
            <a:off x="7903530" y="87367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2" name="Arco 191">
            <a:extLst>
              <a:ext uri="{FF2B5EF4-FFF2-40B4-BE49-F238E27FC236}">
                <a16:creationId xmlns:a16="http://schemas.microsoft.com/office/drawing/2014/main" id="{37AB5FAC-BC02-489A-811D-4CC29A9B04B6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66E87FCB-138F-4F49-82A6-4F135F25AFC7}"/>
              </a:ext>
            </a:extLst>
          </p:cNvPr>
          <p:cNvSpPr txBox="1"/>
          <p:nvPr/>
        </p:nvSpPr>
        <p:spPr>
          <a:xfrm>
            <a:off x="10051720" y="5870233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A8B3597-0304-4CFE-8DCE-EC44B00C2266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94" name="Retângulo: Cantos Arredondados 193">
              <a:extLst>
                <a:ext uri="{FF2B5EF4-FFF2-40B4-BE49-F238E27FC236}">
                  <a16:creationId xmlns:a16="http://schemas.microsoft.com/office/drawing/2014/main" id="{66B72898-B7A2-448F-BB30-79629E331234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A894F39-B1F3-44EB-949B-C677CF000B8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0D0B3BBE-0E1C-472F-BA5A-04931AC3F09E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E0FE9F45-CC67-481F-8662-584C4BAE67A0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B17C382E-7685-46C7-8117-B33BC7042B8C}"/>
              </a:ext>
            </a:extLst>
          </p:cNvPr>
          <p:cNvGrpSpPr/>
          <p:nvPr/>
        </p:nvGrpSpPr>
        <p:grpSpPr>
          <a:xfrm>
            <a:off x="2832169" y="6312622"/>
            <a:ext cx="1599632" cy="523220"/>
            <a:chOff x="2840714" y="6259833"/>
            <a:chExt cx="1599632" cy="523220"/>
          </a:xfrm>
        </p:grpSpPr>
        <p:grpSp>
          <p:nvGrpSpPr>
            <p:cNvPr id="199" name="Agrupar 198">
              <a:extLst>
                <a:ext uri="{FF2B5EF4-FFF2-40B4-BE49-F238E27FC236}">
                  <a16:creationId xmlns:a16="http://schemas.microsoft.com/office/drawing/2014/main" id="{CCE176D1-5C44-4A24-B6F0-F1FCB2C8359C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02" name="Retângulo: Cantos Arredondados 201">
                <a:extLst>
                  <a:ext uri="{FF2B5EF4-FFF2-40B4-BE49-F238E27FC236}">
                    <a16:creationId xmlns:a16="http://schemas.microsoft.com/office/drawing/2014/main" id="{BDB0AD03-CA0B-465A-8B2E-C24A13A3A475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</a:t>
                </a:r>
                <a:endParaRPr lang="pt-BR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8B847049-FF0F-4D20-B73C-897028466703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84ADD97C-5C00-44E1-93A1-6B6CBA98910E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A979E01-9247-41C1-8CAC-7FD3EC05E786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0D1BA36A-BCAF-447D-8C1A-2A20B3B381FC}"/>
                </a:ext>
              </a:extLst>
            </p:cNvPr>
            <p:cNvSpPr txBox="1"/>
            <p:nvPr/>
          </p:nvSpPr>
          <p:spPr>
            <a:xfrm>
              <a:off x="3725566" y="6259833"/>
              <a:ext cx="44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B494D13A-3D9E-4C2E-B697-E6B919AED367}"/>
              </a:ext>
            </a:extLst>
          </p:cNvPr>
          <p:cNvGrpSpPr/>
          <p:nvPr/>
        </p:nvGrpSpPr>
        <p:grpSpPr>
          <a:xfrm>
            <a:off x="5406875" y="6371881"/>
            <a:ext cx="1033611" cy="279049"/>
            <a:chOff x="245958" y="370856"/>
            <a:chExt cx="1277112" cy="356093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201291AB-1CFE-4BF0-A100-19601F43B75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6FBEE85F-9C3D-4183-9DC4-CE032CE147B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19B99CD5-4F1B-4723-B264-7A25B9C61C4A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A4CF8FF2-17AF-4833-BDE1-04CB0660A3D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EF9FBBDB-33F8-4891-98B9-6520F1944C91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296CF579-C597-471F-8C69-0744BD24CDA1}"/>
              </a:ext>
            </a:extLst>
          </p:cNvPr>
          <p:cNvSpPr txBox="1"/>
          <p:nvPr/>
        </p:nvSpPr>
        <p:spPr>
          <a:xfrm>
            <a:off x="6284030" y="6305412"/>
            <a:ext cx="91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89" grpId="0" animBg="1"/>
      <p:bldP spid="186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75" grpId="0"/>
      <p:bldP spid="177" grpId="0"/>
      <p:bldP spid="185" grpId="0" animBg="1"/>
      <p:bldP spid="187" grpId="0"/>
      <p:bldP spid="188" grpId="0"/>
      <p:bldP spid="190" grpId="0"/>
      <p:bldP spid="191" grpId="0"/>
      <p:bldP spid="145" grpId="0" animBg="1"/>
      <p:bldP spid="176" grpId="0"/>
      <p:bldP spid="178" grpId="0" animBg="1"/>
      <p:bldP spid="179" grpId="0"/>
      <p:bldP spid="180" grpId="0"/>
      <p:bldP spid="192" grpId="0" animBg="1"/>
      <p:bldP spid="193" grpId="0"/>
      <p:bldP spid="1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822329-E24A-4126-B702-38DC16B8EA8E}"/>
              </a:ext>
            </a:extLst>
          </p:cNvPr>
          <p:cNvSpPr txBox="1"/>
          <p:nvPr/>
        </p:nvSpPr>
        <p:spPr>
          <a:xfrm>
            <a:off x="639928" y="1604635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Em quais compartimentos celulares ocorrem as reações da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licólise</a:t>
            </a:r>
            <a:r>
              <a:rPr lang="pt-BR" sz="2400" dirty="0">
                <a:solidFill>
                  <a:prstClr val="white"/>
                </a:solidFill>
              </a:rPr>
              <a:t>,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da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2EC3550-0F99-4B46-A095-4E1FBD377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967953"/>
              </p:ext>
            </p:extLst>
          </p:nvPr>
        </p:nvGraphicFramePr>
        <p:xfrm>
          <a:off x="38483" y="1636027"/>
          <a:ext cx="5848699" cy="499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566F559-7B40-4ABF-BF6C-3170966D3E3D}"/>
              </a:ext>
            </a:extLst>
          </p:cNvPr>
          <p:cNvCxnSpPr>
            <a:cxnSpLocks/>
          </p:cNvCxnSpPr>
          <p:nvPr/>
        </p:nvCxnSpPr>
        <p:spPr>
          <a:xfrm flipH="1">
            <a:off x="1318468" y="557967"/>
            <a:ext cx="1" cy="5924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5438F460-33D5-4E57-8E2C-2BD722372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271" y="2816902"/>
            <a:ext cx="829396" cy="41941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48749BAB-769E-4D09-BFEE-9FCD2F49F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381" y="6324605"/>
            <a:ext cx="898084" cy="41941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6B72B03-664D-42C1-9E10-2667D1262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6745" y="6289187"/>
            <a:ext cx="1042526" cy="45482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D8312BAC-9849-459E-B2C9-55121753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158" y="4723547"/>
            <a:ext cx="829396" cy="41941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7B2EC28-E3A8-4CA5-99F6-66509629B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9" y="3115880"/>
            <a:ext cx="829396" cy="41941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70735A-FEE5-4A4F-B17C-764EAB7656BB}"/>
              </a:ext>
            </a:extLst>
          </p:cNvPr>
          <p:cNvSpPr txBox="1"/>
          <p:nvPr/>
        </p:nvSpPr>
        <p:spPr>
          <a:xfrm>
            <a:off x="261185" y="1184767"/>
            <a:ext cx="211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6D73D292-98FB-4074-AE15-9176682035DA}"/>
              </a:ext>
            </a:extLst>
          </p:cNvPr>
          <p:cNvSpPr/>
          <p:nvPr/>
        </p:nvSpPr>
        <p:spPr>
          <a:xfrm rot="13560652">
            <a:off x="1328115" y="929813"/>
            <a:ext cx="981701" cy="1152766"/>
          </a:xfrm>
          <a:prstGeom prst="arc">
            <a:avLst>
              <a:gd name="adj1" fmla="val 13044177"/>
              <a:gd name="adj2" fmla="val 1826829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892CE3B-AE30-44D5-BA50-6B2F7D45A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354" y="575207"/>
            <a:ext cx="829396" cy="41941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2FE4D496-5FA6-4870-9D14-2E5741764444}"/>
              </a:ext>
            </a:extLst>
          </p:cNvPr>
          <p:cNvSpPr txBox="1"/>
          <p:nvPr/>
        </p:nvSpPr>
        <p:spPr>
          <a:xfrm>
            <a:off x="626565" y="103300"/>
            <a:ext cx="1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Piruvato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5E48DEE-6BCF-4C97-8058-AD6CD23CD7D2}"/>
              </a:ext>
            </a:extLst>
          </p:cNvPr>
          <p:cNvSpPr txBox="1"/>
          <p:nvPr/>
        </p:nvSpPr>
        <p:spPr>
          <a:xfrm>
            <a:off x="3701450" y="41744"/>
            <a:ext cx="145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Glicose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4AA9A9A-7D70-49E8-866D-EAFEFC3DEFBD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2082197" y="272577"/>
            <a:ext cx="144477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0DF6CA-FB19-4DB2-AF29-AD98D08FA5D9}"/>
              </a:ext>
            </a:extLst>
          </p:cNvPr>
          <p:cNvSpPr txBox="1"/>
          <p:nvPr/>
        </p:nvSpPr>
        <p:spPr>
          <a:xfrm>
            <a:off x="6682127" y="65047"/>
            <a:ext cx="1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Piruvato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195B3539-EB57-45B6-9E17-4DD05CD6E25A}"/>
              </a:ext>
            </a:extLst>
          </p:cNvPr>
          <p:cNvCxnSpPr>
            <a:cxnSpLocks/>
          </p:cNvCxnSpPr>
          <p:nvPr/>
        </p:nvCxnSpPr>
        <p:spPr>
          <a:xfrm>
            <a:off x="5341856" y="272577"/>
            <a:ext cx="139379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Espaço Reservado para Conteúdo 3">
            <a:extLst>
              <a:ext uri="{FF2B5EF4-FFF2-40B4-BE49-F238E27FC236}">
                <a16:creationId xmlns:a16="http://schemas.microsoft.com/office/drawing/2014/main" id="{5238D356-5CA1-490F-AB7F-C683B72A2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569979"/>
              </p:ext>
            </p:extLst>
          </p:nvPr>
        </p:nvGraphicFramePr>
        <p:xfrm>
          <a:off x="6322250" y="1406805"/>
          <a:ext cx="5848699" cy="514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47D74A2A-8527-4525-A97B-9FB57576CC0D}"/>
              </a:ext>
            </a:extLst>
          </p:cNvPr>
          <p:cNvCxnSpPr>
            <a:cxnSpLocks/>
          </p:cNvCxnSpPr>
          <p:nvPr/>
        </p:nvCxnSpPr>
        <p:spPr>
          <a:xfrm flipH="1">
            <a:off x="7414467" y="399375"/>
            <a:ext cx="1" cy="5924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57E2E917-7926-4E2A-8F49-EFBAD28A5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455" y="2776175"/>
            <a:ext cx="829396" cy="419410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CE5A6B5F-9BEC-4FCA-9FD1-03FFBDDC7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380" y="6166013"/>
            <a:ext cx="898084" cy="419410"/>
          </a:xfrm>
          <a:prstGeom prst="rect">
            <a:avLst/>
          </a:prstGeom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A63E0416-ACBF-4CFA-AB14-3745C4C73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2744" y="6130595"/>
            <a:ext cx="1042526" cy="454828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10850AA9-64FA-420D-9685-C8723D3CA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8882" y="4564955"/>
            <a:ext cx="829396" cy="419410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4282EA83-5E05-4536-9263-AF2B518C6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070" y="3195585"/>
            <a:ext cx="829396" cy="419410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A7FAE6D-26DB-42ED-B902-930F307073E6}"/>
              </a:ext>
            </a:extLst>
          </p:cNvPr>
          <p:cNvSpPr txBox="1"/>
          <p:nvPr/>
        </p:nvSpPr>
        <p:spPr>
          <a:xfrm>
            <a:off x="6357184" y="1026175"/>
            <a:ext cx="211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18" name="Arco 117">
            <a:extLst>
              <a:ext uri="{FF2B5EF4-FFF2-40B4-BE49-F238E27FC236}">
                <a16:creationId xmlns:a16="http://schemas.microsoft.com/office/drawing/2014/main" id="{E9EF56AA-9C00-4097-8787-8B14AD5D281B}"/>
              </a:ext>
            </a:extLst>
          </p:cNvPr>
          <p:cNvSpPr/>
          <p:nvPr/>
        </p:nvSpPr>
        <p:spPr>
          <a:xfrm rot="13560652">
            <a:off x="7465622" y="818801"/>
            <a:ext cx="1052257" cy="1007426"/>
          </a:xfrm>
          <a:prstGeom prst="arc">
            <a:avLst>
              <a:gd name="adj1" fmla="val 12454411"/>
              <a:gd name="adj2" fmla="val 1842477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9" name="Imagem 118">
            <a:extLst>
              <a:ext uri="{FF2B5EF4-FFF2-40B4-BE49-F238E27FC236}">
                <a16:creationId xmlns:a16="http://schemas.microsoft.com/office/drawing/2014/main" id="{B71D68D0-7843-4AC3-B909-1884BA7A7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353" y="416615"/>
            <a:ext cx="829396" cy="4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49" grpId="0"/>
      <p:bldP spid="50" grpId="0" animBg="1"/>
      <p:bldP spid="52" grpId="0"/>
      <p:bldP spid="75" grpId="0"/>
      <p:bldP spid="79" grpId="0"/>
      <p:bldGraphic spid="110" grpId="0">
        <p:bldAsOne/>
      </p:bldGraphic>
      <p:bldP spid="117" grpId="0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38026"/>
              </p:ext>
            </p:extLst>
          </p:nvPr>
        </p:nvGraphicFramePr>
        <p:xfrm>
          <a:off x="1065245" y="927951"/>
          <a:ext cx="9713168" cy="431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2719913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NADH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(Oxidação do piruvato)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Isocitrato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cetogutarato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Succinato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Fumarato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Ácido oxalacético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4762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D87FA6A-8C34-47B5-8196-FAD795266C0D}"/>
              </a:ext>
            </a:extLst>
          </p:cNvPr>
          <p:cNvSpPr txBox="1"/>
          <p:nvPr/>
        </p:nvSpPr>
        <p:spPr>
          <a:xfrm>
            <a:off x="93772" y="5627709"/>
            <a:ext cx="536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Também que são produzidas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 moléculas de </a:t>
            </a:r>
            <a:r>
              <a:rPr lang="pt-BR" sz="2400" noProof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TP e 2 de FADH</a:t>
            </a:r>
            <a:r>
              <a:rPr lang="pt-BR" sz="2400" baseline="-25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endParaRPr kumimoji="0" lang="pt-BR" sz="2400" b="0" i="0" u="none" strike="noStrike" kern="1200" cap="none" spc="0" normalizeH="0" baseline="-2500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405529-0A07-4B9C-BACE-DECD55300EBE}"/>
              </a:ext>
            </a:extLst>
          </p:cNvPr>
          <p:cNvSpPr/>
          <p:nvPr/>
        </p:nvSpPr>
        <p:spPr>
          <a:xfrm>
            <a:off x="5606471" y="578721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E liberadas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6 moléculas de CO</a:t>
            </a:r>
            <a:r>
              <a:rPr lang="pt-BR" sz="2400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  <a:endParaRPr lang="pt-BR" sz="2400" dirty="0">
              <a:solidFill>
                <a:schemeClr val="accent4">
                  <a:lumMod val="40000"/>
                  <a:lumOff val="60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Conjunto de Reações dentro do Ciclo de Krebs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6D187D8-0370-41BB-B709-4EE510AF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8171" cy="68772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BFA3B9-2DF3-4DB7-963D-1F44EECC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02" y="727380"/>
            <a:ext cx="4572396" cy="342929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DC1A09A-F6C3-49FD-A546-BBD09DE9E9E5}"/>
              </a:ext>
            </a:extLst>
          </p:cNvPr>
          <p:cNvSpPr/>
          <p:nvPr/>
        </p:nvSpPr>
        <p:spPr>
          <a:xfrm>
            <a:off x="8490856" y="4871714"/>
            <a:ext cx="226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16</a:t>
            </a:r>
          </a:p>
        </p:txBody>
      </p:sp>
    </p:spTree>
    <p:extLst>
      <p:ext uri="{BB962C8B-B14F-4D97-AF65-F5344CB8AC3E}">
        <p14:creationId xmlns:p14="http://schemas.microsoft.com/office/powerpoint/2010/main" val="201324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1370E6-4032-4B52-B0A1-368931E7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76" y="1211762"/>
            <a:ext cx="8503847" cy="4434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93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0100CB-5B22-4221-A8C0-39C67707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22" y="719664"/>
            <a:ext cx="8806356" cy="541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88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CCE402-DE64-46DA-9961-F85455F6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028629"/>
            <a:ext cx="11279174" cy="2800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97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F91F16-0D98-4474-860E-9B8B2FCF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9" y="1604759"/>
            <a:ext cx="9020186" cy="36484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2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57791F-6638-43EA-9B75-2E59DE85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699971"/>
            <a:ext cx="10050278" cy="34580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1813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CF20C6-A6C1-4D3B-8D4A-247A65A1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780945"/>
            <a:ext cx="9554908" cy="329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200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22" y="1089286"/>
            <a:ext cx="9158514" cy="46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9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863A0D-A68C-46B9-A7F8-8E43C215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1657102"/>
            <a:ext cx="9774014" cy="3543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31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3"/>
          <a:stretch/>
        </p:blipFill>
        <p:spPr bwMode="auto">
          <a:xfrm>
            <a:off x="661017" y="314325"/>
            <a:ext cx="5225143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,003 Mitocondria Imágenes y Fotos - 123RF">
            <a:extLst>
              <a:ext uri="{FF2B5EF4-FFF2-40B4-BE49-F238E27FC236}">
                <a16:creationId xmlns:a16="http://schemas.microsoft.com/office/drawing/2014/main" id="{8B412DF8-E66B-4A4F-A81D-F772AED8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44" y="927175"/>
            <a:ext cx="5225143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03FC0DA5-86A9-4387-AADB-63F7C1E195BF}"/>
              </a:ext>
            </a:extLst>
          </p:cNvPr>
          <p:cNvGrpSpPr/>
          <p:nvPr/>
        </p:nvGrpSpPr>
        <p:grpSpPr>
          <a:xfrm>
            <a:off x="1425259" y="1221212"/>
            <a:ext cx="781463" cy="260899"/>
            <a:chOff x="9651739" y="3004323"/>
            <a:chExt cx="964595" cy="333965"/>
          </a:xfrm>
        </p:grpSpPr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356FA733-2353-41EC-8880-2697A3E7AAAF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D25A5F1B-C3AC-43E9-BE9B-3193A53C3B10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9BC5BE30-A61F-4D55-AFCA-5BDC9649FB62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F440AB84-F3A4-468D-8443-FDEBC55170C1}"/>
              </a:ext>
            </a:extLst>
          </p:cNvPr>
          <p:cNvCxnSpPr>
            <a:cxnSpLocks/>
          </p:cNvCxnSpPr>
          <p:nvPr/>
        </p:nvCxnSpPr>
        <p:spPr>
          <a:xfrm flipH="1" flipV="1">
            <a:off x="1180893" y="4696781"/>
            <a:ext cx="32213" cy="110612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6A9364AD-F8DE-4F2B-98BA-59486758DFD5}"/>
              </a:ext>
            </a:extLst>
          </p:cNvPr>
          <p:cNvSpPr txBox="1"/>
          <p:nvPr/>
        </p:nvSpPr>
        <p:spPr>
          <a:xfrm>
            <a:off x="9199366" y="38940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Acetil-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2F7D1891-6A9B-4394-903F-F834FD2723BC}"/>
              </a:ext>
            </a:extLst>
          </p:cNvPr>
          <p:cNvSpPr txBox="1"/>
          <p:nvPr/>
        </p:nvSpPr>
        <p:spPr>
          <a:xfrm>
            <a:off x="6636157" y="1326594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oxalacético</a:t>
            </a:r>
          </a:p>
        </p:txBody>
      </p:sp>
      <p:sp>
        <p:nvSpPr>
          <p:cNvPr id="231" name="Arco 230">
            <a:extLst>
              <a:ext uri="{FF2B5EF4-FFF2-40B4-BE49-F238E27FC236}">
                <a16:creationId xmlns:a16="http://schemas.microsoft.com/office/drawing/2014/main" id="{CCE6864A-D797-46B8-AF3D-F4F1394490F3}"/>
              </a:ext>
            </a:extLst>
          </p:cNvPr>
          <p:cNvSpPr/>
          <p:nvPr/>
        </p:nvSpPr>
        <p:spPr>
          <a:xfrm>
            <a:off x="6417702" y="1254235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Arco 231">
            <a:extLst>
              <a:ext uri="{FF2B5EF4-FFF2-40B4-BE49-F238E27FC236}">
                <a16:creationId xmlns:a16="http://schemas.microsoft.com/office/drawing/2014/main" id="{CE93FF77-2CDF-4D5C-B87B-2DDC60D21D83}"/>
              </a:ext>
            </a:extLst>
          </p:cNvPr>
          <p:cNvSpPr/>
          <p:nvPr/>
        </p:nvSpPr>
        <p:spPr>
          <a:xfrm>
            <a:off x="6396496" y="1245584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Arco 232">
            <a:extLst>
              <a:ext uri="{FF2B5EF4-FFF2-40B4-BE49-F238E27FC236}">
                <a16:creationId xmlns:a16="http://schemas.microsoft.com/office/drawing/2014/main" id="{0C606013-6283-4EF9-B224-2E3EDE166805}"/>
              </a:ext>
            </a:extLst>
          </p:cNvPr>
          <p:cNvSpPr/>
          <p:nvPr/>
        </p:nvSpPr>
        <p:spPr>
          <a:xfrm>
            <a:off x="6404869" y="1236933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Arco 233">
            <a:extLst>
              <a:ext uri="{FF2B5EF4-FFF2-40B4-BE49-F238E27FC236}">
                <a16:creationId xmlns:a16="http://schemas.microsoft.com/office/drawing/2014/main" id="{6ABB4DAB-13A8-493E-9E5F-82EC3D51575E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rco 234">
            <a:extLst>
              <a:ext uri="{FF2B5EF4-FFF2-40B4-BE49-F238E27FC236}">
                <a16:creationId xmlns:a16="http://schemas.microsoft.com/office/drawing/2014/main" id="{47D6617B-3013-47AB-A1F3-718C5D559BED}"/>
              </a:ext>
            </a:extLst>
          </p:cNvPr>
          <p:cNvSpPr/>
          <p:nvPr/>
        </p:nvSpPr>
        <p:spPr>
          <a:xfrm>
            <a:off x="6404483" y="1236408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Arco 235">
            <a:extLst>
              <a:ext uri="{FF2B5EF4-FFF2-40B4-BE49-F238E27FC236}">
                <a16:creationId xmlns:a16="http://schemas.microsoft.com/office/drawing/2014/main" id="{4156447D-FBDD-4153-ABD0-8F50C09145D3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Arco 236">
            <a:extLst>
              <a:ext uri="{FF2B5EF4-FFF2-40B4-BE49-F238E27FC236}">
                <a16:creationId xmlns:a16="http://schemas.microsoft.com/office/drawing/2014/main" id="{B2028937-1B52-4FC9-AD4B-8A0DB55C8038}"/>
              </a:ext>
            </a:extLst>
          </p:cNvPr>
          <p:cNvSpPr/>
          <p:nvPr/>
        </p:nvSpPr>
        <p:spPr>
          <a:xfrm>
            <a:off x="6404483" y="1204632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Arco 237">
            <a:extLst>
              <a:ext uri="{FF2B5EF4-FFF2-40B4-BE49-F238E27FC236}">
                <a16:creationId xmlns:a16="http://schemas.microsoft.com/office/drawing/2014/main" id="{7E8DADDA-1034-491E-9E7A-2ADFB60F2BF1}"/>
              </a:ext>
            </a:extLst>
          </p:cNvPr>
          <p:cNvSpPr/>
          <p:nvPr/>
        </p:nvSpPr>
        <p:spPr>
          <a:xfrm>
            <a:off x="6396496" y="1163720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Arco 238">
            <a:extLst>
              <a:ext uri="{FF2B5EF4-FFF2-40B4-BE49-F238E27FC236}">
                <a16:creationId xmlns:a16="http://schemas.microsoft.com/office/drawing/2014/main" id="{B7F89686-507A-4DF0-88C5-4B3396D96E5A}"/>
              </a:ext>
            </a:extLst>
          </p:cNvPr>
          <p:cNvSpPr/>
          <p:nvPr/>
        </p:nvSpPr>
        <p:spPr>
          <a:xfrm>
            <a:off x="6404483" y="1187330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3E41B3B3-E16B-4E7A-9154-326BAD9AA5F8}"/>
              </a:ext>
            </a:extLst>
          </p:cNvPr>
          <p:cNvCxnSpPr>
            <a:cxnSpLocks/>
          </p:cNvCxnSpPr>
          <p:nvPr/>
        </p:nvCxnSpPr>
        <p:spPr>
          <a:xfrm>
            <a:off x="6118901" y="626329"/>
            <a:ext cx="234386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eta: Dobrada 240">
            <a:extLst>
              <a:ext uri="{FF2B5EF4-FFF2-40B4-BE49-F238E27FC236}">
                <a16:creationId xmlns:a16="http://schemas.microsoft.com/office/drawing/2014/main" id="{2F43E6DE-B185-4469-9DE4-63180E8263AF}"/>
              </a:ext>
            </a:extLst>
          </p:cNvPr>
          <p:cNvSpPr/>
          <p:nvPr/>
        </p:nvSpPr>
        <p:spPr>
          <a:xfrm flipV="1">
            <a:off x="9030854" y="794939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584E06A3-8F06-436B-9617-8BD05D4FE911}"/>
              </a:ext>
            </a:extLst>
          </p:cNvPr>
          <p:cNvSpPr txBox="1"/>
          <p:nvPr/>
        </p:nvSpPr>
        <p:spPr>
          <a:xfrm>
            <a:off x="9664798" y="1326190"/>
            <a:ext cx="1295021" cy="40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Citrato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E6DE74D3-ADF4-4F9F-B93C-2CE43E8D8D9D}"/>
              </a:ext>
            </a:extLst>
          </p:cNvPr>
          <p:cNvSpPr txBox="1"/>
          <p:nvPr/>
        </p:nvSpPr>
        <p:spPr>
          <a:xfrm>
            <a:off x="6118901" y="2276125"/>
            <a:ext cx="117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Malato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BB56364B-8B09-43C6-A392-5C14FB19CE3A}"/>
              </a:ext>
            </a:extLst>
          </p:cNvPr>
          <p:cNvSpPr txBox="1"/>
          <p:nvPr/>
        </p:nvSpPr>
        <p:spPr>
          <a:xfrm>
            <a:off x="5755612" y="334856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Fumarato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D616E8F-39D4-4672-808E-A0F0979BD3AF}"/>
              </a:ext>
            </a:extLst>
          </p:cNvPr>
          <p:cNvSpPr txBox="1"/>
          <p:nvPr/>
        </p:nvSpPr>
        <p:spPr>
          <a:xfrm>
            <a:off x="6041173" y="463201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FF8B7699-DF07-4D3C-A245-D26E04BDB3CD}"/>
              </a:ext>
            </a:extLst>
          </p:cNvPr>
          <p:cNvSpPr txBox="1"/>
          <p:nvPr/>
        </p:nvSpPr>
        <p:spPr>
          <a:xfrm>
            <a:off x="8197530" y="6266075"/>
            <a:ext cx="199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69407112-3C81-49C7-B6C3-DAC267C0F27F}"/>
              </a:ext>
            </a:extLst>
          </p:cNvPr>
          <p:cNvSpPr txBox="1"/>
          <p:nvPr/>
        </p:nvSpPr>
        <p:spPr>
          <a:xfrm>
            <a:off x="10896979" y="3197018"/>
            <a:ext cx="129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Isocitrato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BC9BAE39-64C6-4D74-B5F9-A5F3EDCEE6F0}"/>
              </a:ext>
            </a:extLst>
          </p:cNvPr>
          <p:cNvSpPr txBox="1"/>
          <p:nvPr/>
        </p:nvSpPr>
        <p:spPr>
          <a:xfrm>
            <a:off x="10273959" y="2199173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Cis-Aconit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ato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4BDCA2D2-492F-4D0A-94BC-C214D660C831}"/>
              </a:ext>
            </a:extLst>
          </p:cNvPr>
          <p:cNvSpPr txBox="1"/>
          <p:nvPr/>
        </p:nvSpPr>
        <p:spPr>
          <a:xfrm>
            <a:off x="10059015" y="5174477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-278751" y="290688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92868" y="2944156"/>
            <a:ext cx="6830684" cy="997004"/>
          </a:xfrm>
          <a:prstGeom prst="rect">
            <a:avLst/>
          </a:prstGeom>
        </p:spPr>
      </p:pic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A7778336-6B8F-4B09-B6E3-7A0ACB5F6AB7}"/>
              </a:ext>
            </a:extLst>
          </p:cNvPr>
          <p:cNvSpPr txBox="1"/>
          <p:nvPr/>
        </p:nvSpPr>
        <p:spPr>
          <a:xfrm>
            <a:off x="12159" y="277927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FBABC5F2-3EEB-4C78-9679-9B5D0A8A1771}"/>
              </a:ext>
            </a:extLst>
          </p:cNvPr>
          <p:cNvSpPr txBox="1"/>
          <p:nvPr/>
        </p:nvSpPr>
        <p:spPr>
          <a:xfrm>
            <a:off x="6584310" y="5712382"/>
            <a:ext cx="465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Interior da mitocôndria</a:t>
            </a:r>
          </a:p>
        </p:txBody>
      </p: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628A6378-20E3-4DF8-A361-27CEBE665B58}"/>
              </a:ext>
            </a:extLst>
          </p:cNvPr>
          <p:cNvCxnSpPr>
            <a:cxnSpLocks/>
          </p:cNvCxnSpPr>
          <p:nvPr/>
        </p:nvCxnSpPr>
        <p:spPr>
          <a:xfrm flipH="1" flipV="1">
            <a:off x="685287" y="3369340"/>
            <a:ext cx="495607" cy="82370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3C18FD00-5D79-45C8-8CAC-B45BE3C32F39}"/>
              </a:ext>
            </a:extLst>
          </p:cNvPr>
          <p:cNvCxnSpPr>
            <a:cxnSpLocks/>
          </p:cNvCxnSpPr>
          <p:nvPr/>
        </p:nvCxnSpPr>
        <p:spPr>
          <a:xfrm flipV="1">
            <a:off x="1228604" y="3422831"/>
            <a:ext cx="503570" cy="77021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FFB26CC5-5D78-4DC6-843E-E107FFB44B2A}"/>
              </a:ext>
            </a:extLst>
          </p:cNvPr>
          <p:cNvCxnSpPr>
            <a:cxnSpLocks/>
          </p:cNvCxnSpPr>
          <p:nvPr/>
        </p:nvCxnSpPr>
        <p:spPr>
          <a:xfrm flipV="1">
            <a:off x="1822707" y="1542806"/>
            <a:ext cx="0" cy="1350047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de Seta Reta 268">
            <a:extLst>
              <a:ext uri="{FF2B5EF4-FFF2-40B4-BE49-F238E27FC236}">
                <a16:creationId xmlns:a16="http://schemas.microsoft.com/office/drawing/2014/main" id="{77F6323F-E78E-476D-97B4-226FF0E939E6}"/>
              </a:ext>
            </a:extLst>
          </p:cNvPr>
          <p:cNvCxnSpPr>
            <a:cxnSpLocks/>
          </p:cNvCxnSpPr>
          <p:nvPr/>
        </p:nvCxnSpPr>
        <p:spPr>
          <a:xfrm flipH="1" flipV="1">
            <a:off x="752627" y="1697684"/>
            <a:ext cx="0" cy="115286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FA7E9ADB-FD33-4920-A1D8-18C27768F916}"/>
              </a:ext>
            </a:extLst>
          </p:cNvPr>
          <p:cNvGrpSpPr/>
          <p:nvPr/>
        </p:nvGrpSpPr>
        <p:grpSpPr>
          <a:xfrm>
            <a:off x="349234" y="1298193"/>
            <a:ext cx="778950" cy="266670"/>
            <a:chOff x="9651739" y="3004323"/>
            <a:chExt cx="964595" cy="333965"/>
          </a:xfrm>
        </p:grpSpPr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1DBD5EF6-D218-4C06-B769-DBC7FBED152C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8699300B-07F1-4E59-9C07-094F00BEB5B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74E6A947-32A6-4EF1-92AA-0F14F8754736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F86B5EC-1478-4E5B-B23A-721D20762D1D}"/>
              </a:ext>
            </a:extLst>
          </p:cNvPr>
          <p:cNvGrpSpPr/>
          <p:nvPr/>
        </p:nvGrpSpPr>
        <p:grpSpPr>
          <a:xfrm>
            <a:off x="449726" y="6062225"/>
            <a:ext cx="1561360" cy="288093"/>
            <a:chOff x="245958" y="370856"/>
            <a:chExt cx="1929190" cy="367634"/>
          </a:xfrm>
        </p:grpSpPr>
        <p:grpSp>
          <p:nvGrpSpPr>
            <p:cNvPr id="277" name="Agrupar 276">
              <a:extLst>
                <a:ext uri="{FF2B5EF4-FFF2-40B4-BE49-F238E27FC236}">
                  <a16:creationId xmlns:a16="http://schemas.microsoft.com/office/drawing/2014/main" id="{1AB9C506-CD4E-4629-B95D-E8E07F67EEB0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B1D6F7ED-10F6-4EBF-A3E4-8BDAE045155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C2805044-E67B-409A-A30F-8D7CCA902E40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CB72F30C-83D1-44AE-9D07-A61B0CC9AB8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CFB5CCFE-EC59-4F4F-9387-CDBF94BB91E3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0ED85E4-3687-4D61-8B11-15EE9A48ACE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B37734-04C9-4300-A1C7-01EE7F89CAA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4A65F6E5-CFCE-4D1B-9C9A-AD678253ED1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425A853-1EB2-442B-800F-7A93946D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9" y="4346453"/>
            <a:ext cx="2136624" cy="3428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4F4667-AFCA-48BB-868C-8C72A27F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05" y="3050713"/>
            <a:ext cx="997006" cy="3179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69E536-080A-4466-BF9E-E8F4F4D7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8" y="3049353"/>
            <a:ext cx="997005" cy="309676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FBB7B8A-A635-454E-966A-E672C6DD4D4A}"/>
              </a:ext>
            </a:extLst>
          </p:cNvPr>
          <p:cNvSpPr txBox="1"/>
          <p:nvPr/>
        </p:nvSpPr>
        <p:spPr>
          <a:xfrm>
            <a:off x="4849912" y="807696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Estrela: 10 Pontas 1">
            <a:extLst>
              <a:ext uri="{FF2B5EF4-FFF2-40B4-BE49-F238E27FC236}">
                <a16:creationId xmlns:a16="http://schemas.microsoft.com/office/drawing/2014/main" id="{561BF263-B302-4D6D-A340-94B91B878203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 ATP</a:t>
            </a:r>
          </a:p>
        </p:txBody>
      </p:sp>
      <p:sp>
        <p:nvSpPr>
          <p:cNvPr id="54" name="Estrela: 10 Pontas 53">
            <a:extLst>
              <a:ext uri="{FF2B5EF4-FFF2-40B4-BE49-F238E27FC236}">
                <a16:creationId xmlns:a16="http://schemas.microsoft.com/office/drawing/2014/main" id="{FC91B5CB-6577-445D-9078-12D284DCF8BC}"/>
              </a:ext>
            </a:extLst>
          </p:cNvPr>
          <p:cNvSpPr/>
          <p:nvPr/>
        </p:nvSpPr>
        <p:spPr>
          <a:xfrm>
            <a:off x="24081" y="2214482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sp>
        <p:nvSpPr>
          <p:cNvPr id="55" name="Estrela: 10 Pontas 54">
            <a:extLst>
              <a:ext uri="{FF2B5EF4-FFF2-40B4-BE49-F238E27FC236}">
                <a16:creationId xmlns:a16="http://schemas.microsoft.com/office/drawing/2014/main" id="{15C6D09E-2D61-4BAD-B70D-84405B5A0D04}"/>
              </a:ext>
            </a:extLst>
          </p:cNvPr>
          <p:cNvSpPr/>
          <p:nvPr/>
        </p:nvSpPr>
        <p:spPr>
          <a:xfrm>
            <a:off x="1278024" y="1722469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33AF54-66CF-40CB-A8C8-05BB4A529774}"/>
              </a:ext>
            </a:extLst>
          </p:cNvPr>
          <p:cNvGrpSpPr/>
          <p:nvPr/>
        </p:nvGrpSpPr>
        <p:grpSpPr>
          <a:xfrm>
            <a:off x="8522979" y="399942"/>
            <a:ext cx="1212272" cy="400110"/>
            <a:chOff x="8522979" y="399942"/>
            <a:chExt cx="1212272" cy="40011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8761BA02-52E4-418B-BC32-F1264043AF58}"/>
                </a:ext>
              </a:extLst>
            </p:cNvPr>
            <p:cNvGrpSpPr/>
            <p:nvPr/>
          </p:nvGrpSpPr>
          <p:grpSpPr>
            <a:xfrm>
              <a:off x="8522979" y="472123"/>
              <a:ext cx="520637" cy="251885"/>
              <a:chOff x="9651739" y="3004323"/>
              <a:chExt cx="642646" cy="322426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E1CD3468-0FCF-42C4-836F-07FB62E766C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CE1BB1E-DC53-4DDF-B183-E36C0742816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30ACD51-FE55-41A2-AC83-946E96CF6960}"/>
                </a:ext>
              </a:extLst>
            </p:cNvPr>
            <p:cNvSpPr txBox="1"/>
            <p:nvPr/>
          </p:nvSpPr>
          <p:spPr>
            <a:xfrm>
              <a:off x="8973066" y="399942"/>
              <a:ext cx="762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lang="pt-BR" sz="2000" b="1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30143 -0.1020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1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6" grpId="0"/>
      <p:bldP spid="256" grpId="1"/>
      <p:bldP spid="257" grpId="0"/>
      <p:bldP spid="257" grpId="1"/>
      <p:bldP spid="112" grpId="0"/>
      <p:bldP spid="2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927A226-EF03-4E71-9D26-C2F326198F56}"/>
              </a:ext>
            </a:extLst>
          </p:cNvPr>
          <p:cNvGrpSpPr/>
          <p:nvPr/>
        </p:nvGrpSpPr>
        <p:grpSpPr>
          <a:xfrm>
            <a:off x="235959" y="-9952"/>
            <a:ext cx="4870753" cy="6867952"/>
            <a:chOff x="235959" y="-9952"/>
            <a:chExt cx="4870753" cy="6867952"/>
          </a:xfrm>
        </p:grpSpPr>
        <p:cxnSp>
          <p:nvCxnSpPr>
            <p:cNvPr id="222" name="Conector de Seta Reta 221">
              <a:extLst>
                <a:ext uri="{FF2B5EF4-FFF2-40B4-BE49-F238E27FC236}">
                  <a16:creationId xmlns:a16="http://schemas.microsoft.com/office/drawing/2014/main" id="{F440AB84-F3A4-468D-8443-FDEBC5517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893" y="4696781"/>
              <a:ext cx="32213" cy="110612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Imagem 205">
              <a:extLst>
                <a:ext uri="{FF2B5EF4-FFF2-40B4-BE49-F238E27FC236}">
                  <a16:creationId xmlns:a16="http://schemas.microsoft.com/office/drawing/2014/main" id="{FCE7D618-0E8F-41D1-A6AD-193C9463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-278751" y="2906888"/>
              <a:ext cx="6830684" cy="997004"/>
            </a:xfrm>
            <a:prstGeom prst="rect">
              <a:avLst/>
            </a:prstGeom>
          </p:spPr>
        </p:pic>
        <p:pic>
          <p:nvPicPr>
            <p:cNvPr id="207" name="Imagem 206">
              <a:extLst>
                <a:ext uri="{FF2B5EF4-FFF2-40B4-BE49-F238E27FC236}">
                  <a16:creationId xmlns:a16="http://schemas.microsoft.com/office/drawing/2014/main" id="{B42B09E4-D4AE-4E18-A6B9-94A347F7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1192868" y="2944156"/>
              <a:ext cx="6830684" cy="997004"/>
            </a:xfrm>
            <a:prstGeom prst="rect">
              <a:avLst/>
            </a:prstGeom>
          </p:spPr>
        </p:pic>
        <p:cxnSp>
          <p:nvCxnSpPr>
            <p:cNvPr id="258" name="Conector de Seta Reta 257">
              <a:extLst>
                <a:ext uri="{FF2B5EF4-FFF2-40B4-BE49-F238E27FC236}">
                  <a16:creationId xmlns:a16="http://schemas.microsoft.com/office/drawing/2014/main" id="{628A6378-20E3-4DF8-A361-27CEBE665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287" y="3369340"/>
              <a:ext cx="495607" cy="823702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de Seta Reta 259">
              <a:extLst>
                <a:ext uri="{FF2B5EF4-FFF2-40B4-BE49-F238E27FC236}">
                  <a16:creationId xmlns:a16="http://schemas.microsoft.com/office/drawing/2014/main" id="{3C18FD00-5D79-45C8-8CAC-B45BE3C32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604" y="3422831"/>
              <a:ext cx="503570" cy="77021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de Seta Reta 262">
              <a:extLst>
                <a:ext uri="{FF2B5EF4-FFF2-40B4-BE49-F238E27FC236}">
                  <a16:creationId xmlns:a16="http://schemas.microsoft.com/office/drawing/2014/main" id="{FFB26CC5-5D78-4DC6-843E-E107FFB44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707" y="1542806"/>
              <a:ext cx="0" cy="1350047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de Seta Reta 268">
              <a:extLst>
                <a:ext uri="{FF2B5EF4-FFF2-40B4-BE49-F238E27FC236}">
                  <a16:creationId xmlns:a16="http://schemas.microsoft.com/office/drawing/2014/main" id="{77F6323F-E78E-476D-97B4-226FF0E93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7" y="1697684"/>
              <a:ext cx="0" cy="115286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Agrupar 269">
              <a:extLst>
                <a:ext uri="{FF2B5EF4-FFF2-40B4-BE49-F238E27FC236}">
                  <a16:creationId xmlns:a16="http://schemas.microsoft.com/office/drawing/2014/main" id="{FA7E9ADB-FD33-4920-A1D8-18C27768F916}"/>
                </a:ext>
              </a:extLst>
            </p:cNvPr>
            <p:cNvGrpSpPr/>
            <p:nvPr/>
          </p:nvGrpSpPr>
          <p:grpSpPr>
            <a:xfrm>
              <a:off x="349234" y="1298193"/>
              <a:ext cx="778950" cy="266670"/>
              <a:chOff x="9651739" y="3004323"/>
              <a:chExt cx="964595" cy="333965"/>
            </a:xfrm>
          </p:grpSpPr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1DBD5EF6-D218-4C06-B769-DBC7FBED152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Elipse 271">
                <a:extLst>
                  <a:ext uri="{FF2B5EF4-FFF2-40B4-BE49-F238E27FC236}">
                    <a16:creationId xmlns:a16="http://schemas.microsoft.com/office/drawing/2014/main" id="{8699300B-07F1-4E59-9C07-094F00BEB5B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74E6A947-32A6-4EF1-92AA-0F14F8754736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3F86B5EC-1478-4E5B-B23A-721D20762D1D}"/>
                </a:ext>
              </a:extLst>
            </p:cNvPr>
            <p:cNvGrpSpPr/>
            <p:nvPr/>
          </p:nvGrpSpPr>
          <p:grpSpPr>
            <a:xfrm>
              <a:off x="449726" y="6062225"/>
              <a:ext cx="1561360" cy="288093"/>
              <a:chOff x="245958" y="370856"/>
              <a:chExt cx="1929190" cy="367634"/>
            </a:xfrm>
          </p:grpSpPr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1AB9C506-CD4E-4629-B95D-E8E07F67EEB0}"/>
                  </a:ext>
                </a:extLst>
              </p:cNvPr>
              <p:cNvGrpSpPr/>
              <p:nvPr/>
            </p:nvGrpSpPr>
            <p:grpSpPr>
              <a:xfrm>
                <a:off x="245958" y="370856"/>
                <a:ext cx="964595" cy="333965"/>
                <a:chOff x="9651739" y="3004323"/>
                <a:chExt cx="964595" cy="333965"/>
              </a:xfrm>
            </p:grpSpPr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B1D6F7ED-10F6-4EBF-A3E4-8BDAE0451552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id="{C2805044-E67B-409A-A30F-8D7CCA902E40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id="{CB72F30C-83D1-44AE-9D07-A61B0CC9AB8F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CFB5CCFE-EC59-4F4F-9387-CDBF94BB91E3}"/>
                  </a:ext>
                </a:extLst>
              </p:cNvPr>
              <p:cNvGrpSpPr/>
              <p:nvPr/>
            </p:nvGrpSpPr>
            <p:grpSpPr>
              <a:xfrm>
                <a:off x="1210553" y="404525"/>
                <a:ext cx="964595" cy="333965"/>
                <a:chOff x="9651739" y="3004323"/>
                <a:chExt cx="964595" cy="333965"/>
              </a:xfrm>
            </p:grpSpPr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00ED85E4-3687-4D61-8B11-15EE9A48ACE4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4BB37734-04C9-4300-A1C7-01EE7F89CAAB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4A65F6E5-CFCE-4D1B-9C9A-AD678253ED15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425A853-1EB2-442B-800F-7A93946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59" y="4346453"/>
              <a:ext cx="2136624" cy="342801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4F4667-AFCA-48BB-868C-8C72A27F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405" y="3050713"/>
              <a:ext cx="997006" cy="317943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569E536-080A-4466-BF9E-E8F4F4D7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988" y="3049353"/>
              <a:ext cx="997005" cy="30967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5108363" y="399942"/>
            <a:ext cx="7083637" cy="6266243"/>
            <a:chOff x="5108363" y="399942"/>
            <a:chExt cx="7083637" cy="626624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69268C7-A09A-412E-9BA5-E0F14688D36F}"/>
                </a:ext>
              </a:extLst>
            </p:cNvPr>
            <p:cNvGrpSpPr/>
            <p:nvPr/>
          </p:nvGrpSpPr>
          <p:grpSpPr>
            <a:xfrm>
              <a:off x="5108363" y="534040"/>
              <a:ext cx="7083637" cy="6132145"/>
              <a:chOff x="5108363" y="534040"/>
              <a:chExt cx="7083637" cy="6132145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6EED9835-617F-41F5-B35E-1254D5FDABFD}"/>
                  </a:ext>
                </a:extLst>
              </p:cNvPr>
              <p:cNvGrpSpPr/>
              <p:nvPr/>
            </p:nvGrpSpPr>
            <p:grpSpPr>
              <a:xfrm>
                <a:off x="5755612" y="626329"/>
                <a:ext cx="6436388" cy="6039856"/>
                <a:chOff x="5755612" y="626329"/>
                <a:chExt cx="6436388" cy="6039856"/>
              </a:xfrm>
            </p:grpSpPr>
            <p:sp>
              <p:nvSpPr>
                <p:cNvPr id="230" name="CaixaDeTexto 229">
                  <a:extLst>
                    <a:ext uri="{FF2B5EF4-FFF2-40B4-BE49-F238E27FC236}">
                      <a16:creationId xmlns:a16="http://schemas.microsoft.com/office/drawing/2014/main" id="{2F7D1891-6A9B-4394-903F-F834FD2723BC}"/>
                    </a:ext>
                  </a:extLst>
                </p:cNvPr>
                <p:cNvSpPr txBox="1"/>
                <p:nvPr/>
              </p:nvSpPr>
              <p:spPr>
                <a:xfrm>
                  <a:off x="6636157" y="1326594"/>
                  <a:ext cx="2220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Ácido oxalacético</a:t>
                  </a:r>
                </a:p>
              </p:txBody>
            </p:sp>
            <p:sp>
              <p:nvSpPr>
                <p:cNvPr id="231" name="Arco 230">
                  <a:extLst>
                    <a:ext uri="{FF2B5EF4-FFF2-40B4-BE49-F238E27FC236}">
                      <a16:creationId xmlns:a16="http://schemas.microsoft.com/office/drawing/2014/main" id="{CCE6864A-D797-46B8-AF3D-F4F1394490F3}"/>
                    </a:ext>
                  </a:extLst>
                </p:cNvPr>
                <p:cNvSpPr/>
                <p:nvPr/>
              </p:nvSpPr>
              <p:spPr>
                <a:xfrm>
                  <a:off x="6417702" y="1254235"/>
                  <a:ext cx="5196044" cy="5069990"/>
                </a:xfrm>
                <a:prstGeom prst="arc">
                  <a:avLst>
                    <a:gd name="adj1" fmla="val 18327829"/>
                    <a:gd name="adj2" fmla="val 19340631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Arco 231">
                  <a:extLst>
                    <a:ext uri="{FF2B5EF4-FFF2-40B4-BE49-F238E27FC236}">
                      <a16:creationId xmlns:a16="http://schemas.microsoft.com/office/drawing/2014/main" id="{CE93FF77-2CDF-4D5C-B87B-2DDC60D21D83}"/>
                    </a:ext>
                  </a:extLst>
                </p:cNvPr>
                <p:cNvSpPr/>
                <p:nvPr/>
              </p:nvSpPr>
              <p:spPr>
                <a:xfrm>
                  <a:off x="6396496" y="1245584"/>
                  <a:ext cx="5196044" cy="5069990"/>
                </a:xfrm>
                <a:prstGeom prst="arc">
                  <a:avLst>
                    <a:gd name="adj1" fmla="val 20000142"/>
                    <a:gd name="adj2" fmla="val 20851908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Arco 232">
                  <a:extLst>
                    <a:ext uri="{FF2B5EF4-FFF2-40B4-BE49-F238E27FC236}">
                      <a16:creationId xmlns:a16="http://schemas.microsoft.com/office/drawing/2014/main" id="{0C606013-6283-4EF9-B224-2E3EDE166805}"/>
                    </a:ext>
                  </a:extLst>
                </p:cNvPr>
                <p:cNvSpPr/>
                <p:nvPr/>
              </p:nvSpPr>
              <p:spPr>
                <a:xfrm>
                  <a:off x="6404869" y="1236933"/>
                  <a:ext cx="5196044" cy="5069990"/>
                </a:xfrm>
                <a:prstGeom prst="arc">
                  <a:avLst>
                    <a:gd name="adj1" fmla="val 21436359"/>
                    <a:gd name="adj2" fmla="val 2014302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Arco 233">
                  <a:extLst>
                    <a:ext uri="{FF2B5EF4-FFF2-40B4-BE49-F238E27FC236}">
                      <a16:creationId xmlns:a16="http://schemas.microsoft.com/office/drawing/2014/main" id="{6ABB4DAB-13A8-493E-9E5F-82EC3D51575E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2798458"/>
                    <a:gd name="adj2" fmla="val 440062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Arco 234">
                  <a:extLst>
                    <a:ext uri="{FF2B5EF4-FFF2-40B4-BE49-F238E27FC236}">
                      <a16:creationId xmlns:a16="http://schemas.microsoft.com/office/drawing/2014/main" id="{47D6617B-3013-47AB-A1F3-718C5D559BED}"/>
                    </a:ext>
                  </a:extLst>
                </p:cNvPr>
                <p:cNvSpPr/>
                <p:nvPr/>
              </p:nvSpPr>
              <p:spPr>
                <a:xfrm>
                  <a:off x="6404483" y="1236408"/>
                  <a:ext cx="5196044" cy="5069990"/>
                </a:xfrm>
                <a:prstGeom prst="arc">
                  <a:avLst>
                    <a:gd name="adj1" fmla="val 5989416"/>
                    <a:gd name="adj2" fmla="val 8994205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Arco 235">
                  <a:extLst>
                    <a:ext uri="{FF2B5EF4-FFF2-40B4-BE49-F238E27FC236}">
                      <a16:creationId xmlns:a16="http://schemas.microsoft.com/office/drawing/2014/main" id="{4156447D-FBDD-4153-ABD0-8F50C09145D3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9605520"/>
                    <a:gd name="adj2" fmla="val 10739079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Arco 236">
                  <a:extLst>
                    <a:ext uri="{FF2B5EF4-FFF2-40B4-BE49-F238E27FC236}">
                      <a16:creationId xmlns:a16="http://schemas.microsoft.com/office/drawing/2014/main" id="{B2028937-1B52-4FC9-AD4B-8A0DB55C8038}"/>
                    </a:ext>
                  </a:extLst>
                </p:cNvPr>
                <p:cNvSpPr/>
                <p:nvPr/>
              </p:nvSpPr>
              <p:spPr>
                <a:xfrm>
                  <a:off x="6404483" y="1204632"/>
                  <a:ext cx="5196044" cy="5069990"/>
                </a:xfrm>
                <a:prstGeom prst="arc">
                  <a:avLst>
                    <a:gd name="adj1" fmla="val 11376747"/>
                    <a:gd name="adj2" fmla="val 12277346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Arco 237">
                  <a:extLst>
                    <a:ext uri="{FF2B5EF4-FFF2-40B4-BE49-F238E27FC236}">
                      <a16:creationId xmlns:a16="http://schemas.microsoft.com/office/drawing/2014/main" id="{7E8DADDA-1034-491E-9E7A-2ADFB60F2BF1}"/>
                    </a:ext>
                  </a:extLst>
                </p:cNvPr>
                <p:cNvSpPr/>
                <p:nvPr/>
              </p:nvSpPr>
              <p:spPr>
                <a:xfrm>
                  <a:off x="6396496" y="1163720"/>
                  <a:ext cx="5196044" cy="5069990"/>
                </a:xfrm>
                <a:prstGeom prst="arc">
                  <a:avLst>
                    <a:gd name="adj1" fmla="val 12793611"/>
                    <a:gd name="adj2" fmla="val 13867993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Arco 238">
                  <a:extLst>
                    <a:ext uri="{FF2B5EF4-FFF2-40B4-BE49-F238E27FC236}">
                      <a16:creationId xmlns:a16="http://schemas.microsoft.com/office/drawing/2014/main" id="{B7F89686-507A-4DF0-88C5-4B3396D96E5A}"/>
                    </a:ext>
                  </a:extLst>
                </p:cNvPr>
                <p:cNvSpPr/>
                <p:nvPr/>
              </p:nvSpPr>
              <p:spPr>
                <a:xfrm>
                  <a:off x="6404483" y="1187330"/>
                  <a:ext cx="5196044" cy="5069990"/>
                </a:xfrm>
                <a:prstGeom prst="arc">
                  <a:avLst>
                    <a:gd name="adj1" fmla="val 14999890"/>
                    <a:gd name="adj2" fmla="val 1752024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0" name="Conector de Seta Reta 239">
                  <a:extLst>
                    <a:ext uri="{FF2B5EF4-FFF2-40B4-BE49-F238E27FC236}">
                      <a16:creationId xmlns:a16="http://schemas.microsoft.com/office/drawing/2014/main" id="{3E41B3B3-E16B-4E7A-9154-326BAD9AA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329"/>
                  <a:ext cx="2366770" cy="0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Seta: Dobrada 240">
                  <a:extLst>
                    <a:ext uri="{FF2B5EF4-FFF2-40B4-BE49-F238E27FC236}">
                      <a16:creationId xmlns:a16="http://schemas.microsoft.com/office/drawing/2014/main" id="{2F43E6DE-B185-4469-9DE4-63180E8263AF}"/>
                    </a:ext>
                  </a:extLst>
                </p:cNvPr>
                <p:cNvSpPr/>
                <p:nvPr/>
              </p:nvSpPr>
              <p:spPr>
                <a:xfrm flipV="1">
                  <a:off x="9030854" y="794939"/>
                  <a:ext cx="146827" cy="400515"/>
                </a:xfrm>
                <a:prstGeom prst="bentArrow">
                  <a:avLst>
                    <a:gd name="adj1" fmla="val 5691"/>
                    <a:gd name="adj2" fmla="val 10827"/>
                    <a:gd name="adj3" fmla="val 50000"/>
                    <a:gd name="adj4" fmla="val 83920"/>
                  </a:avLst>
                </a:prstGeom>
                <a:solidFill>
                  <a:schemeClr val="accent2">
                    <a:lumMod val="50000"/>
                  </a:schemeClr>
                </a:solidFill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CaixaDeTexto 241">
                  <a:extLst>
                    <a:ext uri="{FF2B5EF4-FFF2-40B4-BE49-F238E27FC236}">
                      <a16:creationId xmlns:a16="http://schemas.microsoft.com/office/drawing/2014/main" id="{584E06A3-8F06-436B-9617-8BD05D4FE911}"/>
                    </a:ext>
                  </a:extLst>
                </p:cNvPr>
                <p:cNvSpPr txBox="1"/>
                <p:nvPr/>
              </p:nvSpPr>
              <p:spPr>
                <a:xfrm>
                  <a:off x="9664798" y="1326190"/>
                  <a:ext cx="1295021" cy="400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Citrato</a:t>
                  </a:r>
                </a:p>
              </p:txBody>
            </p:sp>
            <p:sp>
              <p:nvSpPr>
                <p:cNvPr id="243" name="CaixaDeTexto 242">
                  <a:extLst>
                    <a:ext uri="{FF2B5EF4-FFF2-40B4-BE49-F238E27FC236}">
                      <a16:creationId xmlns:a16="http://schemas.microsoft.com/office/drawing/2014/main" id="{E6DE74D3-ADF4-4F9F-B93C-2CE43E8D8D9D}"/>
                    </a:ext>
                  </a:extLst>
                </p:cNvPr>
                <p:cNvSpPr txBox="1"/>
                <p:nvPr/>
              </p:nvSpPr>
              <p:spPr>
                <a:xfrm>
                  <a:off x="6118901" y="2276125"/>
                  <a:ext cx="1170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Malato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CaixaDeTexto 243">
                  <a:extLst>
                    <a:ext uri="{FF2B5EF4-FFF2-40B4-BE49-F238E27FC236}">
                      <a16:creationId xmlns:a16="http://schemas.microsoft.com/office/drawing/2014/main" id="{BB56364B-8B09-43C6-A392-5C14FB19CE3A}"/>
                    </a:ext>
                  </a:extLst>
                </p:cNvPr>
                <p:cNvSpPr txBox="1"/>
                <p:nvPr/>
              </p:nvSpPr>
              <p:spPr>
                <a:xfrm>
                  <a:off x="5755612" y="334856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Fumarato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0D616E8F-39D4-4672-808E-A0F0979BD3AF}"/>
                    </a:ext>
                  </a:extLst>
                </p:cNvPr>
                <p:cNvSpPr txBox="1"/>
                <p:nvPr/>
              </p:nvSpPr>
              <p:spPr>
                <a:xfrm>
                  <a:off x="6041173" y="463201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</a:t>
                  </a:r>
                </a:p>
              </p:txBody>
            </p:sp>
            <p:sp>
              <p:nvSpPr>
                <p:cNvPr id="246" name="CaixaDeTexto 245">
                  <a:extLst>
                    <a:ext uri="{FF2B5EF4-FFF2-40B4-BE49-F238E27FC236}">
                      <a16:creationId xmlns:a16="http://schemas.microsoft.com/office/drawing/2014/main" id="{FF8B7699-DF07-4D3C-A245-D26E04BDB3CD}"/>
                    </a:ext>
                  </a:extLst>
                </p:cNvPr>
                <p:cNvSpPr txBox="1"/>
                <p:nvPr/>
              </p:nvSpPr>
              <p:spPr>
                <a:xfrm>
                  <a:off x="8197530" y="6266075"/>
                  <a:ext cx="19991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CoA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69407112-3C81-49C7-B6C3-DAC267C0F27F}"/>
                    </a:ext>
                  </a:extLst>
                </p:cNvPr>
                <p:cNvSpPr txBox="1"/>
                <p:nvPr/>
              </p:nvSpPr>
              <p:spPr>
                <a:xfrm>
                  <a:off x="10896979" y="3197018"/>
                  <a:ext cx="12950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Isocitrato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CaixaDeTexto 247">
                  <a:extLst>
                    <a:ext uri="{FF2B5EF4-FFF2-40B4-BE49-F238E27FC236}">
                      <a16:creationId xmlns:a16="http://schemas.microsoft.com/office/drawing/2014/main" id="{BC9BAE39-64C6-4D74-B5F9-A5F3EDCEE6F0}"/>
                    </a:ext>
                  </a:extLst>
                </p:cNvPr>
                <p:cNvSpPr txBox="1"/>
                <p:nvPr/>
              </p:nvSpPr>
              <p:spPr>
                <a:xfrm>
                  <a:off x="10273959" y="2199173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Cis-Aconit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ato</a:t>
                  </a:r>
                </a:p>
              </p:txBody>
            </p:sp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4BDCA2D2-492F-4D0A-94BC-C214D660C831}"/>
                    </a:ext>
                  </a:extLst>
                </p:cNvPr>
                <p:cNvSpPr txBox="1"/>
                <p:nvPr/>
              </p:nvSpPr>
              <p:spPr>
                <a:xfrm>
                  <a:off x="10059015" y="5174477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α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cetogutarato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892EB2F1-88F0-484C-B1FC-55629E7C7E03}"/>
                  </a:ext>
                </a:extLst>
              </p:cNvPr>
              <p:cNvGrpSpPr/>
              <p:nvPr/>
            </p:nvGrpSpPr>
            <p:grpSpPr>
              <a:xfrm>
                <a:off x="5108363" y="534040"/>
                <a:ext cx="781463" cy="260899"/>
                <a:chOff x="9651739" y="3004323"/>
                <a:chExt cx="964595" cy="333965"/>
              </a:xfrm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759DEC0C-96C8-452D-AA38-3050D9141EF6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81703BF8-C4D5-4206-86C3-D1D413B6BDA2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33450565-AEFB-4F06-B8B0-2F9A2E580AD4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368F29F-7EF0-427E-91E8-96836CB187A8}"/>
                </a:ext>
              </a:extLst>
            </p:cNvPr>
            <p:cNvGrpSpPr/>
            <p:nvPr/>
          </p:nvGrpSpPr>
          <p:grpSpPr>
            <a:xfrm>
              <a:off x="8522979" y="399942"/>
              <a:ext cx="1212272" cy="400110"/>
              <a:chOff x="8522979" y="399942"/>
              <a:chExt cx="1212272" cy="400110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07DD3EB2-5F29-4B5C-81B0-E693C761A391}"/>
                  </a:ext>
                </a:extLst>
              </p:cNvPr>
              <p:cNvGrpSpPr/>
              <p:nvPr/>
            </p:nvGrpSpPr>
            <p:grpSpPr>
              <a:xfrm>
                <a:off x="8522979" y="472123"/>
                <a:ext cx="520637" cy="251885"/>
                <a:chOff x="9651739" y="3004323"/>
                <a:chExt cx="642646" cy="322426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D7A4863E-673F-44EF-9A14-3DA953DB6AAB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7F176172-08AB-4E36-9C51-7850F24D393C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0B3E12F-D969-44B5-9347-6753E789D8B8}"/>
                  </a:ext>
                </a:extLst>
              </p:cNvPr>
              <p:cNvSpPr txBox="1"/>
              <p:nvPr/>
            </p:nvSpPr>
            <p:spPr>
              <a:xfrm>
                <a:off x="8973066" y="399942"/>
                <a:ext cx="762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-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Bell MT" panose="02020503060305020303" pitchFamily="18" charset="0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2306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41849" y="291683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512416" y="2916838"/>
            <a:ext cx="6830684" cy="997004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616B9CC1-87A1-470F-B847-F5AD555E4248}"/>
              </a:ext>
            </a:extLst>
          </p:cNvPr>
          <p:cNvSpPr txBox="1"/>
          <p:nvPr/>
        </p:nvSpPr>
        <p:spPr>
          <a:xfrm>
            <a:off x="699399" y="378130"/>
            <a:ext cx="22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557867-0A14-45DD-AF1B-998CAFC69C30}"/>
              </a:ext>
            </a:extLst>
          </p:cNvPr>
          <p:cNvSpPr txBox="1"/>
          <p:nvPr/>
        </p:nvSpPr>
        <p:spPr>
          <a:xfrm>
            <a:off x="8948908" y="193465"/>
            <a:ext cx="2262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Matriz mitocondrial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227ED67-6808-4020-805D-78D88957FEC7}"/>
              </a:ext>
            </a:extLst>
          </p:cNvPr>
          <p:cNvSpPr txBox="1"/>
          <p:nvPr/>
        </p:nvSpPr>
        <p:spPr>
          <a:xfrm>
            <a:off x="4498778" y="193465"/>
            <a:ext cx="278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Espaço </a:t>
            </a:r>
          </a:p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Inter membrana</a:t>
            </a:r>
          </a:p>
        </p:txBody>
      </p:sp>
      <p:sp>
        <p:nvSpPr>
          <p:cNvPr id="70" name="Seta: para a Direita 35">
            <a:extLst>
              <a:ext uri="{FF2B5EF4-FFF2-40B4-BE49-F238E27FC236}">
                <a16:creationId xmlns:a16="http://schemas.microsoft.com/office/drawing/2014/main" id="{CA3741C3-AA16-43C7-BF4B-CD9A4BF927D9}"/>
              </a:ext>
            </a:extLst>
          </p:cNvPr>
          <p:cNvSpPr/>
          <p:nvPr/>
        </p:nvSpPr>
        <p:spPr>
          <a:xfrm>
            <a:off x="699399" y="2930382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BF8E449-39CA-43A6-9C06-8BD01AB269E0}"/>
              </a:ext>
            </a:extLst>
          </p:cNvPr>
          <p:cNvGrpSpPr/>
          <p:nvPr/>
        </p:nvGrpSpPr>
        <p:grpSpPr>
          <a:xfrm>
            <a:off x="9145544" y="2424616"/>
            <a:ext cx="2232943" cy="2008768"/>
            <a:chOff x="5562335" y="2218591"/>
            <a:chExt cx="2430985" cy="2222193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459CB80E-6841-46A2-9E17-351B41E32FCD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73" name="Arco 72">
              <a:extLst>
                <a:ext uri="{FF2B5EF4-FFF2-40B4-BE49-F238E27FC236}">
                  <a16:creationId xmlns:a16="http://schemas.microsoft.com/office/drawing/2014/main" id="{8ED6CC16-E10F-4BF9-8EAA-A732433B819F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C2F1FC03-047E-4E88-96AE-76624805B1CF}"/>
              </a:ext>
            </a:extLst>
          </p:cNvPr>
          <p:cNvSpPr/>
          <p:nvPr/>
        </p:nvSpPr>
        <p:spPr>
          <a:xfrm>
            <a:off x="4941131" y="3050321"/>
            <a:ext cx="3351281" cy="830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5" name="Estrela: 10 Pontas 74">
            <a:extLst>
              <a:ext uri="{FF2B5EF4-FFF2-40B4-BE49-F238E27FC236}">
                <a16:creationId xmlns:a16="http://schemas.microsoft.com/office/drawing/2014/main" id="{C245D37A-4062-418F-AE3A-DDCEFCF4D935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</a:t>
            </a:r>
          </a:p>
        </p:txBody>
      </p:sp>
      <p:sp>
        <p:nvSpPr>
          <p:cNvPr id="76" name="Estrela: 10 Pontas 75">
            <a:extLst>
              <a:ext uri="{FF2B5EF4-FFF2-40B4-BE49-F238E27FC236}">
                <a16:creationId xmlns:a16="http://schemas.microsoft.com/office/drawing/2014/main" id="{AC470E30-7252-4F44-80AE-2E2497E7A708}"/>
              </a:ext>
            </a:extLst>
          </p:cNvPr>
          <p:cNvSpPr/>
          <p:nvPr/>
        </p:nvSpPr>
        <p:spPr>
          <a:xfrm>
            <a:off x="9515585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</a:t>
            </a:r>
          </a:p>
        </p:txBody>
      </p:sp>
      <p:sp>
        <p:nvSpPr>
          <p:cNvPr id="77" name="Estrela: 10 Pontas 76">
            <a:extLst>
              <a:ext uri="{FF2B5EF4-FFF2-40B4-BE49-F238E27FC236}">
                <a16:creationId xmlns:a16="http://schemas.microsoft.com/office/drawing/2014/main" id="{97A1831F-1757-4871-A175-804700508915}"/>
              </a:ext>
            </a:extLst>
          </p:cNvPr>
          <p:cNvSpPr/>
          <p:nvPr/>
        </p:nvSpPr>
        <p:spPr>
          <a:xfrm>
            <a:off x="5253966" y="5045934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9" grpId="0"/>
      <p:bldP spid="69" grpId="1"/>
      <p:bldP spid="70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5235"/>
              </p:ext>
            </p:extLst>
          </p:nvPr>
        </p:nvGraphicFramePr>
        <p:xfrm>
          <a:off x="1239416" y="2081892"/>
          <a:ext cx="9713168" cy="26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70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5582298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 celular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Glicólise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Citoplasma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Ciclo de Krebs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Matriz Mitocondrial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Fosforilação oxidativa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espaço Inter membranas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6DACA-6750-431D-A88B-B376C509F66E}"/>
              </a:ext>
            </a:extLst>
          </p:cNvPr>
          <p:cNvSpPr txBox="1"/>
          <p:nvPr/>
        </p:nvSpPr>
        <p:spPr>
          <a:xfrm>
            <a:off x="494784" y="1690688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nome da reação intermediária entre a Glicólise e o Ciclo de Krebs?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7EEC2-9FBC-45B3-A6AF-CC06984CCAF1}"/>
              </a:ext>
            </a:extLst>
          </p:cNvPr>
          <p:cNvSpPr txBox="1"/>
          <p:nvPr/>
        </p:nvSpPr>
        <p:spPr>
          <a:xfrm>
            <a:off x="494783" y="2859395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produto final desta reação intermediária que será utilizado dentro do ciclo de </a:t>
            </a:r>
            <a:r>
              <a:rPr lang="pt-BR" sz="2400" dirty="0">
                <a:solidFill>
                  <a:prstClr val="white"/>
                </a:solidFill>
              </a:rPr>
              <a:t>K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rebs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960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530</Words>
  <Application>Microsoft Office PowerPoint</Application>
  <PresentationFormat>Widescreen</PresentationFormat>
  <Paragraphs>268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Objetivos da aula</vt:lpstr>
      <vt:lpstr>Destinos do Piruvato</vt:lpstr>
      <vt:lpstr>Respiração celular</vt:lpstr>
      <vt:lpstr>Apresentação do PowerPoint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Conjunto de Reações dentro do Ciclo de Krebs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261</cp:revision>
  <dcterms:created xsi:type="dcterms:W3CDTF">2022-09-26T22:03:33Z</dcterms:created>
  <dcterms:modified xsi:type="dcterms:W3CDTF">2022-10-19T14:09:40Z</dcterms:modified>
</cp:coreProperties>
</file>