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404" r:id="rId3"/>
    <p:sldId id="406" r:id="rId4"/>
    <p:sldId id="411" r:id="rId5"/>
    <p:sldId id="410" r:id="rId6"/>
    <p:sldId id="412" r:id="rId7"/>
    <p:sldId id="413" r:id="rId8"/>
    <p:sldId id="407" r:id="rId9"/>
    <p:sldId id="415" r:id="rId10"/>
    <p:sldId id="414" r:id="rId11"/>
    <p:sldId id="405" r:id="rId12"/>
    <p:sldId id="419" r:id="rId13"/>
    <p:sldId id="408" r:id="rId14"/>
    <p:sldId id="409" r:id="rId15"/>
    <p:sldId id="424" r:id="rId16"/>
    <p:sldId id="425" r:id="rId17"/>
    <p:sldId id="426" r:id="rId18"/>
    <p:sldId id="427" r:id="rId19"/>
    <p:sldId id="417" r:id="rId20"/>
    <p:sldId id="418" r:id="rId21"/>
    <p:sldId id="420" r:id="rId22"/>
    <p:sldId id="421" r:id="rId23"/>
    <p:sldId id="422" r:id="rId24"/>
    <p:sldId id="423" r:id="rId25"/>
    <p:sldId id="429" r:id="rId26"/>
    <p:sldId id="430" r:id="rId27"/>
    <p:sldId id="431" r:id="rId28"/>
    <p:sldId id="432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in="-6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48276" units="1/cm"/>
          <inkml:channelProperty channel="T" name="resolution" value="1" units="1/dev"/>
        </inkml:channelProperties>
      </inkml:inkSource>
      <inkml:timestamp xml:id="ts0" timeString="2023-10-05T11:18:54.0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11311 11187 0,'50'0'62,"-26"0"-46,1 0-16,25 0 16,24 0-16,-24 0 15,24 0-15,-49 0 16,0 0-16,0 0 15,24 0-15,-24 0 16,49 0-16,1 0 16,-1 25-16,1-25 15,-26 0-15,1 0 16,0 0-16,-1 0 16,-24 0-16,0 0 15,49 0-15,-49 0 16,0 0-16,0 0 15,24 0-15,-24 0 16,25 0-16,-26 0 16,26 0-16,24 0 15,-24 0-15,0 0 16,-1 0-16,1 0 16,-1 0-16,-24 0 15,0 0 1,0 0-1,0 0-15,24 0 16,1 0 0,0 0-16,-1 0 15,-24 0-15,0 0 16,24 0-16,-24 0 16,0 0-1,0 0 1,0 0-1,-1 0 1,1 0-16,0 0 16,0 0-16,24 0 15,-24 0 1,25-25-16,-1 25 16,26 0-16,24 0 15,-25 0-15,-24 0 16,0 0-16,-1 0 15,-24 0-15,0 0 16,0 0-16,-1-25 16,1 25-1,50 0-15,-26 0 0,1 0 16,-25 0 0,0 0-16,49 0 15,-49 0-15,0 0 16,49 0-16,-49 0 15,49 0-15,-24 0 16,24 0-16,-24 0 16,24 0-16,-49 0 15,0 0-15,0 0 16,-1 0-16,1 0 16,0 0-16,0 0 15,0 0 1,-1 0-16,1 0 15,0 0-15,0 0 16,0 0-16,0 0 16,24 0-16,50-25 15,1 25-15,-26 0 16,0 0-16,-49 0 16,50 0-16,-1 0 15,-24 0-15,-26 0 16,26 0-16,24 0 15,-49 0-15,25 0 16,-1 0 0,-24 0-16,0 0 15,25 0-15,-25 0 16,-1 0-16,1 0 16,25 0-16,-25 0 15,-1 0 1,1 0-1,0 0-15,0 0 16,0 0-16,24 0 16,-24 0-16,25 0 15,-1 0-15,-24 0 16,49 0-16,-49 0 16,0 0-16,0 0 15,0 0-15,-1 0 16,26 0-16,0 0 15,24 0-15,-49 0 16,0 0-16,-1 0 16,1 0-16,0 0 15,0 0 1,0 0 0,-1 0-1,1 0 1,0 0-1,0 0-15,0 0 16,0 0 0,-1 0-16,1 0 15,0 0 1,0 0 0,0 0-1,-1 0-15,1 25 16,0-25-16,25 0 15,-26 0 1,26 0 0,0 0-16,-26 0 31,26 0-15,0 0-1,-26 0 1,1 0-16,0 0 15,0 0 1,0 0 31,-1 0-31,1 0-1,0 0 1,0 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in="-6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48276" units="1/cm"/>
          <inkml:channelProperty channel="T" name="resolution" value="1" units="1/dev"/>
        </inkml:channelProperties>
      </inkml:inkSource>
      <inkml:timestamp xml:id="ts0" timeString="2023-10-05T11:18:56.6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11385 11757 0,'25'0'31,"50"0"-15,-1 25-1,-24-25-15,24 0 16,0 0-16,1 0 15,-26 0-15,1 25 16,24-25-16,1 0 16,24 0-16,50 0 15,-50 0-15,-24 0 16,49 0-16,74 0 16,0 0-16,-24 0 15,25 0-15,-26-25 16,26 25-16,-51 0 15,1 0-15,-25 0 16,25-25-16,-50 25 16,25 0-16,25 0 15,-25 0-15,50 0 16,-1 0-16,-49 0 16,25 0-16,-49 0 15,-51 0-15,1 0 16,-1 0-16,1 0 15,24 0-15,26 0 16,-26 25-16,25-25 16,-49 0-16,24 0 15,1 25-15,24-25 16,0 25-16,0-25 16,-24 0-1,-1 0-15,50 0 16,-25 0-16,1 25 15,24-25-15,49 0 16,1 0-16,-124 0 16,-1 0-16,26 0 15,24 0-15,-50 0 16,1 0-16,0 0 16,-1 0-16,-24 0 15,0 0-15,49 0 16,-49 24-16,25-24 15,24 0-15,-49 0 16,24 0-16,1 0 16,74 0-16,-49 0 15,-26 0 1,1 0-16,-1 0 16,26 25-16,-50-25 15,-1 0 1,26 0-1,0 0 1,-1 0-16,26 0 16,-51 25-1,1-25-15,25 0 16,-25 0-16,-1 0 16,1 0 30,0 25-30,0-25 31,0 0-16,-1 0 0,1 0 16,0 0-31,0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in="-6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48276" units="1/cm"/>
          <inkml:channelProperty channel="T" name="resolution" value="1" units="1/dev"/>
        </inkml:channelProperties>
      </inkml:inkSource>
      <inkml:timestamp xml:id="ts0" timeString="2023-10-05T11:19:00.7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11361 12427 0,'49'0'0,"-98"0"0,123 0 16,-24 0-16,-26 0 15,1 0 1,0 0-16,49 0 15,-49 0-15,0 0 16,0 0-16,24 0 16,-24 0-16,25 0 15,-25 0-15,-1 0 16,1 0-16,0 0 16,0 0-1,24 0 1,1 0-16,49 0 15,1 0-15,-26 0 16,50 0-16,0 0 16,-50 0-16,1 0 15,24 0-15,25 0 16,-25 0-16,-74 0 16,49 0-16,1 0 15,24 0-15,25 0 16,-74 0-16,49 0 15,-49 25-15,74-25 16,-50 0-16,50 0 16,25 0-16,24 0 15,-24 0-15,25 0 16,-25 25-16,-50-25 16,-49 0-1,24 0-15,0 0 16,-24 0-16,0 0 15,24 25-15,25-25 16,-24 0-16,24 0 16,0 0-16,0 0 15,-24 0-15,24 0 16,0 0-16,-49 24 16,-1-24-16,51 0 15,-1 0-15,-25 0 16,26 0-16,48 0 15,-24 0-15,50 0 16,-50 0-16,-74 0 16,24 0-16,-24 0 15,-26 0-15,1 0 16,25 0-16,-1 0 16,-24 25-1,50-25-15,24 0 16,-49 0-16,-1 0 15,1 0-15,-1 0 16,1 0-16,0 0 16,-26 0-16,26 0 15,-25 0 1,74 25-16,50-25 16,-25 0-16,-75 0 15,26 0-15,-26 0 16,26 0-16,-1 0 15,-49 0-15,0 0 16,0 0-16,0 0 16,-1 0-1,1 0-15,0 0 16,0 0-16,0 0 16,24 0-16,-24 0 31,0 0 109,0 0-46,-1 0-78,51 0-1,-75-25-15,49 25 16,-24 0-16,-25-25 203,0 1-187,25 24-1,-25-25 17,0 0 108,-25 25-124,-74-74-16,49 49 16,26 25-16,-1-25 15,-25 25-15,25-25 16,1 25-16,-26 0 15,0 0-15,1-25 16,-50 1-16,49 24 16,-25 0-1,26 0-15,-26 0 16,26-25-16,24 25 16,-74 0-16,74 0 15,0 0-15,-24 0 16,24 0-16,0 0 15,0 0 1,0 0 0,1 0-1,-1 0-15,0 0 16,0 0-16,0 0 16,1 0-16,-1 0 15,0-25-15,0 25 16,0 0-16,-24 0 15,-26 0-15,-24 0 16,-25 0-16,25 0 16,-25 0-16,0 0 15,49 0-15,-24 0 16,-25 0-16,50 0 16,-1 0-16,1 0 15,-25 0-15,-1 0 16,1 0-1,50 0-15,-1 0 16,-24 0-16,24 0 16,0 0-16,1 0 15,24 0-15,0 0 16,0 0-16,-24 0 16,-1 0-16,25 0 15,-24 0-15,-1 0 16,25 0-16,1 0 15,-1 0 1,0 0-16,0 0 16,0 0-16,-24-25 15,-26 25-15,1 0 16,-25 0-16,24 0 16,-24-25-16,74 25 15,-49 0-15,-1 0 16,26 0-16,-1 0 15,25 0 1,-24 0-16,-26 0 16,51 0-16,-1 0 15,0 0-15,-25 0 16,26 0 0,-51 0-16,25 0 15,1 0-15,-1 0 16,25-25-16,-24 25 15,-26 0 1,26 0-16,-1 0 16,1 0-16,-1 0 15,25 0-15,-49 0 16,49 0-16,-25 0 16,1 0-16,-1 0 15,-24 0-15,-1 0 16,51 0-16,-51 0 15,1 0-15,24 0 16,-24 0-16,24 0 16,25 0-16,-24 0 15,-1 0-15,0 0 16,1 0-16,24 0 16,0 0-16,-49 0 15,24 0-15,1 0 16,24 0-16,0 0 15,-25 0-15,1 0 16,24 0 0,-25 0-16,1 0 0,24 0 15,0 0 1,0 0-16,1 0 16,-26 0-1,25 0 1,-25 0-1,26 0 1,-26 0-16,25 0 16,-24 0-1,24 0 1,0 0 0,0 0-16,0 0 15,1 0 1,-26 0-1,0 0-15,1 0 16,-1 0-16,25 0 16,-24 0-16,-1 0 15,25 0-15,-24 0 16,-1 0-16,1 0 16,24 0-16,-25-24 15,25 24 1,1 0 15,-1 0-31,124 24 156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in="-6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48276" units="1/cm"/>
          <inkml:channelProperty channel="T" name="resolution" value="1" units="1/dev"/>
        </inkml:channelProperties>
      </inkml:inkSource>
      <inkml:timestamp xml:id="ts0" timeString="2023-10-05T11:19:09.0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11336 12824 0,'0'25'15,"49"0"1,1-25 0,0 24-16,24 1 15,0 0-15,1-25 16,24 0-16,-25 0 16,50 25-16,25 0 15,25-1-15,-25 1 16,24 0-16,-49 0 15,50-25-15,0 25 16,-25-1 0,-25-24-16,24 25 15,-48-25-15,24 25 16,24-25-16,26 0 16,24 0-16,-49 25 15,25-25-15,-25 25 16,-25-25-16,-25 0 15,50 25-15,-50-25 16,0 0-16,-74 0 16,74 24-16,-49-24 15,49 0-15,0 0 16,25 0-16,25 0 16,-50 0-16,50 0 15,0 0-15,-25 0 16,50 0-16,-1 0 15,-49 0-15,25 0 16,-25 0-16,-25 0 16,-49 0-16,0 0 15,-26-24-15,1 24 16,25-25-16,0 25 16,-1-25-1,-24 0 1,0 25-16,24 0 15,-49-25-15,25 25 16,0 0 0,0 0-1,24 0 1,26-25-16,-26 1 16,26-1-16,24 0 15,-49 25-15,-1 0 16,-24 0-16,0 0 15,0-25-15,-1 25 16,1-25-16,50 25 16,-26-24-16,1-1 15,-25 25-15,0 0 16,-1 0 0,1 0 15,-25-25 0,25 25-31,25-25 31,-26 0-31,26 25 16,0 0 0,24 0-16,-49 0 15,24-24-15,51 24 16,-76-25-16,26 25 15,-75 0 110,-49 0-125,-1 0 16,1 0-16,-25 0 16,24 0-16,1 0 15,0 0-15,-1 0 16,1 0-16,-1 0 16,1-25-16,-25 0 15,24 25-15,-49-25 16,0 1-1,0 24-15,25 0 16,-199 0-16,25 0 16,50 0-16,-50 0 15,75 0-15,-1 0 16,-24 0-16,25 0 16,49 0-16,25 0 15,0 0-15,-25 0 16,25 0-16,-50 0 15,-24 0-15,-100 0 16,-24 0-16,24 0 16,-99 0-16,-74 0 15,49 0-15,100 0 16,-75 0-16,99 0 16,26 0-16,98 0 15,124 0-15,25 0 16,50 0 78,50 24-94,-26 1 15,1 0-15,24 25 16,75-50-16,-50 0 15,75 24-15,0-24 16,98 0-16,1 0 16,0 0-1,74 0-15,150 0 16,123 0-16,124 0 16,-74 0-16,-50 0 15,124 0-15,-149 0 16,-49 0-16,-174 0 15,-25 25-15,-74-25 16,-75 0-16,-148 25 16,-75-25 93,-24 0-93,-51 0-16,51 0 15,-50 0-15,-50 0 16,0 0-16,-99 0 16,49 0-16,-123 0 15,-50 0-15,74 25 16,-99 0-16,75-25 15,49 24-15,0-24 16,224 0-16,24 0 16,0 0-16,0 0 15,0 0 1,1 0 0,-1 0-16,-25 0 15,1 25-15,24-25 16,50 0 62,49 75-78,50-26 16,-50-49-16,75 25 15,-50-25-15,-24 0 16,-1 0-1,50 0-15,-24 0 16,-51 0-16,-24 0 16,25 0-16,24 0 15,-49 0-15,24 0 16,-49 25-16,-24-25 62,-76 25-46,51-25-16,-75 25 16,74-25-16,-74 24 15,-124 26-15,-74 24 16,24-24-16,0 0 16,-49-1-16,74-24 15,75-25-15,49 0 16,50 0-16,24 0 15,26 0-15,73 25 79,26 0-79,0-1 15,49-24-15,25 0 16,25 0-16,49-24 15,-24-1-15,-25 0 16,-25 0-16,24 0 16,-48 25-16,-51 0 15,-24 0 1,-50 0 15,1 0-31,-26 0 16,0 0-16,-49 0 15,25 0-15,-50 0 16,-25 0-16,-50 0 16,-24 0-16,49 0 15,50-24-15,25 24 16,50 0-16,-26 0 16,50 0-1,1 0-15,-1 0 16,-25 0-16,25 0 15,1 0-15,-1 0 16,0 0 125,-49 0-141,24 0 15,-74 0-15,74 0 16,-49 0-16,-99 0 16,-1 0-16,-74 0 15,50 0-15,25 0 16,-26 0-16,51 0 15,49 0-15,-25 0 16,99 0-16,26 0 16,-26 0-16,25 0 15,0 0-15,1 0 16,-26 0-16,25 0 16,0 0-16,1 0 15,-1 0 63,0 0-46,0 0-17,50 0 48,74 0-63,-24 0 15,-1 24-15,0 1 16,1-25-16,-1 0 16,-24 0-16,-25 0 15,24 0-15,26-25 16,-51 25-1,1 0 1,0 0 0,0 0-16,0 0 15,-1 0-15,1 0 16,-25-24 0,50 24-16,-1 0 15,1 0 1,-25 0-16,25 0 15,-26 0-15,1 0 16,0 0 0,0 0-1,0 0 1,-100-25 78,-74-74-94,75 49 15,-1 25-15,-24-24 16,25-1-16,-25 25 16,24 0-16,26 0 15,24 25-15,-50 0 16,26-24-16,-1 24 15,25 0 1,100 0 109,49 74-125,-50-49 16,1 0-1,24 24-15,50 1 16,24 0-16,1-26 16,74 1-1,99-25-15,472 25 16,-398-25-1,51 0-15,73 0 0,-73 0 16,-1 0-16,-99 0 16,-124 0-16,-74 0 15,-125 0-15,-24 0 16,25 0-16,-25 0 16,-1 25-16,26-25 15,-25 25-15,24-25 16,-24 0 62,0 0-47,-25 24-15,25-24-16,24 0 15,26 25 1,-26-25-16,26 50 16,99-25-1,-100-1-15,-24 1 16,49 0-16,0-25 16,-49 0-16,24 25 15,0 0-15,1-1 16,-1-24-16,1 0 15,-1 25-15,1-25 16,24 25-16,-74-25 16,24 0-16,1 0 15,-1 25-15,1-25 16,24 0-16,-49 0 16,50 0-1,-1 0-15,0 0 16,-49 0-16,0 0 47,-99 0 46,-1 25-93,1-25 16,-25 0-16,-50 0 16,50 0-16,-1 0 15,1 0 1,-25 0-16,-50 0 0,1 0 16,-1 0-16,-49 0 15,24-25-15,26 25 16,-26-25-16,-24 25 15,0 0-15,0 0 16,-1 0-16,1 0 16,0 0-16,74 0 15,-99 25 1,50 0-16,24-1 16,0 1-16,-24 0 15,49 0-15,0 0 16,0-1-16,-24 1 15,-1-25-15,50 25 16,-49 0-16,73-25 16,1 0-16,50 0 15,-1 0-15,25 0 16,0 0-16,0 0 16,1 0-1,-1 0-15,-25 0 16,-74 0-16,50 0 15,-1 0-15,1 0 16,-25 25-16,-25-1 16,49-24-16,-24 25 15,-50-25-15,50 25 16,25-25-16,24 0 16,25 0-16,0 0 15,1 0 1,-1 0 15,50-25 110,-1 0-126,-24 1 1,0-1 0,0 0-16,-24-25 15,-26 26-15,0-1 16,-123-50-1,98 51 1,51 24 0,-1 0-16,0 0 15,0 0 1,-24 0 15,24 0-31,0 0 16,0 0-16,0 0 15,75 0 95,24 0-95,1 0-15,49 0 16,25 0-16,-75 0 16,25 0-16,-24 0 15,24 0-15,0 0 16,0-25-16,1 25 16,48-25-16,-48 25 15,-26 0-15,25 0 16,0 0-16,1 0 15,-26 0-15,25 0 16,25 0-16,0 0 16,-24 0-1,48 0-15,-48 0 0,-1 0 16,0 0 0,-49 0-16,24 0 15,50-25-15,-50 25 16,-24-25-16,-25 25 15,0 0-15,-50 0 94,-25 0-78,-49 0-1,0 0-15,-25 0 0,0 25 16,25-25-16,24 0 16,-74 0-16,1 0 15,48 0-15,1 0 16,0 25-16,24-25 16,-24 25-16,0 0 15,49-25-15,-24 0 16,24 0-16,-74 24 15,50 1 1,-50 0-16,-25 0 0,75-25 16,24 25-1,-24-25-15,-1 0 16,26 0-16,-1 24 16,0-24-16,1 0 15,-1 0-15,1 0 16,24 25-16,-25-25 15,25 0-15,1 0 16,-1 0-16,0 25 16,0-25-1,-24 25-15,24-25 16,0 0-16,-25 25 16,26-1-16,-1-24 15,-25 0-15,50 25 16,25 0 109,25 25-125,74-26 15,-25 51 1,-50-50 0,-24-25-16,0 25 0,0-25 15,0 0 1,74 49-16,-50-24 16,51-25-16,-26 0 15,-24 0-15,24 25 16,-24-25-16,24 0 15,-49 0-15,25 0 16,-26 0-16,1 0 16,25 0-16,-1 0 15,1 0-15,-25 0 16,0 0 0,-1 0-16,-48 0 140,-26 0-140,-24 0 16,-1 0-16,-49 0 15,50 0-15,-26 0 16,-48 0-16,-26 0 16,50 0-16,0 0 15,74 0-15,26 0 16,-1 0 0,0 0-1,0 0-15,0 0 16,1 0-1,-26 0 1,25 0 0,0 0-1,50 0 126,25 0-125,-1 0-16,1 0 15,0 0-15,-1 0 16,1-25-16,49 25 15,50 0-15,-50 0 16,0 0-16,0-25 16,-24 25-16,-26 0 15,51-25-15,-51 25 16,1 0-16,0-24 16,-26 24-16,26-25 15,0 25-15,-26-25 16,26 0-16,24 0 15,-49-24-15,25-1 16,49-24-16,-74 74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in="-6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48276" units="1/cm"/>
          <inkml:channelProperty channel="T" name="resolution" value="1" units="1/dev"/>
        </inkml:channelProperties>
      </inkml:inkSource>
      <inkml:timestamp xml:id="ts0" timeString="2023-10-05T11:19:18.2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11311 11509 0,'25'25'47,"74"25"-32,0-25-15,25-1 16,-49-24-1,-1 25-15,100-25 0,99 25 16,-50-25-16,-25 0 16,-24 0-16,-1 0 15,76 0-15,-51 0 16,50 0-16,0 0 16,0 0-16,-49 0 15,-1 0-15,-49 0 16,124 0-16,-50 0 15,-25 0 1,-49 0-16,-50 0 16,1 0-16,-76 0 15,1 0-15,25 0 16,-25 0-16,24 0 16,26 0-16,-1 0 15,0 0-15,26 0 16,24-25-16,-25 25 15,-25 0-15,-49 0 16,0 0 0,0 0-1,24 0-15,1 0 16,-25 0-16,49 0 16,50 0-16,-49 0 15,49 0-15,-50 0 16,-24 0-16,-1 0 15,-24 0-15,49 0 16,-24 0-16,-25 0 16,49 0-16,1 0 15,-1 0-15,50 0 16,-49 0 0,73 0-16,-48 0 15,48 0-15,-24-25 16,-24 25-16,-51 0 15,-24 0 1,0 0-16,0 0 16,49-24-16,-49 24 15,0 0-15,0 0 16,-1-25-16,1 25 62,-25-25-30,-25 0 30,-74-24-46,50-1-16,-1 25 15,0 0-15,1 1 16,-1-1-16,0 0 16,1 0-1,-1 0-15,1 1 16,24-1-16,-25 25 16,-49-50-16,25 0 15,-26 26-15,-48-1 16,48 0-16,-24 0 15,50 25-15,49 0 16,-25 0-16,-24 25 16,0-25-16,24 0 15,0 25-15,1-25 16,-26 25-16,51-25 16,-51 0-16,1 0 15,24 24-15,-24 1 16,-25 25-16,-1-25 15,26 0-15,49-1 16,-49 1-16,-26 0 16,26 0-16,0 0 15,-1-1-15,1-24 16,-1 25-16,1 0 16,-25 0-16,-50 0 15,0 24-15,-49-24 16,49 0-16,-50 24 15,75-24 1,-49 0-16,24 0 16,124-25-16,0 0 15,-49 0-15,49 0 16,0 0 0,0 0-16,1 0 15,-100 0 1,0 0-16,24 0 15,26 0-15,-25 0 16,-50 0-16,-25 0 16,1 0-16,-51 0 15,26 0-15,148 0 16,-24 0-16,24 0 16,26 0-16,-1 0 15,0 0 1,0 0-1,0 0 17,25-25-1,-49 25 0,24 0-31,-25 0 16,-24-25-16,24 25 15,-24-25-15,49 25 32,25-24-32,0-1 47,0 0 15,25 25-15,0 0-31,24 0-16,-24-25 15,25 25 1,-1 0-16,26-25 15,-26 25-15,1 0 16,49 0-16,-24 0 16,24 0-16,-50 0 15,1 0-15,-25 0 16,49 0-16,-24 0 16,-1 0-16,51 0 15,24 0-15,-75 0 16,51 0-16,-1 0 15,0 0-15,-49 0 16,24 0-16,-24 0 16,-1 0-16,-24 0 15,0 0-15,24 0 16,-24 0-16,50 0 16,-51 0-16,26 0 15,0 0-15,-26 0 16,76 0-16,24 0 15,-25 0-15,-25 0 16,50 0-16,25 0 16,0 0-16,-25 0 15,50 0-15,-50 0 16,0 0 0,0 0-16,-75 0 0,75 0 15,0 0 1,0 0-16,0 0 15,50 0-15,-25 0 16,-25 0-16,50 0 16,24 0-16,-49 0 15,0 0-15,-50 0 16,-25 0-16,26 0 16,-1 0-16,0 0 15,-25 0-15,1 0 16,-26 25-16,26-25 15,-50 0-15,74 25 16,0-25-16,-25 0 16,1 25-16,-25-25 15,-26 0-15,1 0 16,0 0-16,0 0 16,0 0-16,-1 0 15,26 0-15,-25 0 16,24 0-16,51 0 15,-26 25-15,0-25 16,-24 0-16,-50 24 16,25-24-16,0 0 62,-1 0-46,1 0 15,-74 0 203,-1 0-218,0 25 0,-49 0-16,-50 0 15,100-25-15,-26 25 16,26-25-16,-1 0 16,-24 0-16,-50 24 15,49 1-15,-24-25 16,0 0-16,49 0 15,1 0-15,-51 0 16,1 0-16,-50 0 16,-24 0-16,49-25 15,0 25-15,99 0 16,-25 0-16,1-24 16,-26 24-16,26 0 15,-26 0-15,-49 0 16,-25 0-16,75 0 15,-25 0-15,-100 0 16,1 0-16,74 0 16,-50 0-16,25 0 15,50 24-15,0-24 16,74 0 0,-24 0-16,24 0 0,0 0 15,-25 0-15,1 25 16,-26-25-1,50 0-15,1 25 16,-26-25-16,0 0 16,1 0-16,24 0 15,0 25-15,-49-25 16,-25 25-16,49-1 16,25-24-16,0 0 15,50 25 48,25 0-63,49 25 15,0-1-15,25-24 16,50 49-16,0-24 16,-125-50-1,26 0-15,-26 0 16,-24 0-16,0 0 15,24 0-15,26 0 16,-1 0-16,-24 0 16,49 0-16,25 0 15,-25 0 1,-74 0-16,49 0 0,-24 0 16,0 0-1,-1 0-15,1 0 16,49 0-16,-24 0 15,-1 0-15,-24 0 16,49 0-16,0 0 16,-25 0-16,1 0 15,74 0-15,24 0 16,-24 0-16,-25 0 16,-25 0-16,50 0 15,-25 0-15,-74 0 16,24 0-16,-24 0 15,-1 0-15,-24-25 16,0 25 0,0-25 31,0 1-47,74-76 15,-25 51-15,-24 24 16,24-49-16,-24 24 15,-25 50-15,-25-25 16,25 25 0,-1 0 46,1 0-46,25 0-1,-25 0 1,-1 0-16,1 0 16,0 0-1,-25 25 1,50-25 0,-26 25-1,26 0-15,0 24 16,-26-49-16,1 0 15,-25 25 17,-25 25-1,1-50-15,24 24-16,-25-24 15,-25 25-15,25-25 16,-24 25-1,24 0-15,-25-25 16,26 0-16,-51 0 16,-49 25-16,50-25 15,-1 24-15,-24-24 16,49 0-16,-24 25 16,49-25-16,-49 0 15,24 0-15,1 0 16,24 0-16,0 0 15,-49 0-15,-1 0 16,26 0-16,-26 0 16,-49 0-16,-49-25 15,-1 1-15,-25-1 16,75 25-16,-49-25 16,-50 25-16,-1-25 15,100 25-15,25-25 16,-25 1-16,50-1 15,24 25-15,0 0 16,26 0-16,-26-25 16,-49 0-16,24 25 15,51-25 1,-100 25-16,74 0 0,-24 0 16,-1 0-1,1 0-15,49 0 16,-25-24-1,25 24 1,-24 0-16,-1-25 16,1 25-16,-26 0 15,26 0-15,-1 0 16,0 0-16,26 0 16,-1 0 15,0 0-16,0 0-15,0 0 16,1 0-16,-51 0 16,-24 0-16,25 0 15,-26 0-15,-49 0 16,50 0-16,25 0 16,49 0-16,-25 0 15,1 0-15,24 0 16,-49 0-16,-26 0 15,26 0-15,-25 0 16,-25 0-16,25 0 16,-50 0-1,-25 0-15,50-25 16,-25 0-16,100 0 16,-1 25-16,25 0 15,0 0-15,25-24 16,-24 24-1,-1 0 79,0 0-78,-49 0-16,-1 0 15,-24 0-15,24 0 16,1-25-16,0 25 16,24-25-16,-49 0 15,24 0-15,1 25 16,0-24-16,49 24 16,0 0-16,25-25 15,-25 25 32,25-25 16,-25 25-48,25-25 1,0 0-16,-24 25 15,24-24 1,0-1 0,0 0-16,0 0 15,24 25 1,-24-25-16,25 25 16,0 0-1,0-24 1,0 24-1,-1 0 1,26-25 0,-25 25-1,0 0 32,24 0-31,-24 0-16,0 0 15,0 0-15,-1 0 16,26 0-16,0 0 16,-26 0-16,1 0 15,25 0-15,-1 0 16,-24 25 0,0-1-16,0-24 15,0 0-15,24 25 16,-24-25-16,25 0 15,-25 0 1,-1 0-16,26 25 16,-25-25-16,0 25 15,24-25-15,26 25 16,-51-25-16,1 0 16,0 0-16,25 0 15,-1 0-15,1 0 16,-1 0-16,51 24 15,-51-24-15,26 0 16,24 25-16,0 0 16,0-25-1,75 25-15,-75 0 0,124 24 16,-24 1 0,99-1-16,-50-24 15,49 25-15,1-1 16,0 26-16,-75-50 15,149 24-15,25 1 16,-75 24-16,50-24 16,-74 0-16,-50-26 15,-74 1-15,-26 0 16,26 25-16,0-26 16,-25 26-16,-50-25 15,-50 0-15,1-25 16,-25 0-16,24 0 15,-49 24 32,25-24-15,25 50-17,49-25-15,-49 0 16,24-1-1,-24 1-15,-75 0 63,25 0-47,-50 24-16,-24 26 15,-1-1-15,-24 25 16,25-49-16,-25-25 15,49 0-15,0-25 16,1 0-16,24 0 16,-25 24-16,25-24 15,-49 0 1,24 0-16,26 25 16,-26 0-16,0-25 15,-24 50-15,24-25 16,1-25-16,-1 0 15,25 24-15,-24-24 16,-1 25-16,1-25 16,-26 0-16,1 0 15,24 0 1,-24 25-16,49-25 0,0 0 16,-49 25-1,49-25-15,0 25 16,0-25-16,0 0 15,1 0-15,73 49 79,26-49-64,24 50-15,-49-25 16,49-1-16,-25-24 15,-24 0 1,-1 0-16,-24 0 0,50 0 16,-1 0-16,-24 0 15,49 0-15,-25 0 16,-24 0-16,24 0 16,1 0-16,-51 0 15,51 0-15,-50 0 16,0 0-16,-1 0 15,1 0 1,0 0 0,0 0-1,0 0-15,-1 0 16,1 0-16,0 0 16,0 0-1,0 0 16,-1 0-15,26 0 0,-25 0-1,0 0 1,-1 0 0,1 0-16,50 0 15,-51 0-15,26 0 16,0 0-16,-26 0 15,26 0-15,-25 0 16,0 0 0,-50 0 124,-25 0-140,1 0 16,-1-24-16,-99-76 16,75 76-16,49 24 15,25-25-15,-25 0 16,0 25-1,-24-25 1,-1 0 0,25 25-16,1 0 15,-26 0-15,0 0 16,-24 0-16,24 0 16,25 0-16,-24 0 15,24 0-15,75 0 141,74 0-126,-50 0-15,25 0 16,-24 0-16,-1 0 16,-49 0-16,0 0 15,24 0-15,-24 0 16,0 0 0,0 0-16,0 0 15,-1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E1C6A-EDD4-4486-BFED-B3F270073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1E0479-900E-4E11-B54D-1F74C3516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76A10F-9581-4F77-A44D-D0C14487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F3FE6-B5B7-4FB3-82CA-766A45F3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11B81-9D0F-43ED-9509-64EB08DA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76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EC0DF-2618-4C87-B70A-2B4F897B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10C098-32D4-4EBE-9252-7873E23CC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4C3C17-AC02-4205-85EE-FAFC5C6D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DC3B93-B6EE-48C8-8DD5-A5E6C2CB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9D0204-8786-429D-B3C9-0FC484D4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3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A70592-6F1D-4481-A106-DB84EB7F9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72000A-BB77-4158-9764-A1F3C0EE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DC653E-C30B-443A-A611-C4E672B5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54D95-A1F4-455B-AE0D-868BD8A8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FD79F2-F2CB-4575-AE63-A9A93ECE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5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9624-98EF-486A-82E0-F42DDF03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2BAC0C-6BFB-4061-85EE-2A94979C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F80525-9F8E-4C37-9FB7-296AEF00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5A76B5-3B4B-42F5-9B9B-C36611C5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16AA2-E235-40B8-BF14-CF7A8015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82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EEEAF-B965-4BFB-A67A-51867FCC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4ADA17-2756-4123-AB06-64DE16D2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2F8B5-654F-4481-9A9A-2D9BAEF2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110FA9-FE0F-4D8B-992C-4511E2B1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8F96E8-F6F1-456E-995F-9A4E798C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35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DE05B-9B74-4AA3-BED5-7628262C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9C0C1-BEC9-442C-9470-BBF0AD70E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F6FBA5-43E7-4A42-A087-1573FEE5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107FB0-E457-4B97-8541-46B6D1DE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A8B2D6-298B-458A-84BF-076DFCFD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F76FB2-0A6A-4325-8A90-8BAC5071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2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33C50-B210-4CD6-9F6F-CC1242B7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B5AE5-5E36-4BFD-9537-0017089A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244307-0DD5-4FA8-A699-029887F51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9259D4-50D6-49CC-A900-6C215FD7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3A6DEE-DA13-45C8-8581-48BBC5B45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10ECF3-87CB-40B7-8230-34BC02BD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2725A9-FD70-42A3-8125-4D7E5EB9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D90A6B-BBAD-416B-98BA-5FD2850A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2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98FDF-749F-44C4-B132-B6570DD2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974223-C544-42C8-B696-0D5567F4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C4CA2C-4997-4950-92DC-ED5AF033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9724B6-AA76-436C-8E21-86A90D0F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18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E42A1E-7CD3-4D3F-AC67-FD3A2D82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B89066-E257-4219-828A-3552E602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72B3C4-E5AF-4ACF-8209-77F0A97D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96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B6386-1C3C-4092-AD90-49D154B1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56BDAB-A1E7-49DC-AD9E-5D31B29B7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AEA6BE-16C8-47EF-B199-B7C099574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CD9DEE-B1C6-4878-9DF5-4BBF8AD2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821D93-0D13-432C-A799-1EAA261B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BAC4C-6BB6-4F4D-9A17-2D8FD526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93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54974-918A-408F-97D9-8FFECE49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D7D616-6E7F-4889-B064-DBEED1E08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B9D224-A187-4393-A978-5413012D3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C94A68-4D04-4B21-B06F-89D7E45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B31C41-886A-41E1-9080-C88CDA3A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A41C46-76E0-43A0-9E0B-DBAC18B8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26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D4A7FA-EBF0-4645-BC68-E69A858A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1D63C9-BF62-4F5B-91D5-075BB0C25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CDD1E-6C53-486E-B629-ED40AAB53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E7EC1E-7B74-4BA4-A98E-D246BC960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18455-1845-4CD5-AA76-1CE634855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82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>
            <a:extLst>
              <a:ext uri="{FF2B5EF4-FFF2-40B4-BE49-F238E27FC236}">
                <a16:creationId xmlns:a16="http://schemas.microsoft.com/office/drawing/2014/main" id="{6C0550F1-9FC6-4284-AAC3-9791ED266E05}"/>
              </a:ext>
            </a:extLst>
          </p:cNvPr>
          <p:cNvSpPr/>
          <p:nvPr/>
        </p:nvSpPr>
        <p:spPr>
          <a:xfrm>
            <a:off x="5918490" y="2612469"/>
            <a:ext cx="5904655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E307C20F-69B2-4868-B20C-F3A3E4478724}"/>
              </a:ext>
            </a:extLst>
          </p:cNvPr>
          <p:cNvSpPr/>
          <p:nvPr/>
        </p:nvSpPr>
        <p:spPr>
          <a:xfrm>
            <a:off x="7327046" y="4665578"/>
            <a:ext cx="4244099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bioquimicacomdanilo.com.br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danilo.santos@ufes.br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danilo_as@live.com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@daniloas.com_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daniloas.com</a:t>
            </a:r>
          </a:p>
        </p:txBody>
      </p:sp>
      <p:pic>
        <p:nvPicPr>
          <p:cNvPr id="4" name="Picture 2" descr="Logo Ig PNG, Logo Instagram Icon Free DOWNLOAD - Free ...">
            <a:extLst>
              <a:ext uri="{FF2B5EF4-FFF2-40B4-BE49-F238E27FC236}">
                <a16:creationId xmlns:a16="http://schemas.microsoft.com/office/drawing/2014/main" id="{1A11B11D-4BF0-46B6-A56D-DA1AC0E5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5899832"/>
            <a:ext cx="286836" cy="286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4884A-6849-4E48-8F4F-33DA94FC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4794375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7B26EEA-5F9C-44AB-B679-79E070812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563" y="6257317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mail Icon Black Simple transparent PNG - StickPNG">
            <a:extLst>
              <a:ext uri="{FF2B5EF4-FFF2-40B4-BE49-F238E27FC236}">
                <a16:creationId xmlns:a16="http://schemas.microsoft.com/office/drawing/2014/main" id="{EAE4698C-C203-47FA-B2AD-DBCA6CC36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57895" y="517517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mail Icon Black Simple transparent PNG - StickPNG">
            <a:extLst>
              <a:ext uri="{FF2B5EF4-FFF2-40B4-BE49-F238E27FC236}">
                <a16:creationId xmlns:a16="http://schemas.microsoft.com/office/drawing/2014/main" id="{F076AAEF-1A06-426D-8C81-AEE76B7D5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60481" y="554252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8B346E5-DF95-4939-9F9E-C93CB0DBA1E9}"/>
              </a:ext>
            </a:extLst>
          </p:cNvPr>
          <p:cNvCxnSpPr>
            <a:cxnSpLocks/>
          </p:cNvCxnSpPr>
          <p:nvPr/>
        </p:nvCxnSpPr>
        <p:spPr>
          <a:xfrm flipH="1">
            <a:off x="6948057" y="4243654"/>
            <a:ext cx="487508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32FDB40-4A3F-4912-8C1F-2A724A10E9FF}"/>
              </a:ext>
            </a:extLst>
          </p:cNvPr>
          <p:cNvSpPr/>
          <p:nvPr/>
        </p:nvSpPr>
        <p:spPr>
          <a:xfrm>
            <a:off x="897471" y="1583140"/>
            <a:ext cx="5517933" cy="2660508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 panose="02020603050405020304" pitchFamily="18" charset="0"/>
              </a:rPr>
              <a:t>A importância da referenciação em trabalhos científicos</a:t>
            </a:r>
          </a:p>
        </p:txBody>
      </p:sp>
    </p:spTree>
    <p:extLst>
      <p:ext uri="{BB962C8B-B14F-4D97-AF65-F5344CB8AC3E}">
        <p14:creationId xmlns:p14="http://schemas.microsoft.com/office/powerpoint/2010/main" val="1067682245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277529F-1DC6-4314-8772-7E85C8DD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1601941"/>
            <a:ext cx="7687748" cy="458216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CC1A959-35F2-400E-B783-C3ADAC664A99}"/>
              </a:ext>
            </a:extLst>
          </p:cNvPr>
          <p:cNvSpPr/>
          <p:nvPr/>
        </p:nvSpPr>
        <p:spPr>
          <a:xfrm>
            <a:off x="1753397" y="865581"/>
            <a:ext cx="8685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 Melo et al., 2020).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9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857A744-3303-4D9E-917F-3ACA6044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54" y="3855665"/>
            <a:ext cx="10812384" cy="269595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5CDC534-AB58-4C38-B9AF-4CA03D065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40" y="306384"/>
            <a:ext cx="8177123" cy="31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5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365B001-EA37-4F23-B03F-F954C14E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49" y="309126"/>
            <a:ext cx="4420217" cy="6239746"/>
          </a:xfrm>
          <a:prstGeom prst="rect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EB4ECCA-6185-4F95-8B78-40415442310F}"/>
              </a:ext>
            </a:extLst>
          </p:cNvPr>
          <p:cNvSpPr/>
          <p:nvPr/>
        </p:nvSpPr>
        <p:spPr>
          <a:xfrm>
            <a:off x="5924786" y="841753"/>
            <a:ext cx="5137891" cy="5174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 para: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Artigo Científico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Tese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Dissertação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Livro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Capitulo de Livro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Leis, decretos, etc...</a:t>
            </a:r>
          </a:p>
        </p:txBody>
      </p:sp>
    </p:spTree>
    <p:extLst>
      <p:ext uri="{BB962C8B-B14F-4D97-AF65-F5344CB8AC3E}">
        <p14:creationId xmlns:p14="http://schemas.microsoft.com/office/powerpoint/2010/main" val="162267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1753397" y="1476444"/>
            <a:ext cx="8685206" cy="367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fazer referências</a:t>
            </a:r>
          </a:p>
          <a:p>
            <a:pPr algn="ctr">
              <a:lnSpc>
                <a:spcPct val="150000"/>
              </a:lnSpc>
            </a:pPr>
            <a:endParaRPr lang="pt-BR" sz="40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BR" sz="40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exemplo de</a:t>
            </a:r>
          </a:p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 para Artigo Científico</a:t>
            </a:r>
          </a:p>
        </p:txBody>
      </p:sp>
    </p:spTree>
    <p:extLst>
      <p:ext uri="{BB962C8B-B14F-4D97-AF65-F5344CB8AC3E}">
        <p14:creationId xmlns:p14="http://schemas.microsoft.com/office/powerpoint/2010/main" val="338986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4999959-E2B1-4D6F-8831-865B12782D2A}"/>
              </a:ext>
            </a:extLst>
          </p:cNvPr>
          <p:cNvSpPr/>
          <p:nvPr/>
        </p:nvSpPr>
        <p:spPr>
          <a:xfrm>
            <a:off x="1005385" y="1591522"/>
            <a:ext cx="101812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SOBRENOME, Nome. Título do artigo. </a:t>
            </a:r>
            <a:r>
              <a:rPr lang="pt-BR" sz="28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Título da revista</a:t>
            </a:r>
            <a:r>
              <a:rPr lang="pt-B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local de publicação, volume do exemplar, número do exemplar, p. (página inicial e final do artigo), mês, ano de publicação.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854FC67-92E8-4360-93FE-602CA5039371}"/>
              </a:ext>
            </a:extLst>
          </p:cNvPr>
          <p:cNvSpPr/>
          <p:nvPr/>
        </p:nvSpPr>
        <p:spPr>
          <a:xfrm>
            <a:off x="1005385" y="3881483"/>
            <a:ext cx="101812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LIM, T. J.; SPOKAS, K. Impact of Biochar Particle Shape and Size on Saturated Hydraulic Properties of Soil. </a:t>
            </a:r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Korean Journal of Environmental Agriculture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v. 37, n. 1, p. 1–8, mar, 2018.</a:t>
            </a:r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070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1753397" y="1476444"/>
            <a:ext cx="8685206" cy="367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Como fazer referências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1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 exemplo de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Referência para Livro</a:t>
            </a:r>
          </a:p>
        </p:txBody>
      </p:sp>
    </p:spTree>
    <p:extLst>
      <p:ext uri="{BB962C8B-B14F-4D97-AF65-F5344CB8AC3E}">
        <p14:creationId xmlns:p14="http://schemas.microsoft.com/office/powerpoint/2010/main" val="977340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9906405-AFFA-462C-8FC6-1C9A8D2E47E7}"/>
              </a:ext>
            </a:extLst>
          </p:cNvPr>
          <p:cNvSpPr/>
          <p:nvPr/>
        </p:nvSpPr>
        <p:spPr>
          <a:xfrm>
            <a:off x="1005385" y="1591522"/>
            <a:ext cx="101812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DO AUTOR, Prenome. </a:t>
            </a:r>
            <a:r>
              <a:rPr lang="pt-BR" sz="28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Título</a:t>
            </a:r>
            <a:r>
              <a:rPr lang="pt-B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Edição. Local: Editora, ano.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8862570-ED30-495D-A5E2-FF7F9584223E}"/>
              </a:ext>
            </a:extLst>
          </p:cNvPr>
          <p:cNvSpPr/>
          <p:nvPr/>
        </p:nvSpPr>
        <p:spPr>
          <a:xfrm>
            <a:off x="1005385" y="3881483"/>
            <a:ext cx="101812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SANTOS, G.A.; SILVA, L.S.; CANELLAS, L.P.; Camargo, F.A.O. (</a:t>
            </a:r>
            <a:r>
              <a:rPr lang="pt-B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Eds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da matéria orgânica do solo: Ecossistemas tropicais e subtropicais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2.ed. Porto Alegre, Metrópole, 2008. 636 p.</a:t>
            </a:r>
          </a:p>
        </p:txBody>
      </p:sp>
    </p:spTree>
    <p:extLst>
      <p:ext uri="{BB962C8B-B14F-4D97-AF65-F5344CB8AC3E}">
        <p14:creationId xmlns:p14="http://schemas.microsoft.com/office/powerpoint/2010/main" val="355893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1753397" y="1476444"/>
            <a:ext cx="8685206" cy="367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Como fazer referências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1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 exemplo de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Referência para Capítulo de Livro</a:t>
            </a:r>
          </a:p>
        </p:txBody>
      </p:sp>
    </p:spTree>
    <p:extLst>
      <p:ext uri="{BB962C8B-B14F-4D97-AF65-F5344CB8AC3E}">
        <p14:creationId xmlns:p14="http://schemas.microsoft.com/office/powerpoint/2010/main" val="102097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9906405-AFFA-462C-8FC6-1C9A8D2E47E7}"/>
              </a:ext>
            </a:extLst>
          </p:cNvPr>
          <p:cNvSpPr/>
          <p:nvPr/>
        </p:nvSpPr>
        <p:spPr>
          <a:xfrm>
            <a:off x="1005385" y="774103"/>
            <a:ext cx="101812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DO AUTOR da parte referenciada, Prenome. Título da parte referenciada. In: SOBRENOME do responsável pela obra, Prenome. </a:t>
            </a:r>
            <a:r>
              <a:rPr lang="pt-BR" sz="2800" b="1" u="sng" dirty="0">
                <a:solidFill>
                  <a:srgbClr val="FFC000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Título da obra</a:t>
            </a:r>
            <a:r>
              <a:rPr lang="pt-BR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Edição. Local: Editora, ano. Localização da parte referenciada.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8862570-ED30-495D-A5E2-FF7F9584223E}"/>
              </a:ext>
            </a:extLst>
          </p:cNvPr>
          <p:cNvSpPr/>
          <p:nvPr/>
        </p:nvSpPr>
        <p:spPr>
          <a:xfrm>
            <a:off x="1005385" y="3608528"/>
            <a:ext cx="101812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BRAIDA, J. A.; BAYER, C.; ALBUQUERQUE, J. A.; REICHERT, J. </a:t>
            </a:r>
            <a:r>
              <a:rPr lang="pt-BR" sz="28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M.Matéria</a:t>
            </a:r>
            <a:r>
              <a:rPr lang="pt-BR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orgânica e seu efeito na física do solo. In: KLAUBERG FILHO, O.; MAFRA, A. L.; GATIBONI, L. C. (Ed.) </a:t>
            </a:r>
            <a:r>
              <a:rPr lang="pt-BR" sz="2800" b="1" u="sng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Tópicos em Ciência do Solo</a:t>
            </a:r>
            <a:r>
              <a:rPr lang="pt-BR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Viçosa: Sociedade Brasileira de Ciência do Solo, v.7, p. 221-278, 2011.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9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1753397" y="516762"/>
            <a:ext cx="8685206" cy="248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 o DOI?</a:t>
            </a:r>
            <a:endParaRPr lang="pt-BR" sz="36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pt-BR" sz="36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Objeto Digital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7A3BA65-0EBF-4474-876E-543B8BF27B42}"/>
              </a:ext>
            </a:extLst>
          </p:cNvPr>
          <p:cNvSpPr/>
          <p:nvPr/>
        </p:nvSpPr>
        <p:spPr>
          <a:xfrm>
            <a:off x="896203" y="3773606"/>
            <a:ext cx="10399594" cy="2219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código que a busca pelo artigo na internet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 no rastreamento de métricas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 como identificação única por não ser alterado</a:t>
            </a:r>
            <a:endParaRPr lang="pt-B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6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C713B7-1BCA-46E2-A52C-33CDBB35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59" y="634549"/>
            <a:ext cx="10410463" cy="3154348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E676EB7-521F-4461-9734-D7CA096601BE}"/>
              </a:ext>
            </a:extLst>
          </p:cNvPr>
          <p:cNvSpPr/>
          <p:nvPr/>
        </p:nvSpPr>
        <p:spPr>
          <a:xfrm>
            <a:off x="1964282" y="4211978"/>
            <a:ext cx="87300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Open Sans"/>
              </a:rPr>
              <a:t>Revisão das evidências emergentes que demonstram a eficácia da </a:t>
            </a:r>
            <a:r>
              <a:rPr lang="pt-BR" sz="3200" dirty="0" err="1">
                <a:solidFill>
                  <a:schemeClr val="bg1"/>
                </a:solidFill>
                <a:latin typeface="Open Sans"/>
              </a:rPr>
              <a:t>Ivermectina</a:t>
            </a:r>
            <a:r>
              <a:rPr lang="pt-BR" sz="3200" dirty="0">
                <a:solidFill>
                  <a:schemeClr val="bg1"/>
                </a:solidFill>
                <a:latin typeface="Open Sans"/>
              </a:rPr>
              <a:t> na profilaxia e tratamento da COVID-19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377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1753397" y="1476444"/>
            <a:ext cx="8685206" cy="90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 para Produção de Referência</a:t>
            </a:r>
          </a:p>
        </p:txBody>
      </p:sp>
      <p:pic>
        <p:nvPicPr>
          <p:cNvPr id="1026" name="Picture 2" descr="Zotero – Universitäts- und Landesbibliothek – TU Darmstadt">
            <a:extLst>
              <a:ext uri="{FF2B5EF4-FFF2-40B4-BE49-F238E27FC236}">
                <a16:creationId xmlns:a16="http://schemas.microsoft.com/office/drawing/2014/main" id="{3706148D-02DC-4B68-9352-BD0DB919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46" y="2811474"/>
            <a:ext cx="6660107" cy="333005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61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1753397" y="1476444"/>
            <a:ext cx="8685206" cy="11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Citação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EE6757-5BED-488D-B64B-F14333F20A0A}"/>
              </a:ext>
            </a:extLst>
          </p:cNvPr>
          <p:cNvSpPr/>
          <p:nvPr/>
        </p:nvSpPr>
        <p:spPr>
          <a:xfrm>
            <a:off x="1753397" y="3211984"/>
            <a:ext cx="8685206" cy="11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Direta e Indireta</a:t>
            </a:r>
          </a:p>
        </p:txBody>
      </p:sp>
    </p:spTree>
    <p:extLst>
      <p:ext uri="{BB962C8B-B14F-4D97-AF65-F5344CB8AC3E}">
        <p14:creationId xmlns:p14="http://schemas.microsoft.com/office/powerpoint/2010/main" val="75780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634280" y="521101"/>
            <a:ext cx="8685206" cy="11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EE6757-5BED-488D-B64B-F14333F20A0A}"/>
              </a:ext>
            </a:extLst>
          </p:cNvPr>
          <p:cNvSpPr/>
          <p:nvPr/>
        </p:nvSpPr>
        <p:spPr>
          <a:xfrm>
            <a:off x="1753397" y="2319081"/>
            <a:ext cx="8685206" cy="2219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reproduz exatamente as palavras do autor original. É importante usar aspas para indicar que as palavras são uma reprodução direta da fonte.</a:t>
            </a:r>
          </a:p>
        </p:txBody>
      </p:sp>
    </p:spTree>
    <p:extLst>
      <p:ext uri="{BB962C8B-B14F-4D97-AF65-F5344CB8AC3E}">
        <p14:creationId xmlns:p14="http://schemas.microsoft.com/office/powerpoint/2010/main" val="1227698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634280" y="521101"/>
            <a:ext cx="8685206" cy="11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EE6757-5BED-488D-B64B-F14333F20A0A}"/>
              </a:ext>
            </a:extLst>
          </p:cNvPr>
          <p:cNvSpPr/>
          <p:nvPr/>
        </p:nvSpPr>
        <p:spPr>
          <a:xfrm>
            <a:off x="1753397" y="2319081"/>
            <a:ext cx="8685206" cy="2958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reescreve as ideias ou informações da fonte original com suas próprias palavras. Embora você não esteja usando as palavras exatas do autor, ainda precisa dar crédito à fonte original.</a:t>
            </a:r>
          </a:p>
        </p:txBody>
      </p:sp>
    </p:spTree>
    <p:extLst>
      <p:ext uri="{BB962C8B-B14F-4D97-AF65-F5344CB8AC3E}">
        <p14:creationId xmlns:p14="http://schemas.microsoft.com/office/powerpoint/2010/main" val="3734253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634280" y="521101"/>
            <a:ext cx="8685206" cy="11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Citação de citação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EE6757-5BED-488D-B64B-F14333F20A0A}"/>
              </a:ext>
            </a:extLst>
          </p:cNvPr>
          <p:cNvSpPr/>
          <p:nvPr/>
        </p:nvSpPr>
        <p:spPr>
          <a:xfrm>
            <a:off x="1753397" y="2319081"/>
            <a:ext cx="8685206" cy="3697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algumas situações, você pode citar uma fonte secundária que cita a fonte original. Nesse caso, você indicaria que está citando indiretamente, fornecendo informações sobre a fonte intermediária e, em seguida, citando a fonte original.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6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1753397" y="1462796"/>
            <a:ext cx="8685206" cy="2435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a ser evitar em texto científicos</a:t>
            </a:r>
          </a:p>
        </p:txBody>
      </p:sp>
    </p:spTree>
    <p:extLst>
      <p:ext uri="{BB962C8B-B14F-4D97-AF65-F5344CB8AC3E}">
        <p14:creationId xmlns:p14="http://schemas.microsoft.com/office/powerpoint/2010/main" val="1907710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634280" y="521101"/>
            <a:ext cx="8685206" cy="11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5400" dirty="0">
                <a:solidFill>
                  <a:srgbClr val="FFC000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vagas e ambíguas</a:t>
            </a:r>
            <a:endParaRPr kumimoji="0" lang="pt-BR" sz="54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EE6757-5BED-488D-B64B-F14333F20A0A}"/>
              </a:ext>
            </a:extLst>
          </p:cNvPr>
          <p:cNvSpPr/>
          <p:nvPr/>
        </p:nvSpPr>
        <p:spPr>
          <a:xfrm>
            <a:off x="1753397" y="2319081"/>
            <a:ext cx="8685206" cy="3697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Evite palavras que não têm significado preciso ou que podem ser interpretadas de maneira diferente por diferentes leitores. Exemplos incluem:</a:t>
            </a:r>
          </a:p>
          <a:p>
            <a:pPr lvl="0" algn="ctr">
              <a:lnSpc>
                <a:spcPct val="150000"/>
              </a:lnSpc>
            </a:pPr>
            <a:endParaRPr lang="pt-BR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</a:pP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"coisa", "muito", "muitas vezes" e "algumas".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56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634280" y="521101"/>
            <a:ext cx="8685206" cy="11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5400" dirty="0">
                <a:solidFill>
                  <a:srgbClr val="FFC000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subjetivas</a:t>
            </a:r>
            <a:endParaRPr kumimoji="0" lang="pt-BR" sz="54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EE6757-5BED-488D-B64B-F14333F20A0A}"/>
              </a:ext>
            </a:extLst>
          </p:cNvPr>
          <p:cNvSpPr/>
          <p:nvPr/>
        </p:nvSpPr>
        <p:spPr>
          <a:xfrm>
            <a:off x="1753397" y="2319081"/>
            <a:ext cx="8685206" cy="2958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Evite palavras que refletem opiniões pessoais em vez de fatos objetivos. Por exemplo, evite usar </a:t>
            </a:r>
          </a:p>
          <a:p>
            <a:pPr lvl="0" algn="ctr">
              <a:lnSpc>
                <a:spcPct val="150000"/>
              </a:lnSpc>
            </a:pPr>
            <a:endParaRPr lang="pt-BR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</a:pP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"eu acho" ou "na minha opinião"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55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634280" y="521101"/>
            <a:ext cx="10092860" cy="11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5400" dirty="0">
                <a:solidFill>
                  <a:srgbClr val="FFC000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Superlativos e adjetivos excessivos</a:t>
            </a:r>
            <a:endParaRPr kumimoji="0" lang="pt-BR" sz="54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EE6757-5BED-488D-B64B-F14333F20A0A}"/>
              </a:ext>
            </a:extLst>
          </p:cNvPr>
          <p:cNvSpPr/>
          <p:nvPr/>
        </p:nvSpPr>
        <p:spPr>
          <a:xfrm>
            <a:off x="1753397" y="1901069"/>
            <a:ext cx="8685206" cy="4435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Evite usar adjetivos excessivos, como </a:t>
            </a:r>
          </a:p>
          <a:p>
            <a:pPr lvl="0" algn="ctr">
              <a:lnSpc>
                <a:spcPct val="150000"/>
              </a:lnSpc>
            </a:pPr>
            <a:endParaRPr lang="pt-BR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</a:pP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"incrível", "maravilhoso" ou "fantástico" </a:t>
            </a:r>
          </a:p>
          <a:p>
            <a:pPr lvl="0" algn="ctr">
              <a:lnSpc>
                <a:spcPct val="150000"/>
              </a:lnSpc>
            </a:pPr>
            <a:endParaRPr lang="pt-BR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</a:pP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menos que você possa fornecer evidências sólidas e quantificáveis para apoiar essas afirmações.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4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F31694-C504-4AC8-A0F9-3C1D108CA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93" y="1199994"/>
            <a:ext cx="11274411" cy="137943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4BEBE94-1FF6-4EFB-88E0-F124371FA828}"/>
              </a:ext>
            </a:extLst>
          </p:cNvPr>
          <p:cNvSpPr/>
          <p:nvPr/>
        </p:nvSpPr>
        <p:spPr>
          <a:xfrm>
            <a:off x="1753396" y="3090165"/>
            <a:ext cx="86852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Desde 2012, vários estudos </a:t>
            </a:r>
            <a:r>
              <a:rPr lang="pt-B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vitro </a:t>
            </a: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demonstraram que a </a:t>
            </a:r>
            <a:r>
              <a:rPr lang="pt-B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ivermectina</a:t>
            </a: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inibe a replicação de muitos vírus, incluindo influenza, </a:t>
            </a:r>
            <a:r>
              <a:rPr lang="pt-B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zika</a:t>
            </a: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dengue e outros</a:t>
            </a:r>
          </a:p>
        </p:txBody>
      </p:sp>
    </p:spTree>
    <p:extLst>
      <p:ext uri="{BB962C8B-B14F-4D97-AF65-F5344CB8AC3E}">
        <p14:creationId xmlns:p14="http://schemas.microsoft.com/office/powerpoint/2010/main" val="120890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4BEBE94-1FF6-4EFB-88E0-F124371FA828}"/>
              </a:ext>
            </a:extLst>
          </p:cNvPr>
          <p:cNvSpPr/>
          <p:nvPr/>
        </p:nvSpPr>
        <p:spPr>
          <a:xfrm>
            <a:off x="1753397" y="1230784"/>
            <a:ext cx="8685206" cy="331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Problema: Estudo era </a:t>
            </a:r>
            <a:r>
              <a:rPr lang="pt-BR" sz="3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vitro</a:t>
            </a:r>
          </a:p>
          <a:p>
            <a:pPr algn="ctr">
              <a:lnSpc>
                <a:spcPct val="150000"/>
              </a:lnSpc>
            </a:pPr>
            <a:endParaRPr lang="pt-BR" sz="36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Estudos in vitro não são suficientes para recomendação médica</a:t>
            </a:r>
          </a:p>
        </p:txBody>
      </p:sp>
    </p:spTree>
    <p:extLst>
      <p:ext uri="{BB962C8B-B14F-4D97-AF65-F5344CB8AC3E}">
        <p14:creationId xmlns:p14="http://schemas.microsoft.com/office/powerpoint/2010/main" val="313438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4BEBE94-1FF6-4EFB-88E0-F124371FA828}"/>
              </a:ext>
            </a:extLst>
          </p:cNvPr>
          <p:cNvSpPr/>
          <p:nvPr/>
        </p:nvSpPr>
        <p:spPr>
          <a:xfrm>
            <a:off x="1753397" y="2803562"/>
            <a:ext cx="86852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32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ivermectina</a:t>
            </a: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inibe a replicação e ligação do SARS-CoV-2 ao tecido hospedeiro através de vários mecanismos observados e propostos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962E6F-51EA-4FDA-9A8C-71F31318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2" y="739278"/>
            <a:ext cx="11825476" cy="7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4BEBE94-1FF6-4EFB-88E0-F124371FA828}"/>
              </a:ext>
            </a:extLst>
          </p:cNvPr>
          <p:cNvSpPr/>
          <p:nvPr/>
        </p:nvSpPr>
        <p:spPr>
          <a:xfrm>
            <a:off x="1753397" y="1230784"/>
            <a:ext cx="8685206" cy="331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Problema: Estudo era </a:t>
            </a:r>
            <a:r>
              <a:rPr lang="pt-BR" sz="3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vitro</a:t>
            </a:r>
          </a:p>
          <a:p>
            <a:pPr algn="ctr">
              <a:lnSpc>
                <a:spcPct val="150000"/>
              </a:lnSpc>
            </a:pPr>
            <a:endParaRPr lang="pt-BR" sz="36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Estudos </a:t>
            </a:r>
            <a:r>
              <a:rPr lang="pt-BR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vitro </a:t>
            </a: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são suficientes para recomendação médica</a:t>
            </a:r>
          </a:p>
        </p:txBody>
      </p:sp>
    </p:spTree>
    <p:extLst>
      <p:ext uri="{BB962C8B-B14F-4D97-AF65-F5344CB8AC3E}">
        <p14:creationId xmlns:p14="http://schemas.microsoft.com/office/powerpoint/2010/main" val="301157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B8FA787-5CAA-40E9-9A32-5F1D4B492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4" y="295118"/>
            <a:ext cx="11709779" cy="6243508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674DFAE-C382-454B-84E7-FDC55124615A}"/>
                  </a:ext>
                </a:extLst>
              </p14:cNvPr>
              <p14:cNvContentPartPr/>
              <p14:nvPr/>
            </p14:nvContentPartPr>
            <p14:xfrm>
              <a:off x="4071960" y="4009320"/>
              <a:ext cx="2518560" cy="27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674DFAE-C382-454B-84E7-FDC5512461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6120" y="3945960"/>
                <a:ext cx="25498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0851E26A-5C79-471F-A0DE-76FAE6D6F0C4}"/>
                  </a:ext>
                </a:extLst>
              </p14:cNvPr>
              <p14:cNvContentPartPr/>
              <p14:nvPr/>
            </p14:nvContentPartPr>
            <p14:xfrm>
              <a:off x="4098600" y="4232520"/>
              <a:ext cx="2902680" cy="720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0851E26A-5C79-471F-A0DE-76FAE6D6F0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2760" y="4169160"/>
                <a:ext cx="29340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ED662A2-C70C-44E8-BF6A-D2A98EEC2606}"/>
                  </a:ext>
                </a:extLst>
              </p14:cNvPr>
              <p14:cNvContentPartPr/>
              <p14:nvPr/>
            </p14:nvContentPartPr>
            <p14:xfrm>
              <a:off x="4036320" y="4357800"/>
              <a:ext cx="2866680" cy="1699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ED662A2-C70C-44E8-BF6A-D2A98EEC26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0480" y="4294440"/>
                <a:ext cx="28980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85EE30A8-2153-42F1-BC89-B5FD2CC6D165}"/>
                  </a:ext>
                </a:extLst>
              </p14:cNvPr>
              <p14:cNvContentPartPr/>
              <p14:nvPr/>
            </p14:nvContentPartPr>
            <p14:xfrm>
              <a:off x="3955680" y="4590000"/>
              <a:ext cx="2991960" cy="6343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85EE30A8-2153-42F1-BC89-B5FD2CC6D1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39840" y="4526640"/>
                <a:ext cx="302328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6F0E1E97-3753-4A6B-B067-D7538322505F}"/>
                  </a:ext>
                </a:extLst>
              </p14:cNvPr>
              <p14:cNvContentPartPr/>
              <p14:nvPr/>
            </p14:nvContentPartPr>
            <p14:xfrm>
              <a:off x="4071960" y="3964680"/>
              <a:ext cx="2893680" cy="9111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6F0E1E97-3753-4A6B-B067-D753832250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56120" y="3901320"/>
                <a:ext cx="2925000" cy="10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889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BB0B27-C47B-4135-981D-C9828A84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58" y="844610"/>
            <a:ext cx="10832083" cy="94145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EED55AA-5468-44B3-8CBB-9289B0A638A1}"/>
              </a:ext>
            </a:extLst>
          </p:cNvPr>
          <p:cNvSpPr/>
          <p:nvPr/>
        </p:nvSpPr>
        <p:spPr>
          <a:xfrm>
            <a:off x="1753397" y="2325891"/>
            <a:ext cx="86852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8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ivermectina</a:t>
            </a:r>
            <a:r>
              <a:rPr lang="pt-BR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diminui significativamente a carga viral e protege contra danos a órgãos em múltiplos modelos animais quando infectados com SARS-CoV-2 ou </a:t>
            </a:r>
            <a:r>
              <a:rPr lang="pt-BR" sz="28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coronavírus</a:t>
            </a:r>
            <a:r>
              <a:rPr lang="pt-BR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semelhantes</a:t>
            </a:r>
          </a:p>
          <a:p>
            <a:pPr lvl="0" algn="ctr"/>
            <a:endParaRPr lang="pt-BR" sz="28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pt-BR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(Arevalo et al., 2020; de Melo et al., 2020).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0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CC1A959-35F2-400E-B783-C3ADAC664A99}"/>
              </a:ext>
            </a:extLst>
          </p:cNvPr>
          <p:cNvSpPr/>
          <p:nvPr/>
        </p:nvSpPr>
        <p:spPr>
          <a:xfrm>
            <a:off x="1753397" y="346966"/>
            <a:ext cx="8685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Arevalo et al., (2020)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9EE1AE6-6F67-4242-ACEB-FD0E15D7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97" y="928605"/>
            <a:ext cx="8973802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55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780</Words>
  <Application>Microsoft Office PowerPoint</Application>
  <PresentationFormat>Widescreen</PresentationFormat>
  <Paragraphs>78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Bell MT</vt:lpstr>
      <vt:lpstr>Calibri</vt:lpstr>
      <vt:lpstr>Calibri Light</vt:lpstr>
      <vt:lpstr>Open Sans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88</cp:revision>
  <dcterms:created xsi:type="dcterms:W3CDTF">2023-09-01T00:20:30Z</dcterms:created>
  <dcterms:modified xsi:type="dcterms:W3CDTF">2023-10-08T14:32:18Z</dcterms:modified>
</cp:coreProperties>
</file>