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39" r:id="rId3"/>
    <p:sldId id="469" r:id="rId4"/>
    <p:sldId id="470" r:id="rId5"/>
    <p:sldId id="444" r:id="rId6"/>
    <p:sldId id="442" r:id="rId7"/>
    <p:sldId id="473" r:id="rId8"/>
    <p:sldId id="472" r:id="rId9"/>
    <p:sldId id="483" r:id="rId10"/>
    <p:sldId id="474" r:id="rId11"/>
    <p:sldId id="450" r:id="rId12"/>
    <p:sldId id="451" r:id="rId13"/>
    <p:sldId id="452" r:id="rId14"/>
    <p:sldId id="475" r:id="rId15"/>
    <p:sldId id="449" r:id="rId16"/>
    <p:sldId id="440" r:id="rId17"/>
    <p:sldId id="446" r:id="rId18"/>
    <p:sldId id="476" r:id="rId19"/>
    <p:sldId id="471" r:id="rId20"/>
    <p:sldId id="477" r:id="rId21"/>
    <p:sldId id="441" r:id="rId22"/>
    <p:sldId id="478" r:id="rId23"/>
    <p:sldId id="296" r:id="rId24"/>
    <p:sldId id="479" r:id="rId25"/>
    <p:sldId id="299" r:id="rId26"/>
    <p:sldId id="4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394" autoAdjust="0"/>
  </p:normalViewPr>
  <p:slideViewPr>
    <p:cSldViewPr snapToGrid="0">
      <p:cViewPr varScale="1">
        <p:scale>
          <a:sx n="86" d="100"/>
          <a:sy n="86" d="100"/>
        </p:scale>
        <p:origin x="2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F76D-85A5-4580-A43E-1D093A73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A2111-0D49-4E85-98E3-5D55B39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963B-F7C0-4BA0-B47D-3596DA1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7D4B4-9C85-40AC-AD6B-ED68266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F0016-27E8-4175-BE73-FDA241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ED1-7CFA-4CBE-B773-1594BBE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5C5E-E42F-4B79-B3C2-52CC1EA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59FBF-6061-4F31-8564-4928E82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7A59-BA99-47D7-B060-6540003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02406-6B52-458A-8BB3-40DB0F8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7B7F-3583-468F-BA1B-BDB7E92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5781-CB14-4174-B93C-3C410F61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32244-A193-4AD4-87BC-BC7D8A8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A9AAD-A226-47D3-A296-CDA1A4E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3576-E74C-4E65-B46D-C3C030E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7934-85DE-41F8-9F91-247BB7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B15B-DDE9-448D-884D-FFA9B5C2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C0391-F49B-4587-B40A-2211D16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C089C-C9DD-46C7-9D8D-4F90A4B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F851-3876-49E7-9C67-685BE1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6DDC8-C3B0-4D34-BBFC-24C4F6B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D4C4-3F77-458B-AD30-E8376B9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89252-EEA9-436A-B239-FAFB532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68AE-1510-41D1-B572-5C2B06D1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8FC8E-12FD-48CE-B6D9-8DE6EAC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D21CFE-4188-4FE7-B401-646764792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0BBA2-8F14-4653-8E8C-EA0333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CADBCC-AC0A-43D1-A965-AD3697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BA477-4470-4C45-AB5E-47BFC74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0BE7-4FED-4492-A56C-74DAC0F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573-0E09-4C19-A363-E393106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C58F7-94FB-4C19-8EDC-052D1C12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94849-20F6-4241-A67F-0A827F2B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99ACD-3719-43B3-940A-C8EDB6A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5875F-0F01-40B9-96AF-BE2D9E1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8266F-B98E-4D15-B32E-69F21B4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5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CFE7-9596-4678-9BAB-CD1297D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63670-0913-4348-8996-8E408ACB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C9194-7D5B-43C6-92E4-685AB3ED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18C1C-0BE8-47FA-9CFE-6F9066C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152D-D240-4EA4-B56D-50E2D17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D8DE8-E3EE-4600-B607-BC1E680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FDA1-06FB-4787-BAD7-F63D41B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0BE0E-3306-4E5E-87A4-5B4BE389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FEB67-46D9-455E-BEE0-CF123E97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2BD3E-4DDB-43CA-9A6D-D8379C2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AED68-1CF2-4145-88C3-C5B198D0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D2F-83AF-4559-890E-94704D2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7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F726-930C-41E6-8B55-BFE9E31B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9E6-9B3D-436C-AEE4-D024A10C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972FB-3093-4ED9-A055-671D831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356F5-8CCE-407F-87D9-4FB587C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4223-D5ED-40B0-A0EF-512756F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0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67AA0-C57F-45E8-BC86-8A4616E4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2ED56-2633-47CE-8040-DAF91FFD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E3BA-8394-403A-BE58-8B937FB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858AF-1C69-4440-BB6A-9CE8A61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BCB7-5BE1-46B4-845F-23BF23E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7A551-D5A0-4BF4-97AB-1A3E80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06DFC-68F6-47C4-B9A8-A5C3D1B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02E9-1245-4002-92A8-122C2220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DF2-9ACE-4A9C-B348-97F95400443C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90C9-3974-4B6C-8329-DB11B2D9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31C9-5351-48E1-B72D-854F6DEC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81096" y="941303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prstClr val="white"/>
                </a:solidFill>
                <a:latin typeface="Bell MT"/>
              </a:rPr>
              <a:t>Professor </a:t>
            </a: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529645" y="4896861"/>
            <a:ext cx="4504564" cy="96999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BDE8A47-6655-4FF9-89B6-9FDFE83C93C6}"/>
              </a:ext>
            </a:extLst>
          </p:cNvPr>
          <p:cNvSpPr/>
          <p:nvPr/>
        </p:nvSpPr>
        <p:spPr>
          <a:xfrm>
            <a:off x="932525" y="1770846"/>
            <a:ext cx="5904655" cy="64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07FFF02B-77A6-4CDB-9FC7-346A64BBC085}"/>
              </a:ext>
            </a:extLst>
          </p:cNvPr>
          <p:cNvSpPr/>
          <p:nvPr/>
        </p:nvSpPr>
        <p:spPr>
          <a:xfrm>
            <a:off x="1396125" y="3171295"/>
            <a:ext cx="4699875" cy="9699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Transportadora de Elétrons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1158507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2376F8-25BE-4EBD-826A-C4DB42B71A05}"/>
              </a:ext>
            </a:extLst>
          </p:cNvPr>
          <p:cNvCxnSpPr/>
          <p:nvPr/>
        </p:nvCxnSpPr>
        <p:spPr>
          <a:xfrm>
            <a:off x="3708400" y="1727200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C048846-08B5-4DB2-B5A6-A65009FB7ABB}"/>
              </a:ext>
            </a:extLst>
          </p:cNvPr>
          <p:cNvCxnSpPr/>
          <p:nvPr/>
        </p:nvCxnSpPr>
        <p:spPr>
          <a:xfrm>
            <a:off x="3708400" y="2242457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5371535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7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CDAEE63-FB4B-4459-9734-8F2EA983D7AA}"/>
              </a:ext>
            </a:extLst>
          </p:cNvPr>
          <p:cNvCxnSpPr>
            <a:cxnSpLocks/>
          </p:cNvCxnSpPr>
          <p:nvPr/>
        </p:nvCxnSpPr>
        <p:spPr>
          <a:xfrm>
            <a:off x="8200571" y="1447671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3730E2-671A-407B-A6F6-3916D1266FAA}"/>
              </a:ext>
            </a:extLst>
          </p:cNvPr>
          <p:cNvCxnSpPr/>
          <p:nvPr/>
        </p:nvCxnSpPr>
        <p:spPr>
          <a:xfrm>
            <a:off x="7620000" y="20501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9175774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9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9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7741E7-0DA5-4E17-B00C-BACCA562BF78}"/>
              </a:ext>
            </a:extLst>
          </p:cNvPr>
          <p:cNvSpPr/>
          <p:nvPr/>
        </p:nvSpPr>
        <p:spPr>
          <a:xfrm>
            <a:off x="1158507" y="3646329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4168A3C-1B6A-4AE2-9252-0A3A73ED1D98}"/>
              </a:ext>
            </a:extLst>
          </p:cNvPr>
          <p:cNvCxnSpPr/>
          <p:nvPr/>
        </p:nvCxnSpPr>
        <p:spPr>
          <a:xfrm>
            <a:off x="3708400" y="4205386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3194E71-8A4D-4A75-9BEA-171DC8673422}"/>
              </a:ext>
            </a:extLst>
          </p:cNvPr>
          <p:cNvCxnSpPr/>
          <p:nvPr/>
        </p:nvCxnSpPr>
        <p:spPr>
          <a:xfrm>
            <a:off x="3708400" y="47206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A140D6B-D962-4371-92FB-96D733FD91F5}"/>
              </a:ext>
            </a:extLst>
          </p:cNvPr>
          <p:cNvCxnSpPr>
            <a:cxnSpLocks/>
          </p:cNvCxnSpPr>
          <p:nvPr/>
        </p:nvCxnSpPr>
        <p:spPr>
          <a:xfrm>
            <a:off x="8200571" y="3925857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A9FD73-A219-4A18-9EF0-DFED9EF32F63}"/>
              </a:ext>
            </a:extLst>
          </p:cNvPr>
          <p:cNvCxnSpPr/>
          <p:nvPr/>
        </p:nvCxnSpPr>
        <p:spPr>
          <a:xfrm>
            <a:off x="7620000" y="4528329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453AE4-065A-4EB3-AC92-912A009A5E23}"/>
              </a:ext>
            </a:extLst>
          </p:cNvPr>
          <p:cNvSpPr txBox="1"/>
          <p:nvPr/>
        </p:nvSpPr>
        <p:spPr>
          <a:xfrm>
            <a:off x="5371535" y="4143607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Próton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43CB3C9-BCC2-494E-8174-CBEB1D23C24D}"/>
              </a:ext>
            </a:extLst>
          </p:cNvPr>
          <p:cNvSpPr txBox="1"/>
          <p:nvPr/>
        </p:nvSpPr>
        <p:spPr>
          <a:xfrm>
            <a:off x="9137463" y="4143606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Elétron</a:t>
            </a:r>
          </a:p>
        </p:txBody>
      </p:sp>
    </p:spTree>
    <p:extLst>
      <p:ext uri="{BB962C8B-B14F-4D97-AF65-F5344CB8AC3E}">
        <p14:creationId xmlns:p14="http://schemas.microsoft.com/office/powerpoint/2010/main" val="22836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415984" y="2767280"/>
            <a:ext cx="1440000" cy="144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5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494320" y="2767280"/>
            <a:ext cx="1287774" cy="132343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80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8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666344"/>
            <a:ext cx="2906270" cy="1443628"/>
            <a:chOff x="639754" y="4762589"/>
            <a:chExt cx="1150247" cy="5214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5400" dirty="0">
                  <a:solidFill>
                    <a:schemeClr val="bg1"/>
                  </a:solidFill>
                </a:rPr>
                <a:t>NAD</a:t>
              </a:r>
              <a:endParaRPr lang="pt-BR" sz="5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34587" y="476258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4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739263" y="2788630"/>
            <a:ext cx="67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047504" y="3158962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NAD</a:t>
            </a:r>
            <a:r>
              <a:rPr lang="pt-BR" sz="6600" baseline="30000" dirty="0">
                <a:solidFill>
                  <a:schemeClr val="bg1"/>
                </a:solidFill>
              </a:rPr>
              <a:t>+</a:t>
            </a:r>
            <a:endParaRPr lang="pt-BR" sz="5400" baseline="30000" dirty="0">
              <a:solidFill>
                <a:schemeClr val="bg1"/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680456" y="3158962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867316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4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642128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pt-BR" sz="8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740807"/>
            <a:ext cx="2865007" cy="1332000"/>
            <a:chOff x="639754" y="4789485"/>
            <a:chExt cx="1133916" cy="48109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400" dirty="0">
                  <a:solidFill>
                    <a:prstClr val="white"/>
                  </a:solidFill>
                  <a:latin typeface="Calibri" panose="020F0502020204030204"/>
                </a:rPr>
                <a:t> F</a:t>
              </a:r>
              <a:r>
                <a:rPr kumimoji="0" lang="pt-B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pt-BR" sz="5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46489" y="4789485"/>
              <a:ext cx="527181" cy="4810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4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887071" y="2896197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334398" y="3138031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prstClr val="white"/>
                </a:solidFill>
                <a:latin typeface="Calibri" panose="020F0502020204030204"/>
              </a:rPr>
              <a:t> F</a:t>
            </a: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endParaRPr kumimoji="0" lang="pt-BR" sz="5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549609" y="3138031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DE2B5F-E3C6-4CA1-8157-6F989B618D4D}"/>
              </a:ext>
            </a:extLst>
          </p:cNvPr>
          <p:cNvSpPr txBox="1"/>
          <p:nvPr/>
        </p:nvSpPr>
        <p:spPr>
          <a:xfrm>
            <a:off x="7112259" y="2825560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84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8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3425156" y="763758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CB54F-CB3D-4A5C-969E-72211D328B7A}"/>
              </a:ext>
            </a:extLst>
          </p:cNvPr>
          <p:cNvCxnSpPr>
            <a:cxnSpLocks/>
          </p:cNvCxnSpPr>
          <p:nvPr/>
        </p:nvCxnSpPr>
        <p:spPr>
          <a:xfrm>
            <a:off x="4990128" y="3848794"/>
            <a:ext cx="31106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7ABBB-664A-472A-B776-0A3875FBEB3C}"/>
              </a:ext>
            </a:extLst>
          </p:cNvPr>
          <p:cNvSpPr txBox="1"/>
          <p:nvPr/>
        </p:nvSpPr>
        <p:spPr>
          <a:xfrm>
            <a:off x="5144355" y="396059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172AC3C-929F-4FF4-9A49-2C23F9C0129B}"/>
              </a:ext>
            </a:extLst>
          </p:cNvPr>
          <p:cNvGrpSpPr/>
          <p:nvPr/>
        </p:nvGrpSpPr>
        <p:grpSpPr>
          <a:xfrm>
            <a:off x="8621762" y="3576809"/>
            <a:ext cx="1951338" cy="614623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6190DB-8EB9-4718-AF2B-451A020DBBB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B4FF4-10D4-4A7F-A381-B28B91BF348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0C9-3014-45E2-96D4-866EB006D9E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0C836F0-C627-43DE-B4D0-4A6335D4E8F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BE65DA-7B9F-4623-A5D7-E1450F2A4119}"/>
              </a:ext>
            </a:extLst>
          </p:cNvPr>
          <p:cNvGrpSpPr/>
          <p:nvPr/>
        </p:nvGrpSpPr>
        <p:grpSpPr>
          <a:xfrm>
            <a:off x="1898769" y="3533685"/>
            <a:ext cx="1419958" cy="584720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F14136-7D1D-4650-9111-7BD8BB73EA02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137E4AE-AB97-4DED-806A-7D7D1F5432A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E005BC-BBBD-4C0C-8AC7-326C5BF61E1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E2A5FBD6-9C5C-41D8-A3E1-806070E79DD7}"/>
              </a:ext>
            </a:extLst>
          </p:cNvPr>
          <p:cNvSpPr/>
          <p:nvPr/>
        </p:nvSpPr>
        <p:spPr>
          <a:xfrm>
            <a:off x="3991898" y="3546059"/>
            <a:ext cx="569782" cy="58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3EF03A-BF52-4A44-92B4-F9483BA1FD08}"/>
              </a:ext>
            </a:extLst>
          </p:cNvPr>
          <p:cNvSpPr txBox="1"/>
          <p:nvPr/>
        </p:nvSpPr>
        <p:spPr>
          <a:xfrm>
            <a:off x="3458097" y="3576809"/>
            <a:ext cx="47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sng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988617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43C09F-A6A0-40BF-A8F5-2BF39F06EE1B}"/>
              </a:ext>
            </a:extLst>
          </p:cNvPr>
          <p:cNvSpPr/>
          <p:nvPr/>
        </p:nvSpPr>
        <p:spPr>
          <a:xfrm>
            <a:off x="2879663" y="130778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93D918F-3624-42CA-974F-1416DEEA068D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3EC063A-50E1-46E1-83D8-3272268975C8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00F7035-85E2-4F51-A295-1B8088866253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54257A3-94F5-41EA-BDEF-28B6352234A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D621DC41-4E28-4707-9719-4AB475AEFC98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061DA0-1ED5-4590-A789-651ADFD67CA7}"/>
              </a:ext>
            </a:extLst>
          </p:cNvPr>
          <p:cNvSpPr/>
          <p:nvPr/>
        </p:nvSpPr>
        <p:spPr>
          <a:xfrm>
            <a:off x="1964134" y="186643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041DB45-3D59-4200-8168-9E339D6F4EF6}"/>
              </a:ext>
            </a:extLst>
          </p:cNvPr>
          <p:cNvGrpSpPr/>
          <p:nvPr/>
        </p:nvGrpSpPr>
        <p:grpSpPr>
          <a:xfrm>
            <a:off x="19935" y="-21126"/>
            <a:ext cx="12172065" cy="970940"/>
            <a:chOff x="0" y="3159868"/>
            <a:chExt cx="9627230" cy="710500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1739D79-0BCB-432C-A729-B16B2FA3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366C9C3B-01C1-415A-8730-2A113BDA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09D6498-3159-4737-8D9E-A0712C3F8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7" grpId="0" animBg="1"/>
      <p:bldP spid="117" grpId="1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Tudo acontecendo</a:t>
            </a:r>
          </a:p>
        </p:txBody>
      </p:sp>
    </p:spTree>
    <p:extLst>
      <p:ext uri="{BB962C8B-B14F-4D97-AF65-F5344CB8AC3E}">
        <p14:creationId xmlns:p14="http://schemas.microsoft.com/office/powerpoint/2010/main" val="36898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Entender alguns pontos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NAD</a:t>
            </a:r>
            <a:endParaRPr lang="pt-BR" baseline="30000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13358"/>
            <a:ext cx="677484" cy="681925"/>
            <a:chOff x="1391750" y="3407059"/>
            <a:chExt cx="677484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13 -0.152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9 L 0.04258 -0.158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1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repeatCount="400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0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2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96" grpId="0" animBg="1"/>
      <p:bldP spid="67" grpId="0" animBg="1"/>
      <p:bldP spid="67" grpId="1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70" grpId="0" animBg="1"/>
      <p:bldP spid="70" grpId="1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Contabilizando a produção </a:t>
            </a:r>
            <a:r>
              <a:rPr lang="pt-BR">
                <a:solidFill>
                  <a:schemeClr val="bg1"/>
                </a:solidFill>
                <a:latin typeface="Eras Bold ITC" panose="020B0907030504020204" pitchFamily="34" charset="0"/>
              </a:rPr>
              <a:t>de ATP</a:t>
            </a:r>
            <a:endParaRPr lang="pt-B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o 71">
            <a:extLst>
              <a:ext uri="{FF2B5EF4-FFF2-40B4-BE49-F238E27FC236}">
                <a16:creationId xmlns:a16="http://schemas.microsoft.com/office/drawing/2014/main" id="{AEDF7C13-CE8F-43A4-9778-E933AF3E2BE7}"/>
              </a:ext>
            </a:extLst>
          </p:cNvPr>
          <p:cNvSpPr/>
          <p:nvPr/>
        </p:nvSpPr>
        <p:spPr>
          <a:xfrm rot="15967249" flipH="1" flipV="1">
            <a:off x="828960" y="3280132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E4600B28-E2AB-4566-9BBC-616D67A6071D}"/>
              </a:ext>
            </a:extLst>
          </p:cNvPr>
          <p:cNvSpPr/>
          <p:nvPr/>
        </p:nvSpPr>
        <p:spPr>
          <a:xfrm rot="17213789" flipV="1">
            <a:off x="3439977" y="-563132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B84E50B-AAD9-4816-82D0-755B3480C5A9}"/>
              </a:ext>
            </a:extLst>
          </p:cNvPr>
          <p:cNvSpPr/>
          <p:nvPr/>
        </p:nvSpPr>
        <p:spPr>
          <a:xfrm rot="15967249" flipH="1" flipV="1">
            <a:off x="3529022" y="4313952"/>
            <a:ext cx="1902469" cy="2635029"/>
          </a:xfrm>
          <a:prstGeom prst="arc">
            <a:avLst>
              <a:gd name="adj1" fmla="val 13117476"/>
              <a:gd name="adj2" fmla="val 1669264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91F1D56-CE40-4C13-9833-DB39621D891B}"/>
              </a:ext>
            </a:extLst>
          </p:cNvPr>
          <p:cNvGrpSpPr/>
          <p:nvPr/>
        </p:nvGrpSpPr>
        <p:grpSpPr>
          <a:xfrm>
            <a:off x="10187537" y="607759"/>
            <a:ext cx="1714193" cy="4442031"/>
            <a:chOff x="10187537" y="607759"/>
            <a:chExt cx="1714193" cy="44420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E34B7A-21E3-44BB-B82B-15ED2C933459}"/>
                </a:ext>
              </a:extLst>
            </p:cNvPr>
            <p:cNvSpPr/>
            <p:nvPr/>
          </p:nvSpPr>
          <p:spPr>
            <a:xfrm>
              <a:off x="10751483" y="3731278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DD85909-62CD-4DE6-80AC-1A33E1C8A5EC}"/>
                </a:ext>
              </a:extLst>
            </p:cNvPr>
            <p:cNvSpPr/>
            <p:nvPr/>
          </p:nvSpPr>
          <p:spPr>
            <a:xfrm>
              <a:off x="11346316" y="3681851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3EC92F-2AB9-4B8C-B7C2-DE55F25F1CC9}"/>
                </a:ext>
              </a:extLst>
            </p:cNvPr>
            <p:cNvSpPr/>
            <p:nvPr/>
          </p:nvSpPr>
          <p:spPr>
            <a:xfrm>
              <a:off x="10751483" y="4577803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DBC359-2A96-46BC-B76B-E88DC2A104CC}"/>
                </a:ext>
              </a:extLst>
            </p:cNvPr>
            <p:cNvSpPr/>
            <p:nvPr/>
          </p:nvSpPr>
          <p:spPr>
            <a:xfrm>
              <a:off x="11346316" y="4528376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ABFBA6-3EC7-4A11-8525-4C33118C5FB1}"/>
                </a:ext>
              </a:extLst>
            </p:cNvPr>
            <p:cNvSpPr/>
            <p:nvPr/>
          </p:nvSpPr>
          <p:spPr>
            <a:xfrm>
              <a:off x="10654980" y="65718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884969-D2BD-4E13-B4D2-D80C54195AF7}"/>
                </a:ext>
              </a:extLst>
            </p:cNvPr>
            <p:cNvSpPr/>
            <p:nvPr/>
          </p:nvSpPr>
          <p:spPr>
            <a:xfrm>
              <a:off x="11249813" y="60775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E401E88-C89E-4A7D-BFAA-577EAFF90B81}"/>
                </a:ext>
              </a:extLst>
            </p:cNvPr>
            <p:cNvSpPr/>
            <p:nvPr/>
          </p:nvSpPr>
          <p:spPr>
            <a:xfrm>
              <a:off x="10654980" y="1503711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88D497C-96AB-4A73-87C3-0514D4BB4865}"/>
                </a:ext>
              </a:extLst>
            </p:cNvPr>
            <p:cNvSpPr/>
            <p:nvPr/>
          </p:nvSpPr>
          <p:spPr>
            <a:xfrm>
              <a:off x="11249813" y="1454284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1D971C0-C972-4133-8E97-C1A577D2B0C3}"/>
                </a:ext>
              </a:extLst>
            </p:cNvPr>
            <p:cNvSpPr txBox="1"/>
            <p:nvPr/>
          </p:nvSpPr>
          <p:spPr>
            <a:xfrm>
              <a:off x="10187537" y="64677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6F2DB45-6B02-4A3D-B352-6E16BC791C81}"/>
                </a:ext>
              </a:extLst>
            </p:cNvPr>
            <p:cNvSpPr txBox="1"/>
            <p:nvPr/>
          </p:nvSpPr>
          <p:spPr>
            <a:xfrm>
              <a:off x="10316479" y="37513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3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6ECC57A-9DDD-44A6-B526-236159F67932}"/>
                </a:ext>
              </a:extLst>
            </p:cNvPr>
            <p:cNvSpPr txBox="1"/>
            <p:nvPr/>
          </p:nvSpPr>
          <p:spPr>
            <a:xfrm>
              <a:off x="10209252" y="15457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78A79E-099F-4D40-9F8F-F7A5F69E3556}"/>
                </a:ext>
              </a:extLst>
            </p:cNvPr>
            <p:cNvSpPr txBox="1"/>
            <p:nvPr/>
          </p:nvSpPr>
          <p:spPr>
            <a:xfrm>
              <a:off x="10346645" y="456516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F0EF19-D9E6-4171-961A-7ABA8817E1E9}"/>
              </a:ext>
            </a:extLst>
          </p:cNvPr>
          <p:cNvGrpSpPr/>
          <p:nvPr/>
        </p:nvGrpSpPr>
        <p:grpSpPr>
          <a:xfrm>
            <a:off x="4782907" y="370658"/>
            <a:ext cx="1617690" cy="521414"/>
            <a:chOff x="4782907" y="370658"/>
            <a:chExt cx="1617690" cy="52141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7945754-1810-4692-B5FC-8FF879BDBF47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C2146F79-3909-4294-A508-D47D61677FFD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0B94801-A80B-4E7C-9CF3-90AE0F9CB8A9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4BB9E0-68D1-4FF6-B767-48169E721589}"/>
              </a:ext>
            </a:extLst>
          </p:cNvPr>
          <p:cNvGrpSpPr/>
          <p:nvPr/>
        </p:nvGrpSpPr>
        <p:grpSpPr>
          <a:xfrm>
            <a:off x="4928139" y="5830029"/>
            <a:ext cx="1617690" cy="521414"/>
            <a:chOff x="4928139" y="5830029"/>
            <a:chExt cx="1617690" cy="521414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67F1BC9-FE18-4037-8702-F4C399675723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8D66299-B2BE-433F-AA37-1429C8B551EB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C13B344-61C4-4760-B634-AA655212C1FE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42D9413-491C-4722-B010-85632CE59C1B}"/>
              </a:ext>
            </a:extLst>
          </p:cNvPr>
          <p:cNvGrpSpPr/>
          <p:nvPr/>
        </p:nvGrpSpPr>
        <p:grpSpPr>
          <a:xfrm>
            <a:off x="1960488" y="1471090"/>
            <a:ext cx="1617690" cy="521414"/>
            <a:chOff x="4782907" y="370658"/>
            <a:chExt cx="1617690" cy="521414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54F176A4-39C7-4964-BEAF-3E45E2E9851E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C80D2E6-42A6-40BF-ABBF-DA9FBC23EFE5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053C452-34AB-45AB-A70D-001F92E2A4E8}"/>
              </a:ext>
            </a:extLst>
          </p:cNvPr>
          <p:cNvGrpSpPr/>
          <p:nvPr/>
        </p:nvGrpSpPr>
        <p:grpSpPr>
          <a:xfrm>
            <a:off x="2017449" y="4600358"/>
            <a:ext cx="1617690" cy="521414"/>
            <a:chOff x="4928139" y="5830029"/>
            <a:chExt cx="1617690" cy="521414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39E1505D-C747-4192-B876-AD3C4853A02C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4B3EB2E-BAE5-4F26-B155-0F38B9D8F1A9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184BA7DA-0740-4372-BCA7-C628C416C97C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86" grpId="0" animBg="1"/>
      <p:bldP spid="2" grpId="0" animBg="1"/>
      <p:bldP spid="4" grpId="0" animBg="1"/>
      <p:bldP spid="6" grpId="0" animBg="1"/>
      <p:bldP spid="10" grpId="0" animBg="1"/>
      <p:bldP spid="11" grpId="0" animBg="1"/>
      <p:bldP spid="28" grpId="0" animBg="1"/>
      <p:bldP spid="29" grpId="0" animBg="1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911660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712171-B9B7-4F79-9DA0-6B64DC4A731E}"/>
              </a:ext>
            </a:extLst>
          </p:cNvPr>
          <p:cNvGrpSpPr/>
          <p:nvPr/>
        </p:nvGrpSpPr>
        <p:grpSpPr>
          <a:xfrm>
            <a:off x="10056455" y="3727354"/>
            <a:ext cx="1601157" cy="461665"/>
            <a:chOff x="10056455" y="3727354"/>
            <a:chExt cx="1601157" cy="461665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3536999-1EC8-4E91-9B76-E8BD022AC32E}"/>
                </a:ext>
              </a:extLst>
            </p:cNvPr>
            <p:cNvGrpSpPr/>
            <p:nvPr/>
          </p:nvGrpSpPr>
          <p:grpSpPr>
            <a:xfrm>
              <a:off x="10495961" y="3779179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BA2FF3FD-E3B7-4880-8704-F54CDCC153CF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6140CC92-E1EF-442E-84B6-A788DFA0697E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004B33-21B6-4652-B090-61BE9460101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3C950C6-9FF1-462B-AECB-2E554BB46E8D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9D22A7A-ED24-4B9D-8A8A-D80907356650}"/>
                </a:ext>
              </a:extLst>
            </p:cNvPr>
            <p:cNvSpPr txBox="1"/>
            <p:nvPr/>
          </p:nvSpPr>
          <p:spPr>
            <a:xfrm>
              <a:off x="10056455" y="372735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51E91A-6D6A-4A00-A668-EC3C0B439768}"/>
              </a:ext>
            </a:extLst>
          </p:cNvPr>
          <p:cNvGrpSpPr/>
          <p:nvPr/>
        </p:nvGrpSpPr>
        <p:grpSpPr>
          <a:xfrm>
            <a:off x="10037938" y="652926"/>
            <a:ext cx="1619674" cy="461665"/>
            <a:chOff x="10037938" y="652926"/>
            <a:chExt cx="1619674" cy="461665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1864BEA-5DBE-4198-9507-F26EAB8DFF98}"/>
                </a:ext>
              </a:extLst>
            </p:cNvPr>
            <p:cNvGrpSpPr/>
            <p:nvPr/>
          </p:nvGrpSpPr>
          <p:grpSpPr>
            <a:xfrm>
              <a:off x="10495961" y="68267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482C78B-03A6-4C3E-9A9C-42322611EF8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CB98051A-F273-4BF1-B276-543CE8D4B11A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A07A14A7-3256-44F7-BB4B-20A64A3A6BB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3E664C96-7F98-4677-BD8D-FA78CC5D5C1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0C526692-8917-41A9-A9BB-1EE834E9F3A4}"/>
                </a:ext>
              </a:extLst>
            </p:cNvPr>
            <p:cNvSpPr txBox="1"/>
            <p:nvPr/>
          </p:nvSpPr>
          <p:spPr>
            <a:xfrm>
              <a:off x="10037938" y="652926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5B8F910-9295-4B81-B97F-B1AAECAB72B6}"/>
              </a:ext>
            </a:extLst>
          </p:cNvPr>
          <p:cNvGrpSpPr/>
          <p:nvPr/>
        </p:nvGrpSpPr>
        <p:grpSpPr>
          <a:xfrm>
            <a:off x="1960488" y="1510104"/>
            <a:ext cx="1634146" cy="461665"/>
            <a:chOff x="1960488" y="1510104"/>
            <a:chExt cx="1634146" cy="461665"/>
          </a:xfrm>
        </p:grpSpPr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1960488" y="151010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534F4337-357F-478D-BC6F-605A246A7B03}"/>
                </a:ext>
              </a:extLst>
            </p:cNvPr>
            <p:cNvGrpSpPr/>
            <p:nvPr/>
          </p:nvGrpSpPr>
          <p:grpSpPr>
            <a:xfrm>
              <a:off x="2432983" y="156576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7FEF6AA-C2EC-4398-9391-C6FC7D779073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69145A7-29BD-47C9-8A9A-2E6617C8BE25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C99E530-7ACC-4E8B-88C9-532C4CFBADA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CA558A64-2CCB-499B-88A6-E82296BD5D0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0ED34-B878-4A1B-9CE1-7F5C89E6B2AB}"/>
              </a:ext>
            </a:extLst>
          </p:cNvPr>
          <p:cNvGrpSpPr/>
          <p:nvPr/>
        </p:nvGrpSpPr>
        <p:grpSpPr>
          <a:xfrm>
            <a:off x="3228872" y="1040886"/>
            <a:ext cx="1617690" cy="521414"/>
            <a:chOff x="4782907" y="370658"/>
            <a:chExt cx="1617690" cy="52141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B4E18A-E51B-4374-AADD-B5B7C15FDAAA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8D100DE-6A47-47E4-B6AD-DB26FE88ABE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748E3-34E5-4496-B52A-DF84560CD25C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4B15B7-0529-4AE8-8292-F85F43A4EBFA}"/>
              </a:ext>
            </a:extLst>
          </p:cNvPr>
          <p:cNvGrpSpPr/>
          <p:nvPr/>
        </p:nvGrpSpPr>
        <p:grpSpPr>
          <a:xfrm>
            <a:off x="9842023" y="116178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AAE61C3-A81E-4E1C-8801-5D3A2500CE4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F6903C0-FBF8-4505-B288-DF249B9A5B1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E76E6ED-A9F2-43D0-AB80-6976306B3C89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E5B5E-A49D-46B1-869D-47C6D4FE1ED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54667-2149-4E63-B080-ABCEDF757031}"/>
              </a:ext>
            </a:extLst>
          </p:cNvPr>
          <p:cNvSpPr txBox="1"/>
          <p:nvPr/>
        </p:nvSpPr>
        <p:spPr>
          <a:xfrm>
            <a:off x="9101506" y="111644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5ECFC0-865C-476F-A74E-FD52F5C9A3A7}"/>
              </a:ext>
            </a:extLst>
          </p:cNvPr>
          <p:cNvGrpSpPr/>
          <p:nvPr/>
        </p:nvGrpSpPr>
        <p:grpSpPr>
          <a:xfrm>
            <a:off x="894085" y="1052207"/>
            <a:ext cx="1617690" cy="521414"/>
            <a:chOff x="4782907" y="370658"/>
            <a:chExt cx="1617690" cy="52141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4C642DD-1273-4D20-A1DE-6F9B13E0488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5463D3A-FD7F-4104-899D-12E05F2D49D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241044-0B8A-445A-B83D-0FFE219D9795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EAD75-55D0-43D3-A27B-E8383B7B3E8F}"/>
              </a:ext>
            </a:extLst>
          </p:cNvPr>
          <p:cNvSpPr txBox="1"/>
          <p:nvPr/>
        </p:nvSpPr>
        <p:spPr>
          <a:xfrm>
            <a:off x="2629996" y="1082081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3A84B0-E1A0-4875-8EA9-25056E681D2A}"/>
              </a:ext>
            </a:extLst>
          </p:cNvPr>
          <p:cNvSpPr txBox="1"/>
          <p:nvPr/>
        </p:nvSpPr>
        <p:spPr>
          <a:xfrm>
            <a:off x="8634205" y="114387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AFB695-9EA0-4A83-ADF4-01875AE15E04}"/>
              </a:ext>
            </a:extLst>
          </p:cNvPr>
          <p:cNvSpPr txBox="1"/>
          <p:nvPr/>
        </p:nvSpPr>
        <p:spPr>
          <a:xfrm>
            <a:off x="5362949" y="1137107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C83D9-D0D0-43D5-8C38-4340AAB67E3C}"/>
              </a:ext>
            </a:extLst>
          </p:cNvPr>
          <p:cNvGrpSpPr/>
          <p:nvPr/>
        </p:nvGrpSpPr>
        <p:grpSpPr>
          <a:xfrm>
            <a:off x="5662956" y="1099987"/>
            <a:ext cx="1805762" cy="521414"/>
            <a:chOff x="4594835" y="370658"/>
            <a:chExt cx="1805762" cy="52141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E9B374A-33E9-4323-8C60-0986CD78062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4A7F9C1-7414-47AB-9529-6536FD61E163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4C04CE1-F65A-4E8A-B875-F41E810498AC}"/>
                </a:ext>
              </a:extLst>
            </p:cNvPr>
            <p:cNvSpPr txBox="1"/>
            <p:nvPr/>
          </p:nvSpPr>
          <p:spPr>
            <a:xfrm>
              <a:off x="4594835" y="395535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10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C1A20C-CB51-46A3-A861-82CCB1BB9F48}"/>
              </a:ext>
            </a:extLst>
          </p:cNvPr>
          <p:cNvGrpSpPr/>
          <p:nvPr/>
        </p:nvGrpSpPr>
        <p:grpSpPr>
          <a:xfrm>
            <a:off x="5334475" y="1910930"/>
            <a:ext cx="2092042" cy="521414"/>
            <a:chOff x="5334475" y="1910930"/>
            <a:chExt cx="2092042" cy="52141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F6E58A-2B1E-472C-8E37-E58AC10A7BE1}"/>
                </a:ext>
              </a:extLst>
            </p:cNvPr>
            <p:cNvSpPr txBox="1"/>
            <p:nvPr/>
          </p:nvSpPr>
          <p:spPr>
            <a:xfrm>
              <a:off x="5334475" y="193514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00958C7-68A2-4149-A289-FC0E4C1A6A46}"/>
                </a:ext>
              </a:extLst>
            </p:cNvPr>
            <p:cNvSpPr txBox="1"/>
            <p:nvPr/>
          </p:nvSpPr>
          <p:spPr>
            <a:xfrm>
              <a:off x="5620755" y="1922897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088FC5-25C8-4E98-8377-BF2963C091E4}"/>
                </a:ext>
              </a:extLst>
            </p:cNvPr>
            <p:cNvSpPr/>
            <p:nvPr/>
          </p:nvSpPr>
          <p:spPr>
            <a:xfrm>
              <a:off x="6276270" y="1960357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AFA9FCB-7120-42D4-B3DE-EEC8BFEBF7B3}"/>
                </a:ext>
              </a:extLst>
            </p:cNvPr>
            <p:cNvSpPr/>
            <p:nvPr/>
          </p:nvSpPr>
          <p:spPr>
            <a:xfrm>
              <a:off x="6871103" y="191093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C798D5-F88A-4285-98D7-86E92E748A3D}"/>
              </a:ext>
            </a:extLst>
          </p:cNvPr>
          <p:cNvGrpSpPr/>
          <p:nvPr/>
        </p:nvGrpSpPr>
        <p:grpSpPr>
          <a:xfrm>
            <a:off x="9809133" y="201413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BC36D6A-1DCD-40AD-A548-889D361BA59A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568883C-0DD1-4DDF-AB7A-C068F35B8738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712E97-0222-4CBF-8A57-A2AA5B65B4A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BD84270-8D02-4831-BC2C-F8ABC6C40D5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469664-224F-47CA-8A6A-FAF67E9D3775}"/>
              </a:ext>
            </a:extLst>
          </p:cNvPr>
          <p:cNvSpPr txBox="1"/>
          <p:nvPr/>
        </p:nvSpPr>
        <p:spPr>
          <a:xfrm>
            <a:off x="9068616" y="196879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D4075-EABB-49D7-A760-6EDBBFF207B3}"/>
              </a:ext>
            </a:extLst>
          </p:cNvPr>
          <p:cNvSpPr txBox="1"/>
          <p:nvPr/>
        </p:nvSpPr>
        <p:spPr>
          <a:xfrm>
            <a:off x="8601315" y="199622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A28E70-DF43-4C19-A053-50D8A4A0C0F3}"/>
              </a:ext>
            </a:extLst>
          </p:cNvPr>
          <p:cNvCxnSpPr/>
          <p:nvPr/>
        </p:nvCxnSpPr>
        <p:spPr>
          <a:xfrm>
            <a:off x="8489374" y="2863236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C44C66B-A332-470C-BB58-E19D310AC318}"/>
              </a:ext>
            </a:extLst>
          </p:cNvPr>
          <p:cNvGrpSpPr/>
          <p:nvPr/>
        </p:nvGrpSpPr>
        <p:grpSpPr>
          <a:xfrm>
            <a:off x="9865708" y="3022242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93E8092-8831-4BDF-BF27-19FE95048B9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2ACCA9C-5B46-4422-9F6E-E55EFDF3A78F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7AB3B54-C63F-416E-B63D-76D95788199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8788A2-3D06-474C-B1B4-4300167F812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D538A6-3B4B-46DA-9505-B8F6E9EF0E52}"/>
              </a:ext>
            </a:extLst>
          </p:cNvPr>
          <p:cNvSpPr txBox="1"/>
          <p:nvPr/>
        </p:nvSpPr>
        <p:spPr>
          <a:xfrm>
            <a:off x="9125191" y="2976900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5A404C3A-31BC-417A-B079-E8682FF4255A}"/>
              </a:ext>
            </a:extLst>
          </p:cNvPr>
          <p:cNvGrpSpPr/>
          <p:nvPr/>
        </p:nvGrpSpPr>
        <p:grpSpPr>
          <a:xfrm>
            <a:off x="457781" y="4895764"/>
            <a:ext cx="1797756" cy="461665"/>
            <a:chOff x="457781" y="4895764"/>
            <a:chExt cx="1797756" cy="46166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C314727-2832-40AE-8D8F-BBD259EA727D}"/>
                </a:ext>
              </a:extLst>
            </p:cNvPr>
            <p:cNvGrpSpPr/>
            <p:nvPr/>
          </p:nvGrpSpPr>
          <p:grpSpPr>
            <a:xfrm>
              <a:off x="1093886" y="4951428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DC6FC703-F7FB-4A41-AEF2-86B20E5C33E6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DB0590-2E3F-4F71-9DD5-3E7F64384B37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205AAE4-57FC-4E32-80B3-176772A4E58C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0B6F6B8-5F0F-49A7-AEE8-4B6791D1D82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99C664-8B2C-41E5-8C15-C94FB8C0DC1A}"/>
                </a:ext>
              </a:extLst>
            </p:cNvPr>
            <p:cNvSpPr txBox="1"/>
            <p:nvPr/>
          </p:nvSpPr>
          <p:spPr>
            <a:xfrm>
              <a:off x="457781" y="4895764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DFEA986-85E8-4CBE-8AEA-E5251D3E48EC}"/>
              </a:ext>
            </a:extLst>
          </p:cNvPr>
          <p:cNvGrpSpPr/>
          <p:nvPr/>
        </p:nvGrpSpPr>
        <p:grpSpPr>
          <a:xfrm>
            <a:off x="2351899" y="4888651"/>
            <a:ext cx="2059800" cy="461665"/>
            <a:chOff x="2351899" y="4888651"/>
            <a:chExt cx="2059800" cy="461665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8A4C964-1534-4471-B222-601743C781A6}"/>
                </a:ext>
              </a:extLst>
            </p:cNvPr>
            <p:cNvGrpSpPr/>
            <p:nvPr/>
          </p:nvGrpSpPr>
          <p:grpSpPr>
            <a:xfrm>
              <a:off x="3250048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DE2033BA-D315-4732-9CCE-D1748B3078EE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7C7A9428-3BFE-4E76-B01E-90AD7AE168DB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0AE82D37-FE64-474C-98E6-D3921150D384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57BB88A3-5ABA-4340-B274-C5B2B6A9FF6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C419D56-01E6-4E4D-BE7F-58597FDC56A5}"/>
                </a:ext>
              </a:extLst>
            </p:cNvPr>
            <p:cNvSpPr txBox="1"/>
            <p:nvPr/>
          </p:nvSpPr>
          <p:spPr>
            <a:xfrm>
              <a:off x="2613943" y="4888651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831700-D3D7-4614-BA9A-07709AF69E08}"/>
                </a:ext>
              </a:extLst>
            </p:cNvPr>
            <p:cNvSpPr txBox="1"/>
            <p:nvPr/>
          </p:nvSpPr>
          <p:spPr>
            <a:xfrm>
              <a:off x="2351899" y="4888651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A8259EF-3E22-4DD2-828A-EC9425DD293B}"/>
              </a:ext>
            </a:extLst>
          </p:cNvPr>
          <p:cNvGrpSpPr/>
          <p:nvPr/>
        </p:nvGrpSpPr>
        <p:grpSpPr>
          <a:xfrm>
            <a:off x="4885147" y="4876410"/>
            <a:ext cx="2087591" cy="473908"/>
            <a:chOff x="4885147" y="4876410"/>
            <a:chExt cx="2087591" cy="473908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C85A3EE-B35F-4985-A298-24F9A56C086A}"/>
                </a:ext>
              </a:extLst>
            </p:cNvPr>
            <p:cNvSpPr txBox="1"/>
            <p:nvPr/>
          </p:nvSpPr>
          <p:spPr>
            <a:xfrm>
              <a:off x="4885147" y="488865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0E99268-584D-4491-B7C7-531F6E72A3FE}"/>
                </a:ext>
              </a:extLst>
            </p:cNvPr>
            <p:cNvSpPr txBox="1"/>
            <p:nvPr/>
          </p:nvSpPr>
          <p:spPr>
            <a:xfrm>
              <a:off x="5171427" y="4876410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EAA9DFF-BA5C-4393-81A5-D3A4B0CB5BBE}"/>
                </a:ext>
              </a:extLst>
            </p:cNvPr>
            <p:cNvGrpSpPr/>
            <p:nvPr/>
          </p:nvGrpSpPr>
          <p:grpSpPr>
            <a:xfrm>
              <a:off x="5811087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D972AD29-C488-4E4B-9525-C8650DB2F54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CDE91AE-508D-47E3-A3BE-17E5DFCCCD78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20973BA-8F11-4649-86F3-ADD59D9C8D8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606EC1D-CE63-4104-97D3-8B2B9D4A43A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71BC024-3747-478D-9587-0A67985B2954}"/>
              </a:ext>
            </a:extLst>
          </p:cNvPr>
          <p:cNvSpPr txBox="1"/>
          <p:nvPr/>
        </p:nvSpPr>
        <p:spPr>
          <a:xfrm>
            <a:off x="8634205" y="3500162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44D574-B1AF-4ED5-B822-E37E6E6ADB22}"/>
              </a:ext>
            </a:extLst>
          </p:cNvPr>
          <p:cNvSpPr txBox="1"/>
          <p:nvPr/>
        </p:nvSpPr>
        <p:spPr>
          <a:xfrm>
            <a:off x="9226048" y="3527390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F9E3B2F-EACC-48F4-8969-EE7CB66AEF48}"/>
              </a:ext>
            </a:extLst>
          </p:cNvPr>
          <p:cNvGrpSpPr/>
          <p:nvPr/>
        </p:nvGrpSpPr>
        <p:grpSpPr>
          <a:xfrm>
            <a:off x="9865708" y="3595295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DC19A02-F1D4-4A31-B823-AE5BCA15A9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5BFF73E-2993-4B05-8E6E-D954F71C575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6546238-B017-4E01-A5B0-DBAEB42DC8EF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A97FE8A1-5679-46E1-A9AA-9CF6EFCBF8C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2EEE164-8744-4A71-ADF5-413A2A21017B}"/>
              </a:ext>
            </a:extLst>
          </p:cNvPr>
          <p:cNvCxnSpPr/>
          <p:nvPr/>
        </p:nvCxnSpPr>
        <p:spPr>
          <a:xfrm>
            <a:off x="8519918" y="4275913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E73E9BE-CED6-4F5B-8F40-8B214373FF4B}"/>
              </a:ext>
            </a:extLst>
          </p:cNvPr>
          <p:cNvGrpSpPr/>
          <p:nvPr/>
        </p:nvGrpSpPr>
        <p:grpSpPr>
          <a:xfrm>
            <a:off x="9851193" y="4479441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61C3ABB-DDD5-46B4-9EE8-07D5A33FC34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6B1D1B6-402A-4D85-AEE5-952CC21AEED2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A1B7C0D0-CBA9-41F9-ADED-580F36125A3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C758EC2-B62A-4077-988B-CDDFC9A93735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2D85F7D-27A3-4E7F-B47A-F59D5D42A055}"/>
              </a:ext>
            </a:extLst>
          </p:cNvPr>
          <p:cNvSpPr txBox="1"/>
          <p:nvPr/>
        </p:nvSpPr>
        <p:spPr>
          <a:xfrm>
            <a:off x="9110676" y="4434099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solidFill>
                  <a:prstClr val="white"/>
                </a:solidFill>
                <a:latin typeface="Eras Bold ITC" panose="020B0907030504020204" pitchFamily="34" charset="0"/>
              </a:rPr>
              <a:t>32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556B8358-251F-4E6C-B25E-9CF957C893C2}"/>
              </a:ext>
            </a:extLst>
          </p:cNvPr>
          <p:cNvSpPr/>
          <p:nvPr/>
        </p:nvSpPr>
        <p:spPr>
          <a:xfrm>
            <a:off x="457781" y="3333390"/>
            <a:ext cx="6856084" cy="28061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AC0408-53C4-49EC-8D5C-7BE5FDFED10D}"/>
              </a:ext>
            </a:extLst>
          </p:cNvPr>
          <p:cNvSpPr txBox="1"/>
          <p:nvPr/>
        </p:nvSpPr>
        <p:spPr>
          <a:xfrm>
            <a:off x="868395" y="450149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A4A5681-FAE5-47D5-AA5C-372676A74AEE}"/>
              </a:ext>
            </a:extLst>
          </p:cNvPr>
          <p:cNvSpPr txBox="1"/>
          <p:nvPr/>
        </p:nvSpPr>
        <p:spPr>
          <a:xfrm>
            <a:off x="2780985" y="169426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B92F32B-4FC8-45CF-83C2-9CE2B2C4F134}"/>
              </a:ext>
            </a:extLst>
          </p:cNvPr>
          <p:cNvGrpSpPr/>
          <p:nvPr/>
        </p:nvGrpSpPr>
        <p:grpSpPr>
          <a:xfrm>
            <a:off x="903800" y="1857232"/>
            <a:ext cx="1600803" cy="521414"/>
            <a:chOff x="903800" y="1857232"/>
            <a:chExt cx="1600803" cy="521414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D21A427-13D1-40D0-97FE-6FDDEA8DBC0C}"/>
                </a:ext>
              </a:extLst>
            </p:cNvPr>
            <p:cNvSpPr txBox="1"/>
            <p:nvPr/>
          </p:nvSpPr>
          <p:spPr>
            <a:xfrm>
              <a:off x="903800" y="18793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0EC062E1-4BA0-40FB-A995-F3B20FEBA1F0}"/>
                </a:ext>
              </a:extLst>
            </p:cNvPr>
            <p:cNvSpPr/>
            <p:nvPr/>
          </p:nvSpPr>
          <p:spPr>
            <a:xfrm>
              <a:off x="1354356" y="1906659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AFCA6C8-A062-4211-A620-EC1A82159ED2}"/>
                </a:ext>
              </a:extLst>
            </p:cNvPr>
            <p:cNvSpPr/>
            <p:nvPr/>
          </p:nvSpPr>
          <p:spPr>
            <a:xfrm>
              <a:off x="1949189" y="185723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6D55990-1797-4278-857C-E1C5C24E3BD8}"/>
              </a:ext>
            </a:extLst>
          </p:cNvPr>
          <p:cNvGrpSpPr/>
          <p:nvPr/>
        </p:nvGrpSpPr>
        <p:grpSpPr>
          <a:xfrm>
            <a:off x="2596726" y="1861503"/>
            <a:ext cx="2221663" cy="521414"/>
            <a:chOff x="2596726" y="1861503"/>
            <a:chExt cx="2221663" cy="52141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E3697AE-9286-4AC1-ABD1-E09BF7E26CE2}"/>
                </a:ext>
              </a:extLst>
            </p:cNvPr>
            <p:cNvSpPr/>
            <p:nvPr/>
          </p:nvSpPr>
          <p:spPr>
            <a:xfrm>
              <a:off x="3668142" y="1910930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F1670A-5C3B-4CB2-B0E1-7D9168AF6303}"/>
                </a:ext>
              </a:extLst>
            </p:cNvPr>
            <p:cNvSpPr/>
            <p:nvPr/>
          </p:nvSpPr>
          <p:spPr>
            <a:xfrm>
              <a:off x="4262975" y="1861503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23EEC3-B046-446D-B263-1F9BC2F52DCE}"/>
                </a:ext>
              </a:extLst>
            </p:cNvPr>
            <p:cNvSpPr txBox="1"/>
            <p:nvPr/>
          </p:nvSpPr>
          <p:spPr>
            <a:xfrm>
              <a:off x="3190230" y="189802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FF2F3E-DE79-45F0-B7F1-4C319CF94FBC}"/>
                </a:ext>
              </a:extLst>
            </p:cNvPr>
            <p:cNvSpPr txBox="1"/>
            <p:nvPr/>
          </p:nvSpPr>
          <p:spPr>
            <a:xfrm>
              <a:off x="2596726" y="190418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9C6C46-52A8-453A-8B7D-48B087943E32}"/>
              </a:ext>
            </a:extLst>
          </p:cNvPr>
          <p:cNvSpPr txBox="1"/>
          <p:nvPr/>
        </p:nvSpPr>
        <p:spPr>
          <a:xfrm>
            <a:off x="6019546" y="438140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0B6D385-23FB-465A-BA13-861946668BFB}"/>
              </a:ext>
            </a:extLst>
          </p:cNvPr>
          <p:cNvSpPr txBox="1"/>
          <p:nvPr/>
        </p:nvSpPr>
        <p:spPr>
          <a:xfrm>
            <a:off x="606351" y="4097238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B16B010-CBD8-4BB2-9789-018F90B61B13}"/>
              </a:ext>
            </a:extLst>
          </p:cNvPr>
          <p:cNvSpPr txBox="1"/>
          <p:nvPr/>
        </p:nvSpPr>
        <p:spPr>
          <a:xfrm>
            <a:off x="2338450" y="3845157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Ciclo de Krebs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828D418-AFC5-4242-8CCF-598F0DF93717}"/>
              </a:ext>
            </a:extLst>
          </p:cNvPr>
          <p:cNvSpPr txBox="1"/>
          <p:nvPr/>
        </p:nvSpPr>
        <p:spPr>
          <a:xfrm>
            <a:off x="5319952" y="4073129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03E4A9F-7270-4403-99BB-5C027B4825EF}"/>
              </a:ext>
            </a:extLst>
          </p:cNvPr>
          <p:cNvSpPr txBox="1"/>
          <p:nvPr/>
        </p:nvSpPr>
        <p:spPr>
          <a:xfrm>
            <a:off x="7581240" y="1152050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2,5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ED01D3E-1D83-454A-8524-FBD57E788490}"/>
              </a:ext>
            </a:extLst>
          </p:cNvPr>
          <p:cNvSpPr txBox="1"/>
          <p:nvPr/>
        </p:nvSpPr>
        <p:spPr>
          <a:xfrm>
            <a:off x="7518640" y="1958472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1,5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289052F-437E-4428-885B-4E4A693CBB6A}"/>
              </a:ext>
            </a:extLst>
          </p:cNvPr>
          <p:cNvSpPr txBox="1"/>
          <p:nvPr/>
        </p:nvSpPr>
        <p:spPr>
          <a:xfrm>
            <a:off x="11163495" y="196879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C0148C9-478A-452E-92D1-BA0B0970C82B}"/>
              </a:ext>
            </a:extLst>
          </p:cNvPr>
          <p:cNvSpPr/>
          <p:nvPr/>
        </p:nvSpPr>
        <p:spPr>
          <a:xfrm>
            <a:off x="8106374" y="4328070"/>
            <a:ext cx="3983590" cy="799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45" grpId="0"/>
      <p:bldP spid="46" grpId="0"/>
      <p:bldP spid="54" grpId="0"/>
      <p:bldP spid="75" grpId="0"/>
      <p:bldP spid="76" grpId="0"/>
      <p:bldP spid="88" grpId="0"/>
      <p:bldP spid="89" grpId="0" animBg="1"/>
      <p:bldP spid="90" grpId="0"/>
      <p:bldP spid="91" grpId="0"/>
      <p:bldP spid="99" grpId="0"/>
      <p:bldP spid="100" grpId="0"/>
      <p:bldP spid="101" grpId="0"/>
      <p:bldP spid="102" grpId="0"/>
      <p:bldP spid="108" grpId="0"/>
      <p:bldP spid="109" grpId="0"/>
      <p:bldP spid="113" grpId="0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356D61-72D8-4C19-AE4A-99DADD1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conteúdo extra</a:t>
            </a:r>
          </a:p>
        </p:txBody>
      </p:sp>
      <p:pic>
        <p:nvPicPr>
          <p:cNvPr id="1026" name="Picture 2" descr="KREBS OF THRONES - PARTE 2 | Ciclo de Krebs para Ensino Superior - YouTube">
            <a:extLst>
              <a:ext uri="{FF2B5EF4-FFF2-40B4-BE49-F238E27FC236}">
                <a16:creationId xmlns:a16="http://schemas.microsoft.com/office/drawing/2014/main" id="{7DAF588B-C9A9-4726-9438-F3BC8A3D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74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EBS OF THRONES - PARTE 1 | Ciclo de Krebs para Ensino Superior - YouTube">
            <a:extLst>
              <a:ext uri="{FF2B5EF4-FFF2-40B4-BE49-F238E27FC236}">
                <a16:creationId xmlns:a16="http://schemas.microsoft.com/office/drawing/2014/main" id="{AFD953F9-B969-4B64-A7A4-38C7BB68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0" y="4577766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RALHA TRANSPORTADORA DE ELÉTRONS | Cadeia Respiratória para Ensino  Superior - YouTube">
            <a:extLst>
              <a:ext uri="{FF2B5EF4-FFF2-40B4-BE49-F238E27FC236}">
                <a16:creationId xmlns:a16="http://schemas.microsoft.com/office/drawing/2014/main" id="{236F93DD-40A8-4FC2-9698-CB884490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0" y="4577766"/>
            <a:ext cx="3342785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CÓLISE DE GELO E FOGO - PARTE 1 | Bioquímica para Ensino Superior -  YouTube">
            <a:extLst>
              <a:ext uri="{FF2B5EF4-FFF2-40B4-BE49-F238E27FC236}">
                <a16:creationId xmlns:a16="http://schemas.microsoft.com/office/drawing/2014/main" id="{CB6AFF65-3248-467A-A4B1-0E2C352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1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76922" y="1779591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76922" y="470077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76922" y="312476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76922" y="391277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76922" y="2452180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49D62226-2F03-49A8-8558-33438201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680">
            <a:off x="2191139" y="186447"/>
            <a:ext cx="7809722" cy="59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C3E1F733-09CC-48E2-8F54-D2A4ADA0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2" y="-17946"/>
            <a:ext cx="2998480" cy="22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073B9E-7D06-402E-B5CE-2370ADFA1DD0}"/>
              </a:ext>
            </a:extLst>
          </p:cNvPr>
          <p:cNvCxnSpPr>
            <a:stCxn id="3" idx="7"/>
            <a:endCxn id="7" idx="3"/>
          </p:cNvCxnSpPr>
          <p:nvPr/>
        </p:nvCxnSpPr>
        <p:spPr>
          <a:xfrm>
            <a:off x="5736714" y="528339"/>
            <a:ext cx="5601455" cy="2253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2441354"/>
            <a:ext cx="2876550" cy="681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2427068"/>
            <a:ext cx="4672013" cy="681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9"/>
          <a:stretch/>
        </p:blipFill>
        <p:spPr>
          <a:xfrm flipV="1">
            <a:off x="570155" y="437938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439367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4407962"/>
            <a:ext cx="2876550" cy="6819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A26360-D8F9-453D-A155-CF5A8A7192EF}"/>
              </a:ext>
            </a:extLst>
          </p:cNvPr>
          <p:cNvSpPr txBox="1"/>
          <p:nvPr/>
        </p:nvSpPr>
        <p:spPr>
          <a:xfrm>
            <a:off x="3322656" y="3405301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Espaço Inter membrana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A0BDCB9-B0DD-4391-8957-B32636B006DA}"/>
              </a:ext>
            </a:extLst>
          </p:cNvPr>
          <p:cNvGrpSpPr/>
          <p:nvPr/>
        </p:nvGrpSpPr>
        <p:grpSpPr>
          <a:xfrm>
            <a:off x="9062471" y="4317118"/>
            <a:ext cx="1646914" cy="2460340"/>
            <a:chOff x="9074774" y="2394759"/>
            <a:chExt cx="1143000" cy="2720539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90F22BA-69A8-4FCD-825C-6171101EDFFB}"/>
                </a:ext>
              </a:extLst>
            </p:cNvPr>
            <p:cNvSpPr/>
            <p:nvPr/>
          </p:nvSpPr>
          <p:spPr>
            <a:xfrm>
              <a:off x="9387627" y="3563166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84CBD50-1DF8-4F92-BF37-1A44A1B4C9C3}"/>
                </a:ext>
              </a:extLst>
            </p:cNvPr>
            <p:cNvSpPr/>
            <p:nvPr/>
          </p:nvSpPr>
          <p:spPr>
            <a:xfrm>
              <a:off x="9691187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2DA46AD-B5A5-4487-B799-BADA8BFBFE05}"/>
                </a:ext>
              </a:extLst>
            </p:cNvPr>
            <p:cNvSpPr/>
            <p:nvPr/>
          </p:nvSpPr>
          <p:spPr>
            <a:xfrm>
              <a:off x="9074774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xograma: Processo 15">
              <a:extLst>
                <a:ext uri="{FF2B5EF4-FFF2-40B4-BE49-F238E27FC236}">
                  <a16:creationId xmlns:a16="http://schemas.microsoft.com/office/drawing/2014/main" id="{848B4DBD-7622-4723-B735-CCC6740E73DA}"/>
                </a:ext>
              </a:extLst>
            </p:cNvPr>
            <p:cNvSpPr/>
            <p:nvPr/>
          </p:nvSpPr>
          <p:spPr>
            <a:xfrm>
              <a:off x="9466190" y="3154011"/>
              <a:ext cx="399244" cy="108182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8A64E98-4462-469D-99A9-4C6EA26487CE}"/>
                </a:ext>
              </a:extLst>
            </p:cNvPr>
            <p:cNvGrpSpPr/>
            <p:nvPr/>
          </p:nvGrpSpPr>
          <p:grpSpPr>
            <a:xfrm>
              <a:off x="9393500" y="2394759"/>
              <a:ext cx="526587" cy="1166705"/>
              <a:chOff x="4805365" y="2100265"/>
              <a:chExt cx="1757357" cy="212883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C994C4E-59D5-44C0-963D-EE9F8CC8F4E4}"/>
                  </a:ext>
                </a:extLst>
              </p:cNvPr>
              <p:cNvSpPr/>
              <p:nvPr/>
            </p:nvSpPr>
            <p:spPr>
              <a:xfrm>
                <a:off x="5286375" y="2100265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5FBEB20-2087-4E65-BA14-230FCCDF1278}"/>
                  </a:ext>
                </a:extLst>
              </p:cNvPr>
              <p:cNvSpPr/>
              <p:nvPr/>
            </p:nvSpPr>
            <p:spPr>
              <a:xfrm>
                <a:off x="5753097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4931203-537B-4FB2-AB4D-DB08025EAB98}"/>
                  </a:ext>
                </a:extLst>
              </p:cNvPr>
              <p:cNvSpPr/>
              <p:nvPr/>
            </p:nvSpPr>
            <p:spPr>
              <a:xfrm>
                <a:off x="4805365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AEFBF7B8-44C6-4563-AD7D-2B5E272535AB}"/>
                  </a:ext>
                </a:extLst>
              </p:cNvPr>
              <p:cNvSpPr/>
              <p:nvPr/>
            </p:nvSpPr>
            <p:spPr>
              <a:xfrm>
                <a:off x="480536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2FF105F-E691-4474-BB1F-9D4A30BA89F6}"/>
                  </a:ext>
                </a:extLst>
              </p:cNvPr>
              <p:cNvSpPr/>
              <p:nvPr/>
            </p:nvSpPr>
            <p:spPr>
              <a:xfrm>
                <a:off x="575309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DC7918C6-62EB-4496-92DA-1F8EAEB4470D}"/>
                  </a:ext>
                </a:extLst>
              </p:cNvPr>
              <p:cNvSpPr/>
              <p:nvPr/>
            </p:nvSpPr>
            <p:spPr>
              <a:xfrm>
                <a:off x="5286374" y="2628900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6FDFA5F-3725-4CA7-90A6-5F75B48CD706}"/>
                </a:ext>
              </a:extLst>
            </p:cNvPr>
            <p:cNvSpPr/>
            <p:nvPr/>
          </p:nvSpPr>
          <p:spPr>
            <a:xfrm>
              <a:off x="9074775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B9A7DA-BC6A-486B-9B16-44C3CE75BD80}"/>
                </a:ext>
              </a:extLst>
            </p:cNvPr>
            <p:cNvSpPr/>
            <p:nvPr/>
          </p:nvSpPr>
          <p:spPr>
            <a:xfrm>
              <a:off x="9691186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72DC269-3333-4108-B853-3696464CFD69}"/>
                </a:ext>
              </a:extLst>
            </p:cNvPr>
            <p:cNvSpPr/>
            <p:nvPr/>
          </p:nvSpPr>
          <p:spPr>
            <a:xfrm>
              <a:off x="9387626" y="3948593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1144411" y="420541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3657935" y="4379058"/>
            <a:ext cx="1523452" cy="902062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6449774" y="421597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5313942" y="4044083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3D50C1-76FE-45B2-9B2B-19B2C40C94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584443" y="528339"/>
            <a:ext cx="4854559" cy="222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F3D5685-A024-4756-AEEC-320CAD70661C}"/>
              </a:ext>
            </a:extLst>
          </p:cNvPr>
          <p:cNvSpPr/>
          <p:nvPr/>
        </p:nvSpPr>
        <p:spPr>
          <a:xfrm>
            <a:off x="5377344" y="476867"/>
            <a:ext cx="421028" cy="35147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5"/>
          <a:stretch/>
        </p:blipFill>
        <p:spPr>
          <a:xfrm flipV="1">
            <a:off x="584443" y="2412780"/>
            <a:ext cx="3233738" cy="681923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98FB5C58-7E0B-45B7-A40A-406AD1DC5164}"/>
              </a:ext>
            </a:extLst>
          </p:cNvPr>
          <p:cNvSpPr txBox="1"/>
          <p:nvPr/>
        </p:nvSpPr>
        <p:spPr>
          <a:xfrm>
            <a:off x="3372392" y="6084056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Matriz Mitocondrial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7417F5F-DC55-4773-A93D-DD927F27F099}"/>
              </a:ext>
            </a:extLst>
          </p:cNvPr>
          <p:cNvSpPr/>
          <p:nvPr/>
        </p:nvSpPr>
        <p:spPr>
          <a:xfrm>
            <a:off x="2455176" y="4227175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47">
            <a:extLst>
              <a:ext uri="{FF2B5EF4-FFF2-40B4-BE49-F238E27FC236}">
                <a16:creationId xmlns:a16="http://schemas.microsoft.com/office/drawing/2014/main" id="{5556EBDA-F976-4AB5-9819-82B8B28C9715}"/>
              </a:ext>
            </a:extLst>
          </p:cNvPr>
          <p:cNvSpPr/>
          <p:nvPr/>
        </p:nvSpPr>
        <p:spPr>
          <a:xfrm rot="5400000">
            <a:off x="2552714" y="466093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Quimiosmose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</a:p>
        </p:txBody>
      </p:sp>
    </p:spTree>
    <p:extLst>
      <p:ext uri="{BB962C8B-B14F-4D97-AF65-F5344CB8AC3E}">
        <p14:creationId xmlns:p14="http://schemas.microsoft.com/office/powerpoint/2010/main" val="62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531</Words>
  <Application>Microsoft Office PowerPoint</Application>
  <PresentationFormat>Widescreen</PresentationFormat>
  <Paragraphs>303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Bell MT</vt:lpstr>
      <vt:lpstr>Calibri</vt:lpstr>
      <vt:lpstr>Calibri Light</vt:lpstr>
      <vt:lpstr>Eras Bold ITC</vt:lpstr>
      <vt:lpstr>Ink Free</vt:lpstr>
      <vt:lpstr>Times New Roman</vt:lpstr>
      <vt:lpstr>1_Tema do Office</vt:lpstr>
      <vt:lpstr>Tema do Office</vt:lpstr>
      <vt:lpstr>Apresentação do PowerPoint</vt:lpstr>
      <vt:lpstr>Entender alguns pontos fundamentais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acontecendo</vt:lpstr>
      <vt:lpstr>Apresentação do PowerPoint</vt:lpstr>
      <vt:lpstr>Contabilizando a produção de ATP</vt:lpstr>
      <vt:lpstr>Apresentação do PowerPoint</vt:lpstr>
      <vt:lpstr>Apresentação do PowerPoint</vt:lpstr>
      <vt:lpstr>Apresentação do PowerPoint</vt:lpstr>
      <vt:lpstr>Dica de conteúdo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125</cp:revision>
  <dcterms:created xsi:type="dcterms:W3CDTF">2022-10-03T21:49:37Z</dcterms:created>
  <dcterms:modified xsi:type="dcterms:W3CDTF">2023-05-17T23:06:12Z</dcterms:modified>
</cp:coreProperties>
</file>