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39" r:id="rId2"/>
    <p:sldId id="532" r:id="rId3"/>
    <p:sldId id="483" r:id="rId4"/>
    <p:sldId id="490" r:id="rId5"/>
    <p:sldId id="506" r:id="rId6"/>
    <p:sldId id="507" r:id="rId7"/>
    <p:sldId id="508" r:id="rId8"/>
    <p:sldId id="511" r:id="rId9"/>
    <p:sldId id="504" r:id="rId10"/>
    <p:sldId id="505" r:id="rId11"/>
    <p:sldId id="491" r:id="rId12"/>
    <p:sldId id="484" r:id="rId13"/>
    <p:sldId id="512" r:id="rId14"/>
    <p:sldId id="513" r:id="rId15"/>
    <p:sldId id="510" r:id="rId16"/>
    <p:sldId id="487" r:id="rId17"/>
    <p:sldId id="486" r:id="rId18"/>
    <p:sldId id="493" r:id="rId19"/>
    <p:sldId id="528" r:id="rId20"/>
    <p:sldId id="294" r:id="rId21"/>
    <p:sldId id="496" r:id="rId22"/>
    <p:sldId id="529" r:id="rId23"/>
    <p:sldId id="531" r:id="rId24"/>
    <p:sldId id="514" r:id="rId25"/>
    <p:sldId id="515" r:id="rId26"/>
    <p:sldId id="516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4" r:id="rId35"/>
    <p:sldId id="525" r:id="rId36"/>
    <p:sldId id="488" r:id="rId37"/>
    <p:sldId id="489" r:id="rId38"/>
    <p:sldId id="502" r:id="rId39"/>
    <p:sldId id="503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394" autoAdjust="0"/>
  </p:normalViewPr>
  <p:slideViewPr>
    <p:cSldViewPr snapToGrid="0">
      <p:cViewPr>
        <p:scale>
          <a:sx n="60" d="100"/>
          <a:sy n="60" d="100"/>
        </p:scale>
        <p:origin x="13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BA17-C28E-4911-BBDC-D2A8B3F9E6D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3C213-C30D-4925-A836-3DCC35C69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12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25016-E196-43AA-967C-03798ECB056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87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25016-E196-43AA-967C-03798ECB056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09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25016-E196-43AA-967C-03798ECB056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25016-E196-43AA-967C-03798ECB056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98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1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19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48711" y="4499701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26694" y="2213531"/>
            <a:ext cx="5006838" cy="28213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Destinos do Piruvato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D5AAC3-166E-4B60-A94A-631FA4453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27" y="5918819"/>
            <a:ext cx="1942344" cy="63672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7883494-754E-4121-803A-0ADD68187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21929"/>
          <a:stretch/>
        </p:blipFill>
        <p:spPr bwMode="auto">
          <a:xfrm>
            <a:off x="7593263" y="5966388"/>
            <a:ext cx="672141" cy="6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F2A36DD-718F-4D78-8DD0-BE262B3FAD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95" y="5966388"/>
            <a:ext cx="1246460" cy="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F257A871-2F69-46E0-8AB5-3EBE7B2C0840}"/>
              </a:ext>
            </a:extLst>
          </p:cNvPr>
          <p:cNvSpPr/>
          <p:nvPr/>
        </p:nvSpPr>
        <p:spPr>
          <a:xfrm>
            <a:off x="7525658" y="2166255"/>
            <a:ext cx="4180114" cy="7112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trike="sngStrike" dirty="0">
                <a:solidFill>
                  <a:srgbClr val="44546A">
                    <a:lumMod val="60000"/>
                    <a:lumOff val="40000"/>
                  </a:srgbClr>
                </a:solidFill>
                <a:latin typeface="Eras Bold ITC" panose="020B0907030504020204" pitchFamily="34" charset="0"/>
              </a:rPr>
              <a:t>Leveduras</a:t>
            </a:r>
            <a:endParaRPr kumimoji="0" lang="pt-BR" sz="1800" b="0" i="0" u="none" strike="sng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C88375-FD39-4F50-84B3-B68E1359F118}"/>
              </a:ext>
            </a:extLst>
          </p:cNvPr>
          <p:cNvSpPr txBox="1"/>
          <p:nvPr/>
        </p:nvSpPr>
        <p:spPr>
          <a:xfrm>
            <a:off x="466483" y="634425"/>
            <a:ext cx="1072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5C69AA7-4416-4453-98D0-AB45D8E63F50}"/>
              </a:ext>
            </a:extLst>
          </p:cNvPr>
          <p:cNvCxnSpPr>
            <a:cxnSpLocks/>
          </p:cNvCxnSpPr>
          <p:nvPr/>
        </p:nvCxnSpPr>
        <p:spPr>
          <a:xfrm flipH="1">
            <a:off x="2176530" y="2515652"/>
            <a:ext cx="53491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O que é Saccharomyces cerevisiae? - Univittá">
            <a:extLst>
              <a:ext uri="{FF2B5EF4-FFF2-40B4-BE49-F238E27FC236}">
                <a16:creationId xmlns:a16="http://schemas.microsoft.com/office/drawing/2014/main" id="{2DE552B4-52C9-4256-BD39-FD1F749ED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r="27207"/>
          <a:stretch/>
        </p:blipFill>
        <p:spPr bwMode="auto">
          <a:xfrm>
            <a:off x="486228" y="2489894"/>
            <a:ext cx="3112664" cy="29051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270DE9B-0DE1-4EA2-A39A-81A622CD5511}"/>
              </a:ext>
            </a:extLst>
          </p:cNvPr>
          <p:cNvCxnSpPr>
            <a:cxnSpLocks/>
          </p:cNvCxnSpPr>
          <p:nvPr/>
        </p:nvCxnSpPr>
        <p:spPr>
          <a:xfrm flipH="1">
            <a:off x="5718825" y="3588999"/>
            <a:ext cx="18503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>
            <a:extLst>
              <a:ext uri="{FF2B5EF4-FFF2-40B4-BE49-F238E27FC236}">
                <a16:creationId xmlns:a16="http://schemas.microsoft.com/office/drawing/2014/main" id="{7445DE57-0142-4470-9F86-7635A9F56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7"/>
          <a:stretch/>
        </p:blipFill>
        <p:spPr bwMode="auto">
          <a:xfrm>
            <a:off x="4162493" y="3576120"/>
            <a:ext cx="3112664" cy="3011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BB5905-18B2-48FF-B115-ED3BAFF923BD}"/>
              </a:ext>
            </a:extLst>
          </p:cNvPr>
          <p:cNvSpPr/>
          <p:nvPr/>
        </p:nvSpPr>
        <p:spPr>
          <a:xfrm>
            <a:off x="7569201" y="3257032"/>
            <a:ext cx="4180114" cy="711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white"/>
                </a:solidFill>
                <a:latin typeface="Eras Bold ITC" panose="020B0907030504020204" pitchFamily="34" charset="0"/>
              </a:rPr>
              <a:t>Bactérias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FD79F1-4D79-4EAC-8558-B37FD1357CFD}"/>
              </a:ext>
            </a:extLst>
          </p:cNvPr>
          <p:cNvSpPr txBox="1"/>
          <p:nvPr/>
        </p:nvSpPr>
        <p:spPr>
          <a:xfrm>
            <a:off x="466483" y="634425"/>
            <a:ext cx="10726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Qual microrganismo a seguir realiza a </a:t>
            </a:r>
            <a:r>
              <a:rPr lang="pt-BR" sz="3200" dirty="0">
                <a:solidFill>
                  <a:schemeClr val="accent4"/>
                </a:solidFill>
                <a:latin typeface="Eras Bold ITC" panose="020B0907030504020204" pitchFamily="34" charset="0"/>
              </a:rPr>
              <a:t>fermentação láctica</a:t>
            </a: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?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399106-7575-44D9-9E79-13E8186F8789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láctea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EEE51C-0DBF-451A-A3F3-D1D87B93DD1D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EFA7549-F073-49B1-A9E4-8FA9AE540430}"/>
              </a:ext>
            </a:extLst>
          </p:cNvPr>
          <p:cNvSpPr txBox="1"/>
          <p:nvPr/>
        </p:nvSpPr>
        <p:spPr>
          <a:xfrm>
            <a:off x="8962900" y="3973704"/>
            <a:ext cx="2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A62636AF-B556-4B4B-818D-44BD1E4E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134404114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56ACB46-190C-483A-8125-361A5E179AD8}"/>
              </a:ext>
            </a:extLst>
          </p:cNvPr>
          <p:cNvCxnSpPr>
            <a:cxnSpLocks/>
          </p:cNvCxnSpPr>
          <p:nvPr/>
        </p:nvCxnSpPr>
        <p:spPr>
          <a:xfrm flipV="1">
            <a:off x="244699" y="3716628"/>
            <a:ext cx="3670478" cy="0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DF5B74-BEEC-4A6C-ADB7-9BB45FECCBD5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láctea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ABA068-CFCD-41EC-8691-6FD7888A0CAC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D833924-B415-47DC-9071-B10C7C5E7A8E}"/>
              </a:ext>
            </a:extLst>
          </p:cNvPr>
          <p:cNvSpPr txBox="1"/>
          <p:nvPr/>
        </p:nvSpPr>
        <p:spPr>
          <a:xfrm>
            <a:off x="8962900" y="3973704"/>
            <a:ext cx="2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DE4E85F4-CDD3-4FEE-B1BA-FDE484FA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100746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53543" y="2366291"/>
            <a:ext cx="9684913" cy="34163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que chamar de fermentação etílica?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Citar aplicações práticas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F7048A9-2095-4891-A3B1-F9497978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parada: </a:t>
            </a:r>
            <a:r>
              <a:rPr lang="pt-BR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etílica</a:t>
            </a:r>
          </a:p>
        </p:txBody>
      </p:sp>
      <p:pic>
        <p:nvPicPr>
          <p:cNvPr id="4" name="Picture 2" descr="PNG e SVG de local com fundo transparente para baixar.">
            <a:extLst>
              <a:ext uri="{FF2B5EF4-FFF2-40B4-BE49-F238E27FC236}">
                <a16:creationId xmlns:a16="http://schemas.microsoft.com/office/drawing/2014/main" id="{D6C1261B-6878-498C-A5FE-625B3A71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15" y="21892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8200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92330" y="2582898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130655" y="4594994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049881" y="4619802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848294" y="482582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367038" y="4239680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166097" y="382549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549422" y="484159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257092" y="4850634"/>
            <a:ext cx="346841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1809328" y="382518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1827477" y="4619802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560873" y="4610760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007350" y="4239680"/>
            <a:ext cx="0" cy="38195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105883" y="4239680"/>
            <a:ext cx="0" cy="38195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473222" y="4239680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EA8F93-7162-440A-8360-E614660CFB11}"/>
              </a:ext>
            </a:extLst>
          </p:cNvPr>
          <p:cNvSpPr txBox="1"/>
          <p:nvPr/>
        </p:nvSpPr>
        <p:spPr>
          <a:xfrm>
            <a:off x="4860168" y="457142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596152A-BE1C-492A-905F-66D1E25284E2}"/>
              </a:ext>
            </a:extLst>
          </p:cNvPr>
          <p:cNvSpPr txBox="1"/>
          <p:nvPr/>
        </p:nvSpPr>
        <p:spPr>
          <a:xfrm>
            <a:off x="5779394" y="459623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19EED18-3BC9-4D48-8483-E0CAC7DAA880}"/>
              </a:ext>
            </a:extLst>
          </p:cNvPr>
          <p:cNvCxnSpPr>
            <a:cxnSpLocks/>
          </p:cNvCxnSpPr>
          <p:nvPr/>
        </p:nvCxnSpPr>
        <p:spPr>
          <a:xfrm>
            <a:off x="5577807" y="480225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B540E4A-BD5C-4EC0-9D28-8D88B427B62B}"/>
              </a:ext>
            </a:extLst>
          </p:cNvPr>
          <p:cNvCxnSpPr>
            <a:cxnSpLocks/>
          </p:cNvCxnSpPr>
          <p:nvPr/>
        </p:nvCxnSpPr>
        <p:spPr>
          <a:xfrm>
            <a:off x="6096551" y="4216108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4C45633-6EDF-4FDD-AEDF-64825A6AD2F1}"/>
              </a:ext>
            </a:extLst>
          </p:cNvPr>
          <p:cNvSpPr txBox="1"/>
          <p:nvPr/>
        </p:nvSpPr>
        <p:spPr>
          <a:xfrm>
            <a:off x="5895610" y="380192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95381A0-7849-45E0-A8F5-54C876F27EFE}"/>
              </a:ext>
            </a:extLst>
          </p:cNvPr>
          <p:cNvCxnSpPr>
            <a:cxnSpLocks/>
          </p:cNvCxnSpPr>
          <p:nvPr/>
        </p:nvCxnSpPr>
        <p:spPr>
          <a:xfrm>
            <a:off x="6278935" y="481802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10731B8-ADFF-40D9-96A5-D3FC67FE5050}"/>
              </a:ext>
            </a:extLst>
          </p:cNvPr>
          <p:cNvSpPr txBox="1"/>
          <p:nvPr/>
        </p:nvSpPr>
        <p:spPr>
          <a:xfrm>
            <a:off x="6556990" y="459623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A99A396-C854-4C17-9CD1-78A49881BF27}"/>
              </a:ext>
            </a:extLst>
          </p:cNvPr>
          <p:cNvCxnSpPr>
            <a:cxnSpLocks/>
          </p:cNvCxnSpPr>
          <p:nvPr/>
        </p:nvCxnSpPr>
        <p:spPr>
          <a:xfrm>
            <a:off x="6202735" y="4216108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6BD4FCA-ED51-4E4B-B682-A41CCD0F42E7}"/>
              </a:ext>
            </a:extLst>
          </p:cNvPr>
          <p:cNvGrpSpPr/>
          <p:nvPr/>
        </p:nvGrpSpPr>
        <p:grpSpPr>
          <a:xfrm>
            <a:off x="9557542" y="3814625"/>
            <a:ext cx="1652243" cy="1243270"/>
            <a:chOff x="9034189" y="3789816"/>
            <a:chExt cx="1652243" cy="1243270"/>
          </a:xfrm>
        </p:grpSpPr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15793B1-AE12-46AA-83F0-B141C8048122}"/>
                </a:ext>
              </a:extLst>
            </p:cNvPr>
            <p:cNvSpPr txBox="1"/>
            <p:nvPr/>
          </p:nvSpPr>
          <p:spPr>
            <a:xfrm>
              <a:off x="9034189" y="4559313"/>
              <a:ext cx="791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CH</a:t>
              </a:r>
              <a:r>
                <a:rPr kumimoji="0" lang="pt-BR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52E77E01-B362-4D41-A889-83F7EA182C24}"/>
                </a:ext>
              </a:extLst>
            </p:cNvPr>
            <p:cNvCxnSpPr>
              <a:cxnSpLocks/>
            </p:cNvCxnSpPr>
            <p:nvPr/>
          </p:nvCxnSpPr>
          <p:spPr>
            <a:xfrm>
              <a:off x="9751828" y="4790145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142A2492-1415-468C-AEC2-169693060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572" y="4203999"/>
              <a:ext cx="0" cy="38195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03ACA82-2D21-4FF5-B931-A30D70DEA8C0}"/>
                </a:ext>
              </a:extLst>
            </p:cNvPr>
            <p:cNvSpPr txBox="1"/>
            <p:nvPr/>
          </p:nvSpPr>
          <p:spPr>
            <a:xfrm>
              <a:off x="9874949" y="3789816"/>
              <a:ext cx="788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8B5D7615-847C-469E-8CD9-B8BAAC7C3991}"/>
                </a:ext>
              </a:extLst>
            </p:cNvPr>
            <p:cNvSpPr txBox="1"/>
            <p:nvPr/>
          </p:nvSpPr>
          <p:spPr>
            <a:xfrm>
              <a:off x="9895361" y="4571421"/>
              <a:ext cx="791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  <a:endPara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768160" y="2596106"/>
            <a:ext cx="2717015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Acetaldeído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D46E2A9D-4260-49B8-85FF-59CFFD88C47B}"/>
              </a:ext>
            </a:extLst>
          </p:cNvPr>
          <p:cNvSpPr/>
          <p:nvPr/>
        </p:nvSpPr>
        <p:spPr>
          <a:xfrm>
            <a:off x="9314576" y="2620915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>
            <a:off x="3152222" y="3027889"/>
            <a:ext cx="1359913" cy="3909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C1C9233-2BE6-4D55-8833-9D5F80C89EE3}"/>
              </a:ext>
            </a:extLst>
          </p:cNvPr>
          <p:cNvCxnSpPr>
            <a:cxnSpLocks/>
          </p:cNvCxnSpPr>
          <p:nvPr/>
        </p:nvCxnSpPr>
        <p:spPr>
          <a:xfrm>
            <a:off x="7695531" y="3051903"/>
            <a:ext cx="1384075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2E03EF45-FDE2-406C-935D-DB99B3B13B85}"/>
              </a:ext>
            </a:extLst>
          </p:cNvPr>
          <p:cNvSpPr/>
          <p:nvPr/>
        </p:nvSpPr>
        <p:spPr>
          <a:xfrm rot="10800000">
            <a:off x="3533951" y="2345152"/>
            <a:ext cx="560456" cy="683262"/>
          </a:xfrm>
          <a:prstGeom prst="arc">
            <a:avLst>
              <a:gd name="adj1" fmla="val 9522796"/>
              <a:gd name="adj2" fmla="val 16366405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3984523-6317-4804-B88C-1B2DE86F3451}"/>
              </a:ext>
            </a:extLst>
          </p:cNvPr>
          <p:cNvSpPr txBox="1"/>
          <p:nvPr/>
        </p:nvSpPr>
        <p:spPr>
          <a:xfrm>
            <a:off x="3733427" y="2072886"/>
            <a:ext cx="9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A67ABDA-E1DF-4C0F-A1FD-179E92115931}"/>
              </a:ext>
            </a:extLst>
          </p:cNvPr>
          <p:cNvSpPr/>
          <p:nvPr/>
        </p:nvSpPr>
        <p:spPr>
          <a:xfrm>
            <a:off x="7208138" y="120618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490974D-0EA9-4AC6-86FB-A30016389266}"/>
              </a:ext>
            </a:extLst>
          </p:cNvPr>
          <p:cNvSpPr/>
          <p:nvPr/>
        </p:nvSpPr>
        <p:spPr>
          <a:xfrm>
            <a:off x="6514949" y="1237892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B96F47C-C499-4DF7-A16A-92938036305D}"/>
              </a:ext>
            </a:extLst>
          </p:cNvPr>
          <p:cNvSpPr/>
          <p:nvPr/>
        </p:nvSpPr>
        <p:spPr>
          <a:xfrm>
            <a:off x="7783480" y="120974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BE5B4F63-EAD1-4317-8304-2F635C1A187D}"/>
              </a:ext>
            </a:extLst>
          </p:cNvPr>
          <p:cNvSpPr/>
          <p:nvPr/>
        </p:nvSpPr>
        <p:spPr>
          <a:xfrm rot="10800000">
            <a:off x="7898561" y="711490"/>
            <a:ext cx="952121" cy="2340413"/>
          </a:xfrm>
          <a:prstGeom prst="arc">
            <a:avLst>
              <a:gd name="adj1" fmla="val 9522796"/>
              <a:gd name="adj2" fmla="val 37259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63E67DF9-4732-476A-9691-7F2913D7C25A}"/>
              </a:ext>
            </a:extLst>
          </p:cNvPr>
          <p:cNvSpPr/>
          <p:nvPr/>
        </p:nvSpPr>
        <p:spPr>
          <a:xfrm>
            <a:off x="8754185" y="119918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B01F5BF-6AC7-45FA-BFFF-85E72AC2227E}"/>
              </a:ext>
            </a:extLst>
          </p:cNvPr>
          <p:cNvCxnSpPr>
            <a:cxnSpLocks/>
          </p:cNvCxnSpPr>
          <p:nvPr/>
        </p:nvCxnSpPr>
        <p:spPr>
          <a:xfrm flipH="1">
            <a:off x="7695531" y="3338848"/>
            <a:ext cx="1384075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D83215F0-181F-4AC5-977F-F915F0144A7B}"/>
              </a:ext>
            </a:extLst>
          </p:cNvPr>
          <p:cNvCxnSpPr>
            <a:cxnSpLocks/>
          </p:cNvCxnSpPr>
          <p:nvPr/>
        </p:nvCxnSpPr>
        <p:spPr>
          <a:xfrm>
            <a:off x="11036364" y="479906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5E96B60-E288-4905-AE1F-4F2E2537C8B0}"/>
              </a:ext>
            </a:extLst>
          </p:cNvPr>
          <p:cNvSpPr txBox="1"/>
          <p:nvPr/>
        </p:nvSpPr>
        <p:spPr>
          <a:xfrm>
            <a:off x="11300753" y="4568231"/>
            <a:ext cx="78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F235625E-3B69-4829-8623-9BB4769AD66E}"/>
              </a:ext>
            </a:extLst>
          </p:cNvPr>
          <p:cNvCxnSpPr>
            <a:cxnSpLocks/>
          </p:cNvCxnSpPr>
          <p:nvPr/>
        </p:nvCxnSpPr>
        <p:spPr>
          <a:xfrm>
            <a:off x="10814249" y="5029896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B80EF6-E3CD-431B-AEDC-FD2C5595D39E}"/>
              </a:ext>
            </a:extLst>
          </p:cNvPr>
          <p:cNvSpPr txBox="1"/>
          <p:nvPr/>
        </p:nvSpPr>
        <p:spPr>
          <a:xfrm>
            <a:off x="10421237" y="5393394"/>
            <a:ext cx="78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893389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ão de fermentação natural: 7 benefícios que vão te conquistar + receitas">
            <a:extLst>
              <a:ext uri="{FF2B5EF4-FFF2-40B4-BE49-F238E27FC236}">
                <a16:creationId xmlns:a16="http://schemas.microsoft.com/office/drawing/2014/main" id="{A84DF238-E703-4709-8CC6-881BDFE28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54" y="1991281"/>
            <a:ext cx="4051300" cy="24916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ermentação láctica | Mind Map">
            <a:extLst>
              <a:ext uri="{FF2B5EF4-FFF2-40B4-BE49-F238E27FC236}">
                <a16:creationId xmlns:a16="http://schemas.microsoft.com/office/drawing/2014/main" id="{A98B1236-7997-4850-B087-992403D53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227092" y="2009342"/>
            <a:ext cx="4051300" cy="250652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CB90351-4F29-43FC-A1B0-C4F438111FAA}"/>
              </a:ext>
            </a:extLst>
          </p:cNvPr>
          <p:cNvSpPr txBox="1"/>
          <p:nvPr/>
        </p:nvSpPr>
        <p:spPr>
          <a:xfrm>
            <a:off x="8121443" y="4916033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720A34-C8E1-470E-923F-9BD5906C7F9B}"/>
              </a:ext>
            </a:extLst>
          </p:cNvPr>
          <p:cNvSpPr txBox="1"/>
          <p:nvPr/>
        </p:nvSpPr>
        <p:spPr>
          <a:xfrm>
            <a:off x="1897905" y="4910137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</p:spTree>
    <p:extLst>
      <p:ext uri="{BB962C8B-B14F-4D97-AF65-F5344CB8AC3E}">
        <p14:creationId xmlns:p14="http://schemas.microsoft.com/office/powerpoint/2010/main" val="2091494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9091201" y="3972606"/>
            <a:ext cx="248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56ACB46-190C-483A-8125-361A5E179AD8}"/>
              </a:ext>
            </a:extLst>
          </p:cNvPr>
          <p:cNvCxnSpPr>
            <a:cxnSpLocks/>
          </p:cNvCxnSpPr>
          <p:nvPr/>
        </p:nvCxnSpPr>
        <p:spPr>
          <a:xfrm flipV="1">
            <a:off x="244699" y="3716628"/>
            <a:ext cx="3670478" cy="0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E856313D-CF9A-4306-87F1-EC0BEF6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2162963743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9091201" y="3972606"/>
            <a:ext cx="251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56ACB46-190C-483A-8125-361A5E179AD8}"/>
              </a:ext>
            </a:extLst>
          </p:cNvPr>
          <p:cNvCxnSpPr>
            <a:cxnSpLocks/>
          </p:cNvCxnSpPr>
          <p:nvPr/>
        </p:nvCxnSpPr>
        <p:spPr>
          <a:xfrm flipV="1">
            <a:off x="244699" y="3716628"/>
            <a:ext cx="8028000" cy="0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88974DC9-CE18-4932-B86F-5B543DE2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111239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NG e SVG de local com fundo transparente para baixar.">
            <a:extLst>
              <a:ext uri="{FF2B5EF4-FFF2-40B4-BE49-F238E27FC236}">
                <a16:creationId xmlns:a16="http://schemas.microsoft.com/office/drawing/2014/main" id="{1F60B783-C556-42E1-8901-DA711A0D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15" y="21892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6E10BF8-BDF6-474B-AD44-D5913C7F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parada: </a:t>
            </a:r>
            <a:r>
              <a:rPr lang="pt-BR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A9AFD62-0E71-4397-BFDF-CAAC5E7282C0}"/>
              </a:ext>
            </a:extLst>
          </p:cNvPr>
          <p:cNvSpPr/>
          <p:nvPr/>
        </p:nvSpPr>
        <p:spPr>
          <a:xfrm>
            <a:off x="1253543" y="2366291"/>
            <a:ext cx="9684913" cy="34163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gliconeogênese?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importância da gliconeogênese?</a:t>
            </a:r>
          </a:p>
        </p:txBody>
      </p:sp>
    </p:spTree>
    <p:extLst>
      <p:ext uri="{BB962C8B-B14F-4D97-AF65-F5344CB8AC3E}">
        <p14:creationId xmlns:p14="http://schemas.microsoft.com/office/powerpoint/2010/main" val="378423238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6E10BF8-BDF6-474B-AD44-D5913C7F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72459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a gliconeogênese?</a:t>
            </a:r>
            <a:endParaRPr lang="pt-BR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1BA772-1A5C-4609-8A7C-067E70167C9A}"/>
              </a:ext>
            </a:extLst>
          </p:cNvPr>
          <p:cNvSpPr txBox="1"/>
          <p:nvPr/>
        </p:nvSpPr>
        <p:spPr>
          <a:xfrm>
            <a:off x="838201" y="2101979"/>
            <a:ext cx="253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Aminoácidos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E23A62-B64A-435B-A3B2-DAFEC1F0D3D9}"/>
              </a:ext>
            </a:extLst>
          </p:cNvPr>
          <p:cNvSpPr txBox="1"/>
          <p:nvPr/>
        </p:nvSpPr>
        <p:spPr>
          <a:xfrm>
            <a:off x="838200" y="3225364"/>
            <a:ext cx="253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D8A53E-E032-44B9-8754-E376A15A0515}"/>
              </a:ext>
            </a:extLst>
          </p:cNvPr>
          <p:cNvSpPr txBox="1"/>
          <p:nvPr/>
        </p:nvSpPr>
        <p:spPr>
          <a:xfrm>
            <a:off x="838200" y="5455759"/>
            <a:ext cx="253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Lactato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5989D92-AE37-4098-804F-5AD8F84ABC4D}"/>
              </a:ext>
            </a:extLst>
          </p:cNvPr>
          <p:cNvCxnSpPr/>
          <p:nvPr/>
        </p:nvCxnSpPr>
        <p:spPr>
          <a:xfrm>
            <a:off x="3554569" y="2421802"/>
            <a:ext cx="15969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E96495F-3721-4B0B-9201-7A38362110FA}"/>
              </a:ext>
            </a:extLst>
          </p:cNvPr>
          <p:cNvCxnSpPr/>
          <p:nvPr/>
        </p:nvCxnSpPr>
        <p:spPr>
          <a:xfrm>
            <a:off x="3528065" y="3540117"/>
            <a:ext cx="15969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181F135-CD00-4264-9ABF-01CC74B582CA}"/>
              </a:ext>
            </a:extLst>
          </p:cNvPr>
          <p:cNvCxnSpPr/>
          <p:nvPr/>
        </p:nvCxnSpPr>
        <p:spPr>
          <a:xfrm>
            <a:off x="3554569" y="5739685"/>
            <a:ext cx="15969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C7403FE-0F23-4A24-A445-E8CEE378653B}"/>
              </a:ext>
            </a:extLst>
          </p:cNvPr>
          <p:cNvCxnSpPr>
            <a:cxnSpLocks/>
          </p:cNvCxnSpPr>
          <p:nvPr/>
        </p:nvCxnSpPr>
        <p:spPr>
          <a:xfrm>
            <a:off x="5125791" y="2396044"/>
            <a:ext cx="0" cy="334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CF70802-B544-431E-9C08-CC490261D42E}"/>
              </a:ext>
            </a:extLst>
          </p:cNvPr>
          <p:cNvCxnSpPr>
            <a:cxnSpLocks/>
          </p:cNvCxnSpPr>
          <p:nvPr/>
        </p:nvCxnSpPr>
        <p:spPr>
          <a:xfrm>
            <a:off x="5112166" y="4063337"/>
            <a:ext cx="3889420" cy="0"/>
          </a:xfrm>
          <a:prstGeom prst="line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7A4CF2-2559-4B65-BC78-C217D8E51386}"/>
              </a:ext>
            </a:extLst>
          </p:cNvPr>
          <p:cNvSpPr txBox="1"/>
          <p:nvPr/>
        </p:nvSpPr>
        <p:spPr>
          <a:xfrm>
            <a:off x="9101304" y="3748584"/>
            <a:ext cx="1596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3AE6767-8A32-48D2-A27E-A2CD565D8E40}"/>
              </a:ext>
            </a:extLst>
          </p:cNvPr>
          <p:cNvCxnSpPr/>
          <p:nvPr/>
        </p:nvCxnSpPr>
        <p:spPr>
          <a:xfrm>
            <a:off x="3554569" y="4647127"/>
            <a:ext cx="15969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25298F1-EA88-48AA-A0F1-642C317C1631}"/>
              </a:ext>
            </a:extLst>
          </p:cNvPr>
          <p:cNvSpPr txBox="1"/>
          <p:nvPr/>
        </p:nvSpPr>
        <p:spPr>
          <a:xfrm>
            <a:off x="838200" y="4348749"/>
            <a:ext cx="253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Glicerol</a:t>
            </a:r>
            <a:endParaRPr lang="pt-BR" sz="28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1755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6ECD92-88AF-42AE-8FF7-A4124EAD617E}"/>
              </a:ext>
            </a:extLst>
          </p:cNvPr>
          <p:cNvSpPr/>
          <p:nvPr/>
        </p:nvSpPr>
        <p:spPr>
          <a:xfrm>
            <a:off x="290286" y="1200024"/>
            <a:ext cx="11248572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 o que são as vias</a:t>
            </a:r>
          </a:p>
          <a:p>
            <a:pPr marL="1143000" lvl="2" indent="-2286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Fermentação lática</a:t>
            </a:r>
          </a:p>
          <a:p>
            <a:pPr marL="1143000" lvl="2" indent="-2286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Fermentação alcoólica</a:t>
            </a:r>
          </a:p>
          <a:p>
            <a:pPr marL="1143000" lvl="2" indent="-2286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Gliconeogênese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o destino do NAD+ ao final dos processos de fermentação mencionados?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o destino do lactato produzido na musculatura humana?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Quais são os percussores que dão origem a gliconeogênese?</a:t>
            </a:r>
            <a:endParaRPr lang="pt-BR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F80FC0F-CEB0-46EA-B007-D8D4E5501D24}"/>
              </a:ext>
            </a:extLst>
          </p:cNvPr>
          <p:cNvCxnSpPr>
            <a:cxnSpLocks/>
            <a:endCxn id="244" idx="1"/>
          </p:cNvCxnSpPr>
          <p:nvPr/>
        </p:nvCxnSpPr>
        <p:spPr>
          <a:xfrm>
            <a:off x="2459051" y="3429001"/>
            <a:ext cx="680361" cy="155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D8E86A8-FEC8-4EDE-8C01-A353C42ED90C}"/>
              </a:ext>
            </a:extLst>
          </p:cNvPr>
          <p:cNvGrpSpPr/>
          <p:nvPr/>
        </p:nvGrpSpPr>
        <p:grpSpPr>
          <a:xfrm>
            <a:off x="3139412" y="295878"/>
            <a:ext cx="6436388" cy="6266243"/>
            <a:chOff x="5755612" y="399942"/>
            <a:chExt cx="6436388" cy="626624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EED9835-617F-41F5-B35E-1254D5FDABFD}"/>
                </a:ext>
              </a:extLst>
            </p:cNvPr>
            <p:cNvGrpSpPr/>
            <p:nvPr/>
          </p:nvGrpSpPr>
          <p:grpSpPr>
            <a:xfrm>
              <a:off x="5755612" y="794939"/>
              <a:ext cx="6436388" cy="5871246"/>
              <a:chOff x="5755612" y="794939"/>
              <a:chExt cx="6436388" cy="5871246"/>
            </a:xfrm>
          </p:grpSpPr>
          <p:sp>
            <p:nvSpPr>
              <p:cNvPr id="230" name="CaixaDeTexto 229">
                <a:extLst>
                  <a:ext uri="{FF2B5EF4-FFF2-40B4-BE49-F238E27FC236}">
                    <a16:creationId xmlns:a16="http://schemas.microsoft.com/office/drawing/2014/main" id="{2F7D1891-6A9B-4394-903F-F834FD2723BC}"/>
                  </a:ext>
                </a:extLst>
              </p:cNvPr>
              <p:cNvSpPr txBox="1"/>
              <p:nvPr/>
            </p:nvSpPr>
            <p:spPr>
              <a:xfrm>
                <a:off x="6636157" y="1326594"/>
                <a:ext cx="2220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Oxalacetato</a:t>
                </a:r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CCE6864A-D797-46B8-AF3D-F4F1394490F3}"/>
                  </a:ext>
                </a:extLst>
              </p:cNvPr>
              <p:cNvSpPr/>
              <p:nvPr/>
            </p:nvSpPr>
            <p:spPr>
              <a:xfrm>
                <a:off x="6417702" y="1254235"/>
                <a:ext cx="5196044" cy="5069990"/>
              </a:xfrm>
              <a:prstGeom prst="arc">
                <a:avLst>
                  <a:gd name="adj1" fmla="val 18327829"/>
                  <a:gd name="adj2" fmla="val 19340631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Arco 231">
                <a:extLst>
                  <a:ext uri="{FF2B5EF4-FFF2-40B4-BE49-F238E27FC236}">
                    <a16:creationId xmlns:a16="http://schemas.microsoft.com/office/drawing/2014/main" id="{CE93FF77-2CDF-4D5C-B87B-2DDC60D21D83}"/>
                  </a:ext>
                </a:extLst>
              </p:cNvPr>
              <p:cNvSpPr/>
              <p:nvPr/>
            </p:nvSpPr>
            <p:spPr>
              <a:xfrm>
                <a:off x="6396496" y="1245584"/>
                <a:ext cx="5196044" cy="5069990"/>
              </a:xfrm>
              <a:prstGeom prst="arc">
                <a:avLst>
                  <a:gd name="adj1" fmla="val 20000142"/>
                  <a:gd name="adj2" fmla="val 20851908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Arco 232">
                <a:extLst>
                  <a:ext uri="{FF2B5EF4-FFF2-40B4-BE49-F238E27FC236}">
                    <a16:creationId xmlns:a16="http://schemas.microsoft.com/office/drawing/2014/main" id="{0C606013-6283-4EF9-B224-2E3EDE166805}"/>
                  </a:ext>
                </a:extLst>
              </p:cNvPr>
              <p:cNvSpPr/>
              <p:nvPr/>
            </p:nvSpPr>
            <p:spPr>
              <a:xfrm>
                <a:off x="6404869" y="1236933"/>
                <a:ext cx="5196044" cy="5069990"/>
              </a:xfrm>
              <a:prstGeom prst="arc">
                <a:avLst>
                  <a:gd name="adj1" fmla="val 21436359"/>
                  <a:gd name="adj2" fmla="val 2014302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Arco 233">
                <a:extLst>
                  <a:ext uri="{FF2B5EF4-FFF2-40B4-BE49-F238E27FC236}">
                    <a16:creationId xmlns:a16="http://schemas.microsoft.com/office/drawing/2014/main" id="{6ABB4DAB-13A8-493E-9E5F-82EC3D51575E}"/>
                  </a:ext>
                </a:extLst>
              </p:cNvPr>
              <p:cNvSpPr/>
              <p:nvPr/>
            </p:nvSpPr>
            <p:spPr>
              <a:xfrm>
                <a:off x="6396496" y="1228282"/>
                <a:ext cx="5196044" cy="5069990"/>
              </a:xfrm>
              <a:prstGeom prst="arc">
                <a:avLst>
                  <a:gd name="adj1" fmla="val 2798458"/>
                  <a:gd name="adj2" fmla="val 4400627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Arco 234">
                <a:extLst>
                  <a:ext uri="{FF2B5EF4-FFF2-40B4-BE49-F238E27FC236}">
                    <a16:creationId xmlns:a16="http://schemas.microsoft.com/office/drawing/2014/main" id="{47D6617B-3013-47AB-A1F3-718C5D559BED}"/>
                  </a:ext>
                </a:extLst>
              </p:cNvPr>
              <p:cNvSpPr/>
              <p:nvPr/>
            </p:nvSpPr>
            <p:spPr>
              <a:xfrm>
                <a:off x="6404483" y="1236408"/>
                <a:ext cx="5196044" cy="5069990"/>
              </a:xfrm>
              <a:prstGeom prst="arc">
                <a:avLst>
                  <a:gd name="adj1" fmla="val 5989416"/>
                  <a:gd name="adj2" fmla="val 8994205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Arco 235">
                <a:extLst>
                  <a:ext uri="{FF2B5EF4-FFF2-40B4-BE49-F238E27FC236}">
                    <a16:creationId xmlns:a16="http://schemas.microsoft.com/office/drawing/2014/main" id="{4156447D-FBDD-4153-ABD0-8F50C09145D3}"/>
                  </a:ext>
                </a:extLst>
              </p:cNvPr>
              <p:cNvSpPr/>
              <p:nvPr/>
            </p:nvSpPr>
            <p:spPr>
              <a:xfrm>
                <a:off x="6396496" y="1228282"/>
                <a:ext cx="5196044" cy="5069990"/>
              </a:xfrm>
              <a:prstGeom prst="arc">
                <a:avLst>
                  <a:gd name="adj1" fmla="val 9605520"/>
                  <a:gd name="adj2" fmla="val 10739079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Arco 236">
                <a:extLst>
                  <a:ext uri="{FF2B5EF4-FFF2-40B4-BE49-F238E27FC236}">
                    <a16:creationId xmlns:a16="http://schemas.microsoft.com/office/drawing/2014/main" id="{B2028937-1B52-4FC9-AD4B-8A0DB55C8038}"/>
                  </a:ext>
                </a:extLst>
              </p:cNvPr>
              <p:cNvSpPr/>
              <p:nvPr/>
            </p:nvSpPr>
            <p:spPr>
              <a:xfrm>
                <a:off x="6404483" y="1204632"/>
                <a:ext cx="5196044" cy="5069990"/>
              </a:xfrm>
              <a:prstGeom prst="arc">
                <a:avLst>
                  <a:gd name="adj1" fmla="val 11376747"/>
                  <a:gd name="adj2" fmla="val 12277346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Arco 237">
                <a:extLst>
                  <a:ext uri="{FF2B5EF4-FFF2-40B4-BE49-F238E27FC236}">
                    <a16:creationId xmlns:a16="http://schemas.microsoft.com/office/drawing/2014/main" id="{7E8DADDA-1034-491E-9E7A-2ADFB60F2BF1}"/>
                  </a:ext>
                </a:extLst>
              </p:cNvPr>
              <p:cNvSpPr/>
              <p:nvPr/>
            </p:nvSpPr>
            <p:spPr>
              <a:xfrm>
                <a:off x="6396496" y="1163720"/>
                <a:ext cx="5196044" cy="5069990"/>
              </a:xfrm>
              <a:prstGeom prst="arc">
                <a:avLst>
                  <a:gd name="adj1" fmla="val 12793611"/>
                  <a:gd name="adj2" fmla="val 13867993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Arco 238">
                <a:extLst>
                  <a:ext uri="{FF2B5EF4-FFF2-40B4-BE49-F238E27FC236}">
                    <a16:creationId xmlns:a16="http://schemas.microsoft.com/office/drawing/2014/main" id="{B7F89686-507A-4DF0-88C5-4B3396D96E5A}"/>
                  </a:ext>
                </a:extLst>
              </p:cNvPr>
              <p:cNvSpPr/>
              <p:nvPr/>
            </p:nvSpPr>
            <p:spPr>
              <a:xfrm>
                <a:off x="6404483" y="1187330"/>
                <a:ext cx="5196044" cy="5069990"/>
              </a:xfrm>
              <a:prstGeom prst="arc">
                <a:avLst>
                  <a:gd name="adj1" fmla="val 14999890"/>
                  <a:gd name="adj2" fmla="val 17520247"/>
                </a:avLst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Seta: Dobrada 240">
                <a:extLst>
                  <a:ext uri="{FF2B5EF4-FFF2-40B4-BE49-F238E27FC236}">
                    <a16:creationId xmlns:a16="http://schemas.microsoft.com/office/drawing/2014/main" id="{2F43E6DE-B185-4469-9DE4-63180E8263AF}"/>
                  </a:ext>
                </a:extLst>
              </p:cNvPr>
              <p:cNvSpPr/>
              <p:nvPr/>
            </p:nvSpPr>
            <p:spPr>
              <a:xfrm flipV="1">
                <a:off x="9030854" y="794939"/>
                <a:ext cx="146827" cy="400515"/>
              </a:xfrm>
              <a:prstGeom prst="bentArrow">
                <a:avLst>
                  <a:gd name="adj1" fmla="val 5691"/>
                  <a:gd name="adj2" fmla="val 10827"/>
                  <a:gd name="adj3" fmla="val 50000"/>
                  <a:gd name="adj4" fmla="val 83920"/>
                </a:avLst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CaixaDeTexto 241">
                <a:extLst>
                  <a:ext uri="{FF2B5EF4-FFF2-40B4-BE49-F238E27FC236}">
                    <a16:creationId xmlns:a16="http://schemas.microsoft.com/office/drawing/2014/main" id="{584E06A3-8F06-436B-9617-8BD05D4FE911}"/>
                  </a:ext>
                </a:extLst>
              </p:cNvPr>
              <p:cNvSpPr txBox="1"/>
              <p:nvPr/>
            </p:nvSpPr>
            <p:spPr>
              <a:xfrm>
                <a:off x="9664798" y="1326190"/>
                <a:ext cx="1295021" cy="40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Citrato</a:t>
                </a:r>
              </a:p>
            </p:txBody>
          </p:sp>
          <p:sp>
            <p:nvSpPr>
              <p:cNvPr id="243" name="CaixaDeTexto 242">
                <a:extLst>
                  <a:ext uri="{FF2B5EF4-FFF2-40B4-BE49-F238E27FC236}">
                    <a16:creationId xmlns:a16="http://schemas.microsoft.com/office/drawing/2014/main" id="{E6DE74D3-ADF4-4F9F-B93C-2CE43E8D8D9D}"/>
                  </a:ext>
                </a:extLst>
              </p:cNvPr>
              <p:cNvSpPr txBox="1"/>
              <p:nvPr/>
            </p:nvSpPr>
            <p:spPr>
              <a:xfrm>
                <a:off x="6118901" y="2276125"/>
                <a:ext cx="117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Malato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4" name="CaixaDeTexto 243">
                <a:extLst>
                  <a:ext uri="{FF2B5EF4-FFF2-40B4-BE49-F238E27FC236}">
                    <a16:creationId xmlns:a16="http://schemas.microsoft.com/office/drawing/2014/main" id="{BB56364B-8B09-43C6-A392-5C14FB19CE3A}"/>
                  </a:ext>
                </a:extLst>
              </p:cNvPr>
              <p:cNvSpPr txBox="1"/>
              <p:nvPr/>
            </p:nvSpPr>
            <p:spPr>
              <a:xfrm>
                <a:off x="5755612" y="3348564"/>
                <a:ext cx="13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Fumarato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5" name="CaixaDeTexto 244">
                <a:extLst>
                  <a:ext uri="{FF2B5EF4-FFF2-40B4-BE49-F238E27FC236}">
                    <a16:creationId xmlns:a16="http://schemas.microsoft.com/office/drawing/2014/main" id="{0D616E8F-39D4-4672-808E-A0F0979BD3AF}"/>
                  </a:ext>
                </a:extLst>
              </p:cNvPr>
              <p:cNvSpPr txBox="1"/>
              <p:nvPr/>
            </p:nvSpPr>
            <p:spPr>
              <a:xfrm>
                <a:off x="6041173" y="4632014"/>
                <a:ext cx="13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Succinato</a:t>
                </a:r>
              </a:p>
            </p:txBody>
          </p:sp>
          <p:sp>
            <p:nvSpPr>
              <p:cNvPr id="246" name="CaixaDeTexto 245">
                <a:extLst>
                  <a:ext uri="{FF2B5EF4-FFF2-40B4-BE49-F238E27FC236}">
                    <a16:creationId xmlns:a16="http://schemas.microsoft.com/office/drawing/2014/main" id="{FF8B7699-DF07-4D3C-A245-D26E04BDB3CD}"/>
                  </a:ext>
                </a:extLst>
              </p:cNvPr>
              <p:cNvSpPr txBox="1"/>
              <p:nvPr/>
            </p:nvSpPr>
            <p:spPr>
              <a:xfrm>
                <a:off x="8197530" y="6266075"/>
                <a:ext cx="19991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Succinato-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CoA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7" name="CaixaDeTexto 246">
                <a:extLst>
                  <a:ext uri="{FF2B5EF4-FFF2-40B4-BE49-F238E27FC236}">
                    <a16:creationId xmlns:a16="http://schemas.microsoft.com/office/drawing/2014/main" id="{69407112-3C81-49C7-B6C3-DAC267C0F27F}"/>
                  </a:ext>
                </a:extLst>
              </p:cNvPr>
              <p:cNvSpPr txBox="1"/>
              <p:nvPr/>
            </p:nvSpPr>
            <p:spPr>
              <a:xfrm>
                <a:off x="10896979" y="3197018"/>
                <a:ext cx="1295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Isocitrato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8" name="CaixaDeTexto 247">
                <a:extLst>
                  <a:ext uri="{FF2B5EF4-FFF2-40B4-BE49-F238E27FC236}">
                    <a16:creationId xmlns:a16="http://schemas.microsoft.com/office/drawing/2014/main" id="{BC9BAE39-64C6-4D74-B5F9-A5F3EDCEE6F0}"/>
                  </a:ext>
                </a:extLst>
              </p:cNvPr>
              <p:cNvSpPr txBox="1"/>
              <p:nvPr/>
            </p:nvSpPr>
            <p:spPr>
              <a:xfrm>
                <a:off x="10273959" y="2199173"/>
                <a:ext cx="1918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Cis-Aconit</a:t>
                </a: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ato</a:t>
                </a:r>
              </a:p>
            </p:txBody>
          </p:sp>
          <p:sp>
            <p:nvSpPr>
              <p:cNvPr id="249" name="CaixaDeTexto 248">
                <a:extLst>
                  <a:ext uri="{FF2B5EF4-FFF2-40B4-BE49-F238E27FC236}">
                    <a16:creationId xmlns:a16="http://schemas.microsoft.com/office/drawing/2014/main" id="{4BDCA2D2-492F-4D0A-94BC-C214D660C831}"/>
                  </a:ext>
                </a:extLst>
              </p:cNvPr>
              <p:cNvSpPr txBox="1"/>
              <p:nvPr/>
            </p:nvSpPr>
            <p:spPr>
              <a:xfrm>
                <a:off x="10059015" y="5174477"/>
                <a:ext cx="19180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α</a:t>
                </a: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-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rPr>
                  <a:t>cetogutarato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00B3E12F-D969-44B5-9347-6753E789D8B8}"/>
                </a:ext>
              </a:extLst>
            </p:cNvPr>
            <p:cNvSpPr txBox="1"/>
            <p:nvPr/>
          </p:nvSpPr>
          <p:spPr>
            <a:xfrm>
              <a:off x="8089900" y="399942"/>
              <a:ext cx="1645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D992E3BB-8D5C-44EA-ADE6-F2E3656132F5}"/>
              </a:ext>
            </a:extLst>
          </p:cNvPr>
          <p:cNvSpPr/>
          <p:nvPr/>
        </p:nvSpPr>
        <p:spPr>
          <a:xfrm>
            <a:off x="2184062" y="1142127"/>
            <a:ext cx="1422400" cy="5312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Asparagina</a:t>
            </a:r>
          </a:p>
          <a:p>
            <a:r>
              <a:rPr lang="pt-BR" dirty="0">
                <a:latin typeface="Bell MT" panose="02020503060305020303" pitchFamily="18" charset="0"/>
              </a:rPr>
              <a:t>Aspartato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4C96749-50C6-4C70-A9ED-F746689CF55B}"/>
              </a:ext>
            </a:extLst>
          </p:cNvPr>
          <p:cNvSpPr/>
          <p:nvPr/>
        </p:nvSpPr>
        <p:spPr>
          <a:xfrm>
            <a:off x="1396570" y="3167179"/>
            <a:ext cx="1422400" cy="5312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Fenilalanina</a:t>
            </a:r>
          </a:p>
          <a:p>
            <a:r>
              <a:rPr lang="pt-BR" dirty="0">
                <a:latin typeface="Bell MT" panose="02020503060305020303" pitchFamily="18" charset="0"/>
              </a:rPr>
              <a:t>Tirosina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7AD01F4-921F-47AE-A86B-B7E92FD28AA9}"/>
              </a:ext>
            </a:extLst>
          </p:cNvPr>
          <p:cNvCxnSpPr>
            <a:stCxn id="9" idx="3"/>
          </p:cNvCxnSpPr>
          <p:nvPr/>
        </p:nvCxnSpPr>
        <p:spPr>
          <a:xfrm flipV="1">
            <a:off x="3606462" y="1407752"/>
            <a:ext cx="82376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C393C3CC-1128-4EBA-8BEE-907EBAFF7731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4092464" y="6349713"/>
            <a:ext cx="1488866" cy="123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8F4F83A9-EB09-44E0-BDD8-E4B8D988768A}"/>
              </a:ext>
            </a:extLst>
          </p:cNvPr>
          <p:cNvSpPr/>
          <p:nvPr/>
        </p:nvSpPr>
        <p:spPr>
          <a:xfrm>
            <a:off x="2921813" y="5560579"/>
            <a:ext cx="1422400" cy="119850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Isoleucina</a:t>
            </a:r>
          </a:p>
          <a:p>
            <a:r>
              <a:rPr lang="pt-BR" dirty="0">
                <a:latin typeface="Bell MT" panose="02020503060305020303" pitchFamily="18" charset="0"/>
              </a:rPr>
              <a:t>Metionina</a:t>
            </a:r>
          </a:p>
          <a:p>
            <a:r>
              <a:rPr lang="pt-BR" dirty="0">
                <a:latin typeface="Bell MT" panose="02020503060305020303" pitchFamily="18" charset="0"/>
              </a:rPr>
              <a:t>Treonina</a:t>
            </a:r>
          </a:p>
          <a:p>
            <a:r>
              <a:rPr lang="pt-BR" dirty="0">
                <a:latin typeface="Bell MT" panose="02020503060305020303" pitchFamily="18" charset="0"/>
              </a:rPr>
              <a:t>Valina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8E11B02-CE42-4BBA-8766-659B29700A83}"/>
              </a:ext>
            </a:extLst>
          </p:cNvPr>
          <p:cNvSpPr/>
          <p:nvPr/>
        </p:nvSpPr>
        <p:spPr>
          <a:xfrm>
            <a:off x="9937666" y="4495996"/>
            <a:ext cx="1590413" cy="154894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Bell MT" panose="02020503060305020303" pitchFamily="18" charset="0"/>
              </a:rPr>
              <a:t>Arginina</a:t>
            </a:r>
          </a:p>
          <a:p>
            <a:r>
              <a:rPr lang="pt-BR" dirty="0">
                <a:latin typeface="Bell MT" panose="02020503060305020303" pitchFamily="18" charset="0"/>
              </a:rPr>
              <a:t>Glutamato</a:t>
            </a:r>
          </a:p>
          <a:p>
            <a:r>
              <a:rPr lang="pt-BR" dirty="0">
                <a:latin typeface="Bell MT" panose="02020503060305020303" pitchFamily="18" charset="0"/>
              </a:rPr>
              <a:t>Glutamina</a:t>
            </a:r>
          </a:p>
          <a:p>
            <a:r>
              <a:rPr lang="pt-BR" dirty="0">
                <a:latin typeface="Bell MT" panose="02020503060305020303" pitchFamily="18" charset="0"/>
              </a:rPr>
              <a:t>Histidina</a:t>
            </a:r>
          </a:p>
          <a:p>
            <a:r>
              <a:rPr lang="pt-BR" dirty="0">
                <a:latin typeface="Bell MT" panose="02020503060305020303" pitchFamily="18" charset="0"/>
              </a:rPr>
              <a:t>Prolina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990AF5C-A939-42E4-98A7-EEFF00E261AC}"/>
              </a:ext>
            </a:extLst>
          </p:cNvPr>
          <p:cNvCxnSpPr>
            <a:cxnSpLocks/>
          </p:cNvCxnSpPr>
          <p:nvPr/>
        </p:nvCxnSpPr>
        <p:spPr>
          <a:xfrm>
            <a:off x="9355847" y="5288355"/>
            <a:ext cx="57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4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ítulo 1">
            <a:extLst>
              <a:ext uri="{FF2B5EF4-FFF2-40B4-BE49-F238E27FC236}">
                <a16:creationId xmlns:a16="http://schemas.microsoft.com/office/drawing/2014/main" id="{69FEC7C3-9C12-4DA3-A1A3-B805BE69DF58}"/>
              </a:ext>
            </a:extLst>
          </p:cNvPr>
          <p:cNvSpPr txBox="1">
            <a:spLocks/>
          </p:cNvSpPr>
          <p:nvPr/>
        </p:nvSpPr>
        <p:spPr>
          <a:xfrm>
            <a:off x="8587144" y="400687"/>
            <a:ext cx="3322429" cy="83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Triglicerídeos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F9C233-C12E-4770-AAF5-92C4337C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1" y="1357563"/>
            <a:ext cx="9178808" cy="52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3B9-9D87-434A-8028-336A0B901012}"/>
              </a:ext>
            </a:extLst>
          </p:cNvPr>
          <p:cNvSpPr txBox="1"/>
          <p:nvPr/>
        </p:nvSpPr>
        <p:spPr>
          <a:xfrm>
            <a:off x="1260938" y="1804617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F1CC5-FC51-4E4C-B9D0-41B8D2C0DA25}"/>
              </a:ext>
            </a:extLst>
          </p:cNvPr>
          <p:cNvSpPr txBox="1"/>
          <p:nvPr/>
        </p:nvSpPr>
        <p:spPr>
          <a:xfrm>
            <a:off x="1753904" y="17888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5DB147B-3945-4943-AF69-97D8AAB54813}"/>
              </a:ext>
            </a:extLst>
          </p:cNvPr>
          <p:cNvCxnSpPr>
            <a:cxnSpLocks/>
          </p:cNvCxnSpPr>
          <p:nvPr/>
        </p:nvCxnSpPr>
        <p:spPr>
          <a:xfrm>
            <a:off x="1630767" y="2020236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B95F0A0-C84D-47A1-B1E4-F179564F4C92}"/>
              </a:ext>
            </a:extLst>
          </p:cNvPr>
          <p:cNvCxnSpPr>
            <a:cxnSpLocks/>
          </p:cNvCxnSpPr>
          <p:nvPr/>
        </p:nvCxnSpPr>
        <p:spPr>
          <a:xfrm>
            <a:off x="2158555" y="2035450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6F646C-4C7A-41C4-A297-BCB6A9A97352}"/>
              </a:ext>
            </a:extLst>
          </p:cNvPr>
          <p:cNvCxnSpPr>
            <a:cxnSpLocks/>
          </p:cNvCxnSpPr>
          <p:nvPr/>
        </p:nvCxnSpPr>
        <p:spPr>
          <a:xfrm>
            <a:off x="6011971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F0599B6-E2FB-400A-84D4-C4A9D5198E11}"/>
              </a:ext>
            </a:extLst>
          </p:cNvPr>
          <p:cNvCxnSpPr>
            <a:cxnSpLocks/>
          </p:cNvCxnSpPr>
          <p:nvPr/>
        </p:nvCxnSpPr>
        <p:spPr>
          <a:xfrm>
            <a:off x="5609051" y="19726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C3001A-D09C-4FDF-95BA-BD0E3EA3D645}"/>
              </a:ext>
            </a:extLst>
          </p:cNvPr>
          <p:cNvSpPr txBox="1"/>
          <p:nvPr/>
        </p:nvSpPr>
        <p:spPr>
          <a:xfrm>
            <a:off x="5720244" y="174153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2E4C8-978B-4EE5-9F60-744C4594F06C}"/>
              </a:ext>
            </a:extLst>
          </p:cNvPr>
          <p:cNvSpPr txBox="1"/>
          <p:nvPr/>
        </p:nvSpPr>
        <p:spPr>
          <a:xfrm>
            <a:off x="2306408" y="1788852"/>
            <a:ext cx="75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141822-4127-4F42-9081-AD48CC9B8B17}"/>
              </a:ext>
            </a:extLst>
          </p:cNvPr>
          <p:cNvSpPr txBox="1"/>
          <p:nvPr/>
        </p:nvSpPr>
        <p:spPr>
          <a:xfrm>
            <a:off x="5704683" y="1164595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5C7545-02DF-4A38-965F-028E58660048}"/>
              </a:ext>
            </a:extLst>
          </p:cNvPr>
          <p:cNvCxnSpPr>
            <a:cxnSpLocks/>
          </p:cNvCxnSpPr>
          <p:nvPr/>
        </p:nvCxnSpPr>
        <p:spPr>
          <a:xfrm>
            <a:off x="2008124" y="1635743"/>
            <a:ext cx="0" cy="2160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CC265-EBA4-4EEC-9E3F-EADEB7BF2F55}"/>
              </a:ext>
            </a:extLst>
          </p:cNvPr>
          <p:cNvSpPr txBox="1"/>
          <p:nvPr/>
        </p:nvSpPr>
        <p:spPr>
          <a:xfrm>
            <a:off x="1816968" y="119102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F02D5C-321D-4EC7-8DC6-97FFB00C05E1}"/>
              </a:ext>
            </a:extLst>
          </p:cNvPr>
          <p:cNvCxnSpPr>
            <a:cxnSpLocks/>
          </p:cNvCxnSpPr>
          <p:nvPr/>
        </p:nvCxnSpPr>
        <p:spPr>
          <a:xfrm>
            <a:off x="5929593" y="158459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264C7C-585E-44C7-90CC-14CAB5D7BD14}"/>
              </a:ext>
            </a:extLst>
          </p:cNvPr>
          <p:cNvCxnSpPr>
            <a:cxnSpLocks/>
          </p:cNvCxnSpPr>
          <p:nvPr/>
        </p:nvCxnSpPr>
        <p:spPr>
          <a:xfrm>
            <a:off x="6173613" y="199738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49BBA4-DBAC-4B95-A852-59AE683FD85F}"/>
              </a:ext>
            </a:extLst>
          </p:cNvPr>
          <p:cNvSpPr txBox="1"/>
          <p:nvPr/>
        </p:nvSpPr>
        <p:spPr>
          <a:xfrm>
            <a:off x="6330595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CB6548-1B33-4656-B981-D79ABC28DE81}"/>
              </a:ext>
            </a:extLst>
          </p:cNvPr>
          <p:cNvCxnSpPr>
            <a:cxnSpLocks/>
          </p:cNvCxnSpPr>
          <p:nvPr/>
        </p:nvCxnSpPr>
        <p:spPr>
          <a:xfrm>
            <a:off x="6584815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1FE29F-63C7-4EDB-A9A3-62EF21E28AF7}"/>
              </a:ext>
            </a:extLst>
          </p:cNvPr>
          <p:cNvSpPr txBox="1"/>
          <p:nvPr/>
        </p:nvSpPr>
        <p:spPr>
          <a:xfrm>
            <a:off x="6393659" y="118107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5BCD976-57A9-4765-AD1F-26DC5579349A}"/>
              </a:ext>
            </a:extLst>
          </p:cNvPr>
          <p:cNvCxnSpPr>
            <a:cxnSpLocks/>
          </p:cNvCxnSpPr>
          <p:nvPr/>
        </p:nvCxnSpPr>
        <p:spPr>
          <a:xfrm>
            <a:off x="6576384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E54A62-9B19-4CDB-AF22-FCB65BB2AE3C}"/>
              </a:ext>
            </a:extLst>
          </p:cNvPr>
          <p:cNvSpPr txBox="1"/>
          <p:nvPr/>
        </p:nvSpPr>
        <p:spPr>
          <a:xfrm>
            <a:off x="6398362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F7467F0-EFF0-4C43-AF89-440BF53011E6}"/>
              </a:ext>
            </a:extLst>
          </p:cNvPr>
          <p:cNvCxnSpPr>
            <a:cxnSpLocks/>
          </p:cNvCxnSpPr>
          <p:nvPr/>
        </p:nvCxnSpPr>
        <p:spPr>
          <a:xfrm>
            <a:off x="6756967" y="2007622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BD281-146C-42E4-B65C-15D662D67286}"/>
              </a:ext>
            </a:extLst>
          </p:cNvPr>
          <p:cNvSpPr txBox="1"/>
          <p:nvPr/>
        </p:nvSpPr>
        <p:spPr>
          <a:xfrm>
            <a:off x="6889238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3DDFC96-185E-408B-9DB8-591A1AE16119}"/>
              </a:ext>
            </a:extLst>
          </p:cNvPr>
          <p:cNvCxnSpPr>
            <a:cxnSpLocks/>
          </p:cNvCxnSpPr>
          <p:nvPr/>
        </p:nvCxnSpPr>
        <p:spPr>
          <a:xfrm>
            <a:off x="7143458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BE7CB2-87AA-4DB1-AF5B-AC295A448E3E}"/>
              </a:ext>
            </a:extLst>
          </p:cNvPr>
          <p:cNvSpPr txBox="1"/>
          <p:nvPr/>
        </p:nvSpPr>
        <p:spPr>
          <a:xfrm>
            <a:off x="6952302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16AD5AF-A929-4E33-9570-638D699EF229}"/>
              </a:ext>
            </a:extLst>
          </p:cNvPr>
          <p:cNvCxnSpPr>
            <a:cxnSpLocks/>
          </p:cNvCxnSpPr>
          <p:nvPr/>
        </p:nvCxnSpPr>
        <p:spPr>
          <a:xfrm>
            <a:off x="7135027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B3D2BA7-D1EC-49E7-B226-6DD1D2A7D59E}"/>
              </a:ext>
            </a:extLst>
          </p:cNvPr>
          <p:cNvSpPr txBox="1"/>
          <p:nvPr/>
        </p:nvSpPr>
        <p:spPr>
          <a:xfrm>
            <a:off x="6957005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78D506A-5371-456F-BA38-5A17876A039E}"/>
              </a:ext>
            </a:extLst>
          </p:cNvPr>
          <p:cNvCxnSpPr>
            <a:cxnSpLocks/>
          </p:cNvCxnSpPr>
          <p:nvPr/>
        </p:nvCxnSpPr>
        <p:spPr>
          <a:xfrm>
            <a:off x="7282056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0C6F15-0EC3-44DB-BE90-381BDC05EC15}"/>
              </a:ext>
            </a:extLst>
          </p:cNvPr>
          <p:cNvSpPr txBox="1"/>
          <p:nvPr/>
        </p:nvSpPr>
        <p:spPr>
          <a:xfrm>
            <a:off x="7401972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58D6870-299F-4C5D-82F9-F10C2FC63B0D}"/>
              </a:ext>
            </a:extLst>
          </p:cNvPr>
          <p:cNvCxnSpPr>
            <a:cxnSpLocks/>
          </p:cNvCxnSpPr>
          <p:nvPr/>
        </p:nvCxnSpPr>
        <p:spPr>
          <a:xfrm>
            <a:off x="7656192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71ABB7-49F0-45FB-B08D-DECEC432778B}"/>
              </a:ext>
            </a:extLst>
          </p:cNvPr>
          <p:cNvSpPr txBox="1"/>
          <p:nvPr/>
        </p:nvSpPr>
        <p:spPr>
          <a:xfrm>
            <a:off x="7465036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D74F5904-83D8-4D36-9CE4-CEF31279FD8F}"/>
              </a:ext>
            </a:extLst>
          </p:cNvPr>
          <p:cNvCxnSpPr>
            <a:cxnSpLocks/>
          </p:cNvCxnSpPr>
          <p:nvPr/>
        </p:nvCxnSpPr>
        <p:spPr>
          <a:xfrm>
            <a:off x="7647761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8AE13B8-3554-4CFF-A5CF-6B3145F8FA82}"/>
              </a:ext>
            </a:extLst>
          </p:cNvPr>
          <p:cNvSpPr txBox="1"/>
          <p:nvPr/>
        </p:nvSpPr>
        <p:spPr>
          <a:xfrm>
            <a:off x="7469739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A0C11A2-0819-43D0-8288-5CA8435B4310}"/>
              </a:ext>
            </a:extLst>
          </p:cNvPr>
          <p:cNvCxnSpPr>
            <a:cxnSpLocks/>
          </p:cNvCxnSpPr>
          <p:nvPr/>
        </p:nvCxnSpPr>
        <p:spPr>
          <a:xfrm>
            <a:off x="7828344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3508B25-A8A2-4B18-A496-959A907E7800}"/>
              </a:ext>
            </a:extLst>
          </p:cNvPr>
          <p:cNvSpPr txBox="1"/>
          <p:nvPr/>
        </p:nvSpPr>
        <p:spPr>
          <a:xfrm>
            <a:off x="7948257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4D71A9A-6A40-459B-9972-9D97E0360EF9}"/>
              </a:ext>
            </a:extLst>
          </p:cNvPr>
          <p:cNvCxnSpPr>
            <a:cxnSpLocks/>
          </p:cNvCxnSpPr>
          <p:nvPr/>
        </p:nvCxnSpPr>
        <p:spPr>
          <a:xfrm>
            <a:off x="8202477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E84F87-F59A-4FC8-8ED5-33F07860B868}"/>
              </a:ext>
            </a:extLst>
          </p:cNvPr>
          <p:cNvSpPr txBox="1"/>
          <p:nvPr/>
        </p:nvSpPr>
        <p:spPr>
          <a:xfrm>
            <a:off x="8011321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4EAD0E5-1144-405F-B256-CA381C06EA89}"/>
              </a:ext>
            </a:extLst>
          </p:cNvPr>
          <p:cNvCxnSpPr>
            <a:cxnSpLocks/>
          </p:cNvCxnSpPr>
          <p:nvPr/>
        </p:nvCxnSpPr>
        <p:spPr>
          <a:xfrm>
            <a:off x="8194046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CEE86A-8B22-4535-8469-61F3FA946F06}"/>
              </a:ext>
            </a:extLst>
          </p:cNvPr>
          <p:cNvSpPr txBox="1"/>
          <p:nvPr/>
        </p:nvSpPr>
        <p:spPr>
          <a:xfrm>
            <a:off x="8016024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40EC64B-76ED-4C49-9AC6-9F79BD6AA2F7}"/>
              </a:ext>
            </a:extLst>
          </p:cNvPr>
          <p:cNvCxnSpPr>
            <a:cxnSpLocks/>
          </p:cNvCxnSpPr>
          <p:nvPr/>
        </p:nvCxnSpPr>
        <p:spPr>
          <a:xfrm>
            <a:off x="8367039" y="202209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A0955E-5C31-4B8B-B154-076026548DEE}"/>
              </a:ext>
            </a:extLst>
          </p:cNvPr>
          <p:cNvSpPr txBox="1"/>
          <p:nvPr/>
        </p:nvSpPr>
        <p:spPr>
          <a:xfrm>
            <a:off x="8474595" y="179126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B0F7D70-9FB1-4F50-BF7C-D664F54F5E91}"/>
              </a:ext>
            </a:extLst>
          </p:cNvPr>
          <p:cNvCxnSpPr>
            <a:cxnSpLocks/>
          </p:cNvCxnSpPr>
          <p:nvPr/>
        </p:nvCxnSpPr>
        <p:spPr>
          <a:xfrm>
            <a:off x="8728815" y="163815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E611EC-F8D2-4FA0-B014-790A3E0076EE}"/>
              </a:ext>
            </a:extLst>
          </p:cNvPr>
          <p:cNvSpPr txBox="1"/>
          <p:nvPr/>
        </p:nvSpPr>
        <p:spPr>
          <a:xfrm>
            <a:off x="8537659" y="11934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B8B8404-144D-458F-B93E-750FA57D1608}"/>
              </a:ext>
            </a:extLst>
          </p:cNvPr>
          <p:cNvCxnSpPr>
            <a:cxnSpLocks/>
          </p:cNvCxnSpPr>
          <p:nvPr/>
        </p:nvCxnSpPr>
        <p:spPr>
          <a:xfrm>
            <a:off x="8720384" y="225272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94C940-409B-455E-A262-438CFAE733D5}"/>
              </a:ext>
            </a:extLst>
          </p:cNvPr>
          <p:cNvSpPr txBox="1"/>
          <p:nvPr/>
        </p:nvSpPr>
        <p:spPr>
          <a:xfrm>
            <a:off x="8542362" y="239785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B64001A-2134-4E43-9DEF-2FB12F574780}"/>
              </a:ext>
            </a:extLst>
          </p:cNvPr>
          <p:cNvCxnSpPr>
            <a:cxnSpLocks/>
          </p:cNvCxnSpPr>
          <p:nvPr/>
        </p:nvCxnSpPr>
        <p:spPr>
          <a:xfrm>
            <a:off x="8900967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C4C2F-24F4-43B9-B81F-BCDE88375B1B}"/>
              </a:ext>
            </a:extLst>
          </p:cNvPr>
          <p:cNvSpPr txBox="1"/>
          <p:nvPr/>
        </p:nvSpPr>
        <p:spPr>
          <a:xfrm>
            <a:off x="9008522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9B808E-CC9E-431D-AB45-7218B71FAF76}"/>
              </a:ext>
            </a:extLst>
          </p:cNvPr>
          <p:cNvSpPr txBox="1"/>
          <p:nvPr/>
        </p:nvSpPr>
        <p:spPr>
          <a:xfrm>
            <a:off x="9071586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1974D1A-66B6-4D7C-9C6E-A8571402CB60}"/>
              </a:ext>
            </a:extLst>
          </p:cNvPr>
          <p:cNvSpPr txBox="1"/>
          <p:nvPr/>
        </p:nvSpPr>
        <p:spPr>
          <a:xfrm>
            <a:off x="9076289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D488848-8B68-495F-987E-A3A7C627AAE0}"/>
              </a:ext>
            </a:extLst>
          </p:cNvPr>
          <p:cNvCxnSpPr>
            <a:cxnSpLocks/>
          </p:cNvCxnSpPr>
          <p:nvPr/>
        </p:nvCxnSpPr>
        <p:spPr>
          <a:xfrm>
            <a:off x="9925160" y="20199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DC1CE-8418-4CBA-990C-A53F57F9DC03}"/>
              </a:ext>
            </a:extLst>
          </p:cNvPr>
          <p:cNvSpPr txBox="1"/>
          <p:nvPr/>
        </p:nvSpPr>
        <p:spPr>
          <a:xfrm>
            <a:off x="10032714" y="178914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5D85987-1139-4722-B969-8F490388B0AF}"/>
              </a:ext>
            </a:extLst>
          </p:cNvPr>
          <p:cNvCxnSpPr>
            <a:cxnSpLocks/>
          </p:cNvCxnSpPr>
          <p:nvPr/>
        </p:nvCxnSpPr>
        <p:spPr>
          <a:xfrm>
            <a:off x="10286934" y="1636037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92E862-74B1-46D9-BE26-AF77ED7D1927}"/>
              </a:ext>
            </a:extLst>
          </p:cNvPr>
          <p:cNvSpPr txBox="1"/>
          <p:nvPr/>
        </p:nvSpPr>
        <p:spPr>
          <a:xfrm>
            <a:off x="10095778" y="119132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E16AF90-CC1B-44A2-AC8C-815772088F0F}"/>
              </a:ext>
            </a:extLst>
          </p:cNvPr>
          <p:cNvCxnSpPr>
            <a:cxnSpLocks/>
          </p:cNvCxnSpPr>
          <p:nvPr/>
        </p:nvCxnSpPr>
        <p:spPr>
          <a:xfrm>
            <a:off x="10278503" y="225060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1316B06-0267-41F4-9A54-095B53CB16C8}"/>
              </a:ext>
            </a:extLst>
          </p:cNvPr>
          <p:cNvSpPr txBox="1"/>
          <p:nvPr/>
        </p:nvSpPr>
        <p:spPr>
          <a:xfrm>
            <a:off x="10100481" y="239573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CE1751A-F3CC-438E-95B4-1A7E6E70A3B4}"/>
              </a:ext>
            </a:extLst>
          </p:cNvPr>
          <p:cNvCxnSpPr>
            <a:cxnSpLocks/>
            <a:endCxn id="365" idx="0"/>
          </p:cNvCxnSpPr>
          <p:nvPr/>
        </p:nvCxnSpPr>
        <p:spPr>
          <a:xfrm>
            <a:off x="1992945" y="2250422"/>
            <a:ext cx="2563" cy="1388518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ixaDeTexto 363">
            <a:extLst>
              <a:ext uri="{FF2B5EF4-FFF2-40B4-BE49-F238E27FC236}">
                <a16:creationId xmlns:a16="http://schemas.microsoft.com/office/drawing/2014/main" id="{7CEC2E5E-4AD5-475E-83F8-B04B0DD00821}"/>
              </a:ext>
            </a:extLst>
          </p:cNvPr>
          <p:cNvSpPr txBox="1"/>
          <p:nvPr/>
        </p:nvSpPr>
        <p:spPr>
          <a:xfrm>
            <a:off x="1263500" y="3654705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A5CC9B2E-1D9D-405F-B57D-C617BB95EC8F}"/>
              </a:ext>
            </a:extLst>
          </p:cNvPr>
          <p:cNvSpPr txBox="1"/>
          <p:nvPr/>
        </p:nvSpPr>
        <p:spPr>
          <a:xfrm>
            <a:off x="1756466" y="363894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EA4774D8-3175-4657-900A-A2929AA84229}"/>
              </a:ext>
            </a:extLst>
          </p:cNvPr>
          <p:cNvCxnSpPr>
            <a:cxnSpLocks/>
          </p:cNvCxnSpPr>
          <p:nvPr/>
        </p:nvCxnSpPr>
        <p:spPr>
          <a:xfrm>
            <a:off x="1633329" y="3870324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to 366">
            <a:extLst>
              <a:ext uri="{FF2B5EF4-FFF2-40B4-BE49-F238E27FC236}">
                <a16:creationId xmlns:a16="http://schemas.microsoft.com/office/drawing/2014/main" id="{2D29ADA8-5DEB-4DC0-B2E0-C4DE8CADF23F}"/>
              </a:ext>
            </a:extLst>
          </p:cNvPr>
          <p:cNvCxnSpPr>
            <a:cxnSpLocks/>
          </p:cNvCxnSpPr>
          <p:nvPr/>
        </p:nvCxnSpPr>
        <p:spPr>
          <a:xfrm>
            <a:off x="2161117" y="3885538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to 367">
            <a:extLst>
              <a:ext uri="{FF2B5EF4-FFF2-40B4-BE49-F238E27FC236}">
                <a16:creationId xmlns:a16="http://schemas.microsoft.com/office/drawing/2014/main" id="{F25682F3-B787-4FBC-88FA-4890917C50B7}"/>
              </a:ext>
            </a:extLst>
          </p:cNvPr>
          <p:cNvCxnSpPr>
            <a:cxnSpLocks/>
          </p:cNvCxnSpPr>
          <p:nvPr/>
        </p:nvCxnSpPr>
        <p:spPr>
          <a:xfrm>
            <a:off x="6014533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8C601BAE-CF2B-433A-A536-3F34FD6CF050}"/>
              </a:ext>
            </a:extLst>
          </p:cNvPr>
          <p:cNvCxnSpPr>
            <a:cxnSpLocks/>
          </p:cNvCxnSpPr>
          <p:nvPr/>
        </p:nvCxnSpPr>
        <p:spPr>
          <a:xfrm>
            <a:off x="5611613" y="382275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ixaDeTexto 369">
            <a:extLst>
              <a:ext uri="{FF2B5EF4-FFF2-40B4-BE49-F238E27FC236}">
                <a16:creationId xmlns:a16="http://schemas.microsoft.com/office/drawing/2014/main" id="{5F3DBB6E-EE53-46A3-858D-92CE24FB090B}"/>
              </a:ext>
            </a:extLst>
          </p:cNvPr>
          <p:cNvSpPr txBox="1"/>
          <p:nvPr/>
        </p:nvSpPr>
        <p:spPr>
          <a:xfrm>
            <a:off x="5722806" y="359162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E5F0F61F-040E-4FA5-9F2C-A5019BA6D88B}"/>
              </a:ext>
            </a:extLst>
          </p:cNvPr>
          <p:cNvSpPr txBox="1"/>
          <p:nvPr/>
        </p:nvSpPr>
        <p:spPr>
          <a:xfrm>
            <a:off x="2308970" y="3638940"/>
            <a:ext cx="70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2" name="CaixaDeTexto 371">
            <a:extLst>
              <a:ext uri="{FF2B5EF4-FFF2-40B4-BE49-F238E27FC236}">
                <a16:creationId xmlns:a16="http://schemas.microsoft.com/office/drawing/2014/main" id="{7D8704CD-230B-4485-B40A-326FA48EF09F}"/>
              </a:ext>
            </a:extLst>
          </p:cNvPr>
          <p:cNvSpPr txBox="1"/>
          <p:nvPr/>
        </p:nvSpPr>
        <p:spPr>
          <a:xfrm>
            <a:off x="5707245" y="301468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74" name="Conector reto 373">
            <a:extLst>
              <a:ext uri="{FF2B5EF4-FFF2-40B4-BE49-F238E27FC236}">
                <a16:creationId xmlns:a16="http://schemas.microsoft.com/office/drawing/2014/main" id="{BD8C502C-C0BB-43C3-A5E7-60536AF50FF7}"/>
              </a:ext>
            </a:extLst>
          </p:cNvPr>
          <p:cNvCxnSpPr>
            <a:cxnSpLocks/>
          </p:cNvCxnSpPr>
          <p:nvPr/>
        </p:nvCxnSpPr>
        <p:spPr>
          <a:xfrm>
            <a:off x="5932155" y="3434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583D1BBC-2972-445D-BD8E-C78AC1B29343}"/>
              </a:ext>
            </a:extLst>
          </p:cNvPr>
          <p:cNvCxnSpPr>
            <a:cxnSpLocks/>
          </p:cNvCxnSpPr>
          <p:nvPr/>
        </p:nvCxnSpPr>
        <p:spPr>
          <a:xfrm>
            <a:off x="6176175" y="384746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D39CA369-1557-40DE-B6AB-A60A88B3C908}"/>
              </a:ext>
            </a:extLst>
          </p:cNvPr>
          <p:cNvSpPr txBox="1"/>
          <p:nvPr/>
        </p:nvSpPr>
        <p:spPr>
          <a:xfrm>
            <a:off x="6333157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77" name="Conector reto 376">
            <a:extLst>
              <a:ext uri="{FF2B5EF4-FFF2-40B4-BE49-F238E27FC236}">
                <a16:creationId xmlns:a16="http://schemas.microsoft.com/office/drawing/2014/main" id="{2D9D406F-C960-4C1A-B4F7-6993E79926F1}"/>
              </a:ext>
            </a:extLst>
          </p:cNvPr>
          <p:cNvCxnSpPr>
            <a:cxnSpLocks/>
          </p:cNvCxnSpPr>
          <p:nvPr/>
        </p:nvCxnSpPr>
        <p:spPr>
          <a:xfrm>
            <a:off x="6587377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40A892A4-ED61-4135-9D9D-F47DF7DFAD3C}"/>
              </a:ext>
            </a:extLst>
          </p:cNvPr>
          <p:cNvSpPr txBox="1"/>
          <p:nvPr/>
        </p:nvSpPr>
        <p:spPr>
          <a:xfrm>
            <a:off x="6396221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79" name="Conector reto 378">
            <a:extLst>
              <a:ext uri="{FF2B5EF4-FFF2-40B4-BE49-F238E27FC236}">
                <a16:creationId xmlns:a16="http://schemas.microsoft.com/office/drawing/2014/main" id="{197CA4A0-9E67-4835-9810-D8CBE7ECEEAC}"/>
              </a:ext>
            </a:extLst>
          </p:cNvPr>
          <p:cNvCxnSpPr>
            <a:cxnSpLocks/>
          </p:cNvCxnSpPr>
          <p:nvPr/>
        </p:nvCxnSpPr>
        <p:spPr>
          <a:xfrm>
            <a:off x="6578946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BBECD92F-D82B-40C7-A3D3-6EA6C2990333}"/>
              </a:ext>
            </a:extLst>
          </p:cNvPr>
          <p:cNvSpPr txBox="1"/>
          <p:nvPr/>
        </p:nvSpPr>
        <p:spPr>
          <a:xfrm>
            <a:off x="6400924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8046F1D0-D2A3-426D-B15B-F307F4DA15B4}"/>
              </a:ext>
            </a:extLst>
          </p:cNvPr>
          <p:cNvCxnSpPr>
            <a:cxnSpLocks/>
          </p:cNvCxnSpPr>
          <p:nvPr/>
        </p:nvCxnSpPr>
        <p:spPr>
          <a:xfrm>
            <a:off x="6759529" y="3857710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4A793AA2-820A-4196-BE86-409984983160}"/>
              </a:ext>
            </a:extLst>
          </p:cNvPr>
          <p:cNvSpPr txBox="1"/>
          <p:nvPr/>
        </p:nvSpPr>
        <p:spPr>
          <a:xfrm>
            <a:off x="6891800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7F48EFCA-DFE3-4EF7-A970-B67538B6AE5A}"/>
              </a:ext>
            </a:extLst>
          </p:cNvPr>
          <p:cNvCxnSpPr>
            <a:cxnSpLocks/>
          </p:cNvCxnSpPr>
          <p:nvPr/>
        </p:nvCxnSpPr>
        <p:spPr>
          <a:xfrm>
            <a:off x="7146020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88EAB35D-9809-45C0-BF35-8A083A201FC8}"/>
              </a:ext>
            </a:extLst>
          </p:cNvPr>
          <p:cNvSpPr txBox="1"/>
          <p:nvPr/>
        </p:nvSpPr>
        <p:spPr>
          <a:xfrm>
            <a:off x="6954864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5" name="Conector reto 384">
            <a:extLst>
              <a:ext uri="{FF2B5EF4-FFF2-40B4-BE49-F238E27FC236}">
                <a16:creationId xmlns:a16="http://schemas.microsoft.com/office/drawing/2014/main" id="{47F6F92C-2E2F-4417-AC50-C51019A54FA5}"/>
              </a:ext>
            </a:extLst>
          </p:cNvPr>
          <p:cNvCxnSpPr>
            <a:cxnSpLocks/>
          </p:cNvCxnSpPr>
          <p:nvPr/>
        </p:nvCxnSpPr>
        <p:spPr>
          <a:xfrm>
            <a:off x="7137589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E27B6DBC-DA76-41B5-A376-F1C49286018A}"/>
              </a:ext>
            </a:extLst>
          </p:cNvPr>
          <p:cNvSpPr txBox="1"/>
          <p:nvPr/>
        </p:nvSpPr>
        <p:spPr>
          <a:xfrm>
            <a:off x="6959567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87" name="Conector reto 386">
            <a:extLst>
              <a:ext uri="{FF2B5EF4-FFF2-40B4-BE49-F238E27FC236}">
                <a16:creationId xmlns:a16="http://schemas.microsoft.com/office/drawing/2014/main" id="{4792835B-552D-4229-8FB4-C91CDE0F56F3}"/>
              </a:ext>
            </a:extLst>
          </p:cNvPr>
          <p:cNvCxnSpPr>
            <a:cxnSpLocks/>
          </p:cNvCxnSpPr>
          <p:nvPr/>
        </p:nvCxnSpPr>
        <p:spPr>
          <a:xfrm>
            <a:off x="7284618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>
            <a:extLst>
              <a:ext uri="{FF2B5EF4-FFF2-40B4-BE49-F238E27FC236}">
                <a16:creationId xmlns:a16="http://schemas.microsoft.com/office/drawing/2014/main" id="{DAFD1F11-8849-47AB-B55A-C28442ED0634}"/>
              </a:ext>
            </a:extLst>
          </p:cNvPr>
          <p:cNvSpPr txBox="1"/>
          <p:nvPr/>
        </p:nvSpPr>
        <p:spPr>
          <a:xfrm>
            <a:off x="7404534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7B618C6E-8A10-4867-B737-D19AFB2BBE86}"/>
              </a:ext>
            </a:extLst>
          </p:cNvPr>
          <p:cNvCxnSpPr>
            <a:cxnSpLocks/>
          </p:cNvCxnSpPr>
          <p:nvPr/>
        </p:nvCxnSpPr>
        <p:spPr>
          <a:xfrm>
            <a:off x="7658754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3C53C182-9BDF-4249-A36D-7D74EB082329}"/>
              </a:ext>
            </a:extLst>
          </p:cNvPr>
          <p:cNvSpPr txBox="1"/>
          <p:nvPr/>
        </p:nvSpPr>
        <p:spPr>
          <a:xfrm>
            <a:off x="7467598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1" name="Conector reto 390">
            <a:extLst>
              <a:ext uri="{FF2B5EF4-FFF2-40B4-BE49-F238E27FC236}">
                <a16:creationId xmlns:a16="http://schemas.microsoft.com/office/drawing/2014/main" id="{AAC96352-2C09-4CA2-8B42-93FF30C0FEC7}"/>
              </a:ext>
            </a:extLst>
          </p:cNvPr>
          <p:cNvCxnSpPr>
            <a:cxnSpLocks/>
          </p:cNvCxnSpPr>
          <p:nvPr/>
        </p:nvCxnSpPr>
        <p:spPr>
          <a:xfrm>
            <a:off x="7650323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DC4137BF-4996-4699-8E42-B258D7E8A7DD}"/>
              </a:ext>
            </a:extLst>
          </p:cNvPr>
          <p:cNvSpPr txBox="1"/>
          <p:nvPr/>
        </p:nvSpPr>
        <p:spPr>
          <a:xfrm>
            <a:off x="7472301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3" name="Conector reto 392">
            <a:extLst>
              <a:ext uri="{FF2B5EF4-FFF2-40B4-BE49-F238E27FC236}">
                <a16:creationId xmlns:a16="http://schemas.microsoft.com/office/drawing/2014/main" id="{A7911CCD-574E-4B19-992C-887A970AAC05}"/>
              </a:ext>
            </a:extLst>
          </p:cNvPr>
          <p:cNvCxnSpPr>
            <a:cxnSpLocks/>
          </p:cNvCxnSpPr>
          <p:nvPr/>
        </p:nvCxnSpPr>
        <p:spPr>
          <a:xfrm>
            <a:off x="7830906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EC42E180-A4AC-487A-8EA5-901B87C8B9D9}"/>
              </a:ext>
            </a:extLst>
          </p:cNvPr>
          <p:cNvSpPr txBox="1"/>
          <p:nvPr/>
        </p:nvSpPr>
        <p:spPr>
          <a:xfrm>
            <a:off x="7950819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5" name="Conector reto 394">
            <a:extLst>
              <a:ext uri="{FF2B5EF4-FFF2-40B4-BE49-F238E27FC236}">
                <a16:creationId xmlns:a16="http://schemas.microsoft.com/office/drawing/2014/main" id="{C4BF5DBB-5B06-4B71-BB7E-3139AA334710}"/>
              </a:ext>
            </a:extLst>
          </p:cNvPr>
          <p:cNvCxnSpPr>
            <a:cxnSpLocks/>
          </p:cNvCxnSpPr>
          <p:nvPr/>
        </p:nvCxnSpPr>
        <p:spPr>
          <a:xfrm>
            <a:off x="8205039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241E4C23-933A-4BD3-9F3B-D913FE39694D}"/>
              </a:ext>
            </a:extLst>
          </p:cNvPr>
          <p:cNvSpPr txBox="1"/>
          <p:nvPr/>
        </p:nvSpPr>
        <p:spPr>
          <a:xfrm>
            <a:off x="8013883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BDF26A32-AC00-45AC-ACFE-C4991ACF95A0}"/>
              </a:ext>
            </a:extLst>
          </p:cNvPr>
          <p:cNvCxnSpPr>
            <a:cxnSpLocks/>
          </p:cNvCxnSpPr>
          <p:nvPr/>
        </p:nvCxnSpPr>
        <p:spPr>
          <a:xfrm>
            <a:off x="8196608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8D53759A-C604-4370-9CB4-AA5C4C7DFDA0}"/>
              </a:ext>
            </a:extLst>
          </p:cNvPr>
          <p:cNvSpPr txBox="1"/>
          <p:nvPr/>
        </p:nvSpPr>
        <p:spPr>
          <a:xfrm>
            <a:off x="8018586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9" name="Conector reto 398">
            <a:extLst>
              <a:ext uri="{FF2B5EF4-FFF2-40B4-BE49-F238E27FC236}">
                <a16:creationId xmlns:a16="http://schemas.microsoft.com/office/drawing/2014/main" id="{05674034-C4D1-4639-B54E-5C43C8E6CFEE}"/>
              </a:ext>
            </a:extLst>
          </p:cNvPr>
          <p:cNvCxnSpPr>
            <a:cxnSpLocks/>
          </p:cNvCxnSpPr>
          <p:nvPr/>
        </p:nvCxnSpPr>
        <p:spPr>
          <a:xfrm>
            <a:off x="8369601" y="387218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ED928CCD-FAF3-4E0F-9618-4EDC4DD94DDE}"/>
              </a:ext>
            </a:extLst>
          </p:cNvPr>
          <p:cNvSpPr txBox="1"/>
          <p:nvPr/>
        </p:nvSpPr>
        <p:spPr>
          <a:xfrm>
            <a:off x="8477157" y="3641350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01" name="Conector reto 400">
            <a:extLst>
              <a:ext uri="{FF2B5EF4-FFF2-40B4-BE49-F238E27FC236}">
                <a16:creationId xmlns:a16="http://schemas.microsoft.com/office/drawing/2014/main" id="{D5EE4478-152D-4F5C-8B1D-2A6E19569316}"/>
              </a:ext>
            </a:extLst>
          </p:cNvPr>
          <p:cNvCxnSpPr>
            <a:cxnSpLocks/>
          </p:cNvCxnSpPr>
          <p:nvPr/>
        </p:nvCxnSpPr>
        <p:spPr>
          <a:xfrm>
            <a:off x="8731377" y="348824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A2E3C928-F82E-4A88-8452-D8A9A3881A10}"/>
              </a:ext>
            </a:extLst>
          </p:cNvPr>
          <p:cNvSpPr txBox="1"/>
          <p:nvPr/>
        </p:nvSpPr>
        <p:spPr>
          <a:xfrm>
            <a:off x="8540221" y="30435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35E7BAED-B6BA-412D-8B05-E279A08549E0}"/>
              </a:ext>
            </a:extLst>
          </p:cNvPr>
          <p:cNvCxnSpPr>
            <a:cxnSpLocks/>
          </p:cNvCxnSpPr>
          <p:nvPr/>
        </p:nvCxnSpPr>
        <p:spPr>
          <a:xfrm>
            <a:off x="8722946" y="4102808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501A19D8-D29B-4D59-9222-E236AB28C95D}"/>
              </a:ext>
            </a:extLst>
          </p:cNvPr>
          <p:cNvSpPr txBox="1"/>
          <p:nvPr/>
        </p:nvSpPr>
        <p:spPr>
          <a:xfrm>
            <a:off x="8544924" y="424794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5" name="Conector reto 404">
            <a:extLst>
              <a:ext uri="{FF2B5EF4-FFF2-40B4-BE49-F238E27FC236}">
                <a16:creationId xmlns:a16="http://schemas.microsoft.com/office/drawing/2014/main" id="{295C0717-35BF-408B-B0FE-25F5A5AE4BFB}"/>
              </a:ext>
            </a:extLst>
          </p:cNvPr>
          <p:cNvCxnSpPr>
            <a:cxnSpLocks/>
          </p:cNvCxnSpPr>
          <p:nvPr/>
        </p:nvCxnSpPr>
        <p:spPr>
          <a:xfrm>
            <a:off x="8903529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D62DB84A-B998-43B5-9248-025674B5D887}"/>
              </a:ext>
            </a:extLst>
          </p:cNvPr>
          <p:cNvSpPr txBox="1"/>
          <p:nvPr/>
        </p:nvSpPr>
        <p:spPr>
          <a:xfrm>
            <a:off x="9011084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2D72B692-A779-4B10-B5CF-3169FDB99CC3}"/>
              </a:ext>
            </a:extLst>
          </p:cNvPr>
          <p:cNvSpPr txBox="1"/>
          <p:nvPr/>
        </p:nvSpPr>
        <p:spPr>
          <a:xfrm>
            <a:off x="9074148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410" name="CaixaDeTexto 409">
            <a:extLst>
              <a:ext uri="{FF2B5EF4-FFF2-40B4-BE49-F238E27FC236}">
                <a16:creationId xmlns:a16="http://schemas.microsoft.com/office/drawing/2014/main" id="{60BE6895-876D-44BD-9040-819CC0706C21}"/>
              </a:ext>
            </a:extLst>
          </p:cNvPr>
          <p:cNvSpPr txBox="1"/>
          <p:nvPr/>
        </p:nvSpPr>
        <p:spPr>
          <a:xfrm>
            <a:off x="9078851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EAC2FF56-3AB3-41B9-B043-F6CD621A7BD9}"/>
              </a:ext>
            </a:extLst>
          </p:cNvPr>
          <p:cNvCxnSpPr>
            <a:cxnSpLocks/>
          </p:cNvCxnSpPr>
          <p:nvPr/>
        </p:nvCxnSpPr>
        <p:spPr>
          <a:xfrm>
            <a:off x="9927722" y="387006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aixaDeTexto 417">
            <a:extLst>
              <a:ext uri="{FF2B5EF4-FFF2-40B4-BE49-F238E27FC236}">
                <a16:creationId xmlns:a16="http://schemas.microsoft.com/office/drawing/2014/main" id="{0BA1995B-2EA1-4490-9DC4-4DAF9188AA3A}"/>
              </a:ext>
            </a:extLst>
          </p:cNvPr>
          <p:cNvSpPr txBox="1"/>
          <p:nvPr/>
        </p:nvSpPr>
        <p:spPr>
          <a:xfrm>
            <a:off x="10035276" y="363923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19" name="Conector reto 418">
            <a:extLst>
              <a:ext uri="{FF2B5EF4-FFF2-40B4-BE49-F238E27FC236}">
                <a16:creationId xmlns:a16="http://schemas.microsoft.com/office/drawing/2014/main" id="{BDB19B8B-DEED-44DD-892B-599C0013FBAE}"/>
              </a:ext>
            </a:extLst>
          </p:cNvPr>
          <p:cNvCxnSpPr>
            <a:cxnSpLocks/>
          </p:cNvCxnSpPr>
          <p:nvPr/>
        </p:nvCxnSpPr>
        <p:spPr>
          <a:xfrm>
            <a:off x="10289496" y="3486125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ixaDeTexto 419">
            <a:extLst>
              <a:ext uri="{FF2B5EF4-FFF2-40B4-BE49-F238E27FC236}">
                <a16:creationId xmlns:a16="http://schemas.microsoft.com/office/drawing/2014/main" id="{B4F53BFE-05A7-4E4A-881B-C6F51DF26316}"/>
              </a:ext>
            </a:extLst>
          </p:cNvPr>
          <p:cNvSpPr txBox="1"/>
          <p:nvPr/>
        </p:nvSpPr>
        <p:spPr>
          <a:xfrm>
            <a:off x="10098340" y="304140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21" name="Conector reto 420">
            <a:extLst>
              <a:ext uri="{FF2B5EF4-FFF2-40B4-BE49-F238E27FC236}">
                <a16:creationId xmlns:a16="http://schemas.microsoft.com/office/drawing/2014/main" id="{289E7ABD-F966-4B8C-A544-024713B0F927}"/>
              </a:ext>
            </a:extLst>
          </p:cNvPr>
          <p:cNvCxnSpPr>
            <a:cxnSpLocks/>
          </p:cNvCxnSpPr>
          <p:nvPr/>
        </p:nvCxnSpPr>
        <p:spPr>
          <a:xfrm>
            <a:off x="10281065" y="410069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6780156C-7767-49C0-8861-627B7FE725AF}"/>
              </a:ext>
            </a:extLst>
          </p:cNvPr>
          <p:cNvSpPr txBox="1"/>
          <p:nvPr/>
        </p:nvSpPr>
        <p:spPr>
          <a:xfrm>
            <a:off x="10103043" y="42458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2" name="Conector reto 481">
            <a:extLst>
              <a:ext uri="{FF2B5EF4-FFF2-40B4-BE49-F238E27FC236}">
                <a16:creationId xmlns:a16="http://schemas.microsoft.com/office/drawing/2014/main" id="{BCBAD1F6-E0A4-474E-8F10-CF88DDD499D5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998814" y="4071300"/>
            <a:ext cx="2563" cy="1388518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CaixaDeTexto 482">
            <a:extLst>
              <a:ext uri="{FF2B5EF4-FFF2-40B4-BE49-F238E27FC236}">
                <a16:creationId xmlns:a16="http://schemas.microsoft.com/office/drawing/2014/main" id="{2F14E53A-AE4A-4CBA-BD8D-D557E41C1453}"/>
              </a:ext>
            </a:extLst>
          </p:cNvPr>
          <p:cNvSpPr txBox="1"/>
          <p:nvPr/>
        </p:nvSpPr>
        <p:spPr>
          <a:xfrm>
            <a:off x="1269369" y="5475583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4" name="CaixaDeTexto 483">
            <a:extLst>
              <a:ext uri="{FF2B5EF4-FFF2-40B4-BE49-F238E27FC236}">
                <a16:creationId xmlns:a16="http://schemas.microsoft.com/office/drawing/2014/main" id="{422BD5D9-91FD-4BCC-85B5-27DA9DC6F3D3}"/>
              </a:ext>
            </a:extLst>
          </p:cNvPr>
          <p:cNvSpPr txBox="1"/>
          <p:nvPr/>
        </p:nvSpPr>
        <p:spPr>
          <a:xfrm>
            <a:off x="1762335" y="54598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5" name="Conector reto 484">
            <a:extLst>
              <a:ext uri="{FF2B5EF4-FFF2-40B4-BE49-F238E27FC236}">
                <a16:creationId xmlns:a16="http://schemas.microsoft.com/office/drawing/2014/main" id="{65B95BAD-1D7C-4BD4-9213-B1CEF6C1F89F}"/>
              </a:ext>
            </a:extLst>
          </p:cNvPr>
          <p:cNvCxnSpPr>
            <a:cxnSpLocks/>
          </p:cNvCxnSpPr>
          <p:nvPr/>
        </p:nvCxnSpPr>
        <p:spPr>
          <a:xfrm>
            <a:off x="1639198" y="5691202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to 485">
            <a:extLst>
              <a:ext uri="{FF2B5EF4-FFF2-40B4-BE49-F238E27FC236}">
                <a16:creationId xmlns:a16="http://schemas.microsoft.com/office/drawing/2014/main" id="{035B0281-7703-427B-B4F1-B70AB2952AFB}"/>
              </a:ext>
            </a:extLst>
          </p:cNvPr>
          <p:cNvCxnSpPr>
            <a:cxnSpLocks/>
          </p:cNvCxnSpPr>
          <p:nvPr/>
        </p:nvCxnSpPr>
        <p:spPr>
          <a:xfrm>
            <a:off x="2166986" y="5706416"/>
            <a:ext cx="216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to 486">
            <a:extLst>
              <a:ext uri="{FF2B5EF4-FFF2-40B4-BE49-F238E27FC236}">
                <a16:creationId xmlns:a16="http://schemas.microsoft.com/office/drawing/2014/main" id="{D39FF570-04BD-4DCB-AB23-2F9CBC10E6A3}"/>
              </a:ext>
            </a:extLst>
          </p:cNvPr>
          <p:cNvCxnSpPr>
            <a:cxnSpLocks/>
          </p:cNvCxnSpPr>
          <p:nvPr/>
        </p:nvCxnSpPr>
        <p:spPr>
          <a:xfrm>
            <a:off x="6020402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to 487">
            <a:extLst>
              <a:ext uri="{FF2B5EF4-FFF2-40B4-BE49-F238E27FC236}">
                <a16:creationId xmlns:a16="http://schemas.microsoft.com/office/drawing/2014/main" id="{44FA61F6-3488-465D-B5AC-C8050F8E7DED}"/>
              </a:ext>
            </a:extLst>
          </p:cNvPr>
          <p:cNvCxnSpPr>
            <a:cxnSpLocks/>
          </p:cNvCxnSpPr>
          <p:nvPr/>
        </p:nvCxnSpPr>
        <p:spPr>
          <a:xfrm>
            <a:off x="5617482" y="5643633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ixaDeTexto 488">
            <a:extLst>
              <a:ext uri="{FF2B5EF4-FFF2-40B4-BE49-F238E27FC236}">
                <a16:creationId xmlns:a16="http://schemas.microsoft.com/office/drawing/2014/main" id="{EEB86FD0-E85A-4ED2-ABE8-DD55141CBB22}"/>
              </a:ext>
            </a:extLst>
          </p:cNvPr>
          <p:cNvSpPr txBox="1"/>
          <p:nvPr/>
        </p:nvSpPr>
        <p:spPr>
          <a:xfrm>
            <a:off x="5728675" y="541249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490" name="CaixaDeTexto 489">
            <a:extLst>
              <a:ext uri="{FF2B5EF4-FFF2-40B4-BE49-F238E27FC236}">
                <a16:creationId xmlns:a16="http://schemas.microsoft.com/office/drawing/2014/main" id="{AC1050E5-1C01-424F-BE03-294083AD31A5}"/>
              </a:ext>
            </a:extLst>
          </p:cNvPr>
          <p:cNvSpPr txBox="1"/>
          <p:nvPr/>
        </p:nvSpPr>
        <p:spPr>
          <a:xfrm>
            <a:off x="2277017" y="5471564"/>
            <a:ext cx="8296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1" name="CaixaDeTexto 490">
            <a:extLst>
              <a:ext uri="{FF2B5EF4-FFF2-40B4-BE49-F238E27FC236}">
                <a16:creationId xmlns:a16="http://schemas.microsoft.com/office/drawing/2014/main" id="{559547E5-FE48-492E-8532-BEE4DEA00A66}"/>
              </a:ext>
            </a:extLst>
          </p:cNvPr>
          <p:cNvSpPr txBox="1"/>
          <p:nvPr/>
        </p:nvSpPr>
        <p:spPr>
          <a:xfrm>
            <a:off x="5713114" y="4835561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92" name="Conector reto 491">
            <a:extLst>
              <a:ext uri="{FF2B5EF4-FFF2-40B4-BE49-F238E27FC236}">
                <a16:creationId xmlns:a16="http://schemas.microsoft.com/office/drawing/2014/main" id="{A6DE91C9-D685-4B71-BF15-2024D6823415}"/>
              </a:ext>
            </a:extLst>
          </p:cNvPr>
          <p:cNvCxnSpPr>
            <a:cxnSpLocks/>
          </p:cNvCxnSpPr>
          <p:nvPr/>
        </p:nvCxnSpPr>
        <p:spPr>
          <a:xfrm>
            <a:off x="5938024" y="525556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FB3D010C-CD7B-4B3D-876F-E13AB8D718A8}"/>
              </a:ext>
            </a:extLst>
          </p:cNvPr>
          <p:cNvCxnSpPr>
            <a:cxnSpLocks/>
          </p:cNvCxnSpPr>
          <p:nvPr/>
        </p:nvCxnSpPr>
        <p:spPr>
          <a:xfrm>
            <a:off x="6182044" y="5668347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CaixaDeTexto 493">
            <a:extLst>
              <a:ext uri="{FF2B5EF4-FFF2-40B4-BE49-F238E27FC236}">
                <a16:creationId xmlns:a16="http://schemas.microsoft.com/office/drawing/2014/main" id="{1CBE91B6-9D01-4623-A8D3-0BC10A703A55}"/>
              </a:ext>
            </a:extLst>
          </p:cNvPr>
          <p:cNvSpPr txBox="1"/>
          <p:nvPr/>
        </p:nvSpPr>
        <p:spPr>
          <a:xfrm>
            <a:off x="6339026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95" name="Conector reto 494">
            <a:extLst>
              <a:ext uri="{FF2B5EF4-FFF2-40B4-BE49-F238E27FC236}">
                <a16:creationId xmlns:a16="http://schemas.microsoft.com/office/drawing/2014/main" id="{999EBC0B-C171-4FD2-9A97-57FE8B946A4E}"/>
              </a:ext>
            </a:extLst>
          </p:cNvPr>
          <p:cNvCxnSpPr>
            <a:cxnSpLocks/>
          </p:cNvCxnSpPr>
          <p:nvPr/>
        </p:nvCxnSpPr>
        <p:spPr>
          <a:xfrm>
            <a:off x="6593246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CaixaDeTexto 495">
            <a:extLst>
              <a:ext uri="{FF2B5EF4-FFF2-40B4-BE49-F238E27FC236}">
                <a16:creationId xmlns:a16="http://schemas.microsoft.com/office/drawing/2014/main" id="{4285F0F1-397C-4C6E-8497-0E4A8A552B81}"/>
              </a:ext>
            </a:extLst>
          </p:cNvPr>
          <p:cNvSpPr txBox="1"/>
          <p:nvPr/>
        </p:nvSpPr>
        <p:spPr>
          <a:xfrm>
            <a:off x="6402090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7" name="Conector reto 496">
            <a:extLst>
              <a:ext uri="{FF2B5EF4-FFF2-40B4-BE49-F238E27FC236}">
                <a16:creationId xmlns:a16="http://schemas.microsoft.com/office/drawing/2014/main" id="{F73DE371-58AD-45C7-B399-F7F40476394B}"/>
              </a:ext>
            </a:extLst>
          </p:cNvPr>
          <p:cNvCxnSpPr>
            <a:cxnSpLocks/>
          </p:cNvCxnSpPr>
          <p:nvPr/>
        </p:nvCxnSpPr>
        <p:spPr>
          <a:xfrm>
            <a:off x="6584815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69297E9A-E3C5-4750-B4CA-CAEE0FC65645}"/>
              </a:ext>
            </a:extLst>
          </p:cNvPr>
          <p:cNvSpPr txBox="1"/>
          <p:nvPr/>
        </p:nvSpPr>
        <p:spPr>
          <a:xfrm>
            <a:off x="6406793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9" name="Conector reto 498">
            <a:extLst>
              <a:ext uri="{FF2B5EF4-FFF2-40B4-BE49-F238E27FC236}">
                <a16:creationId xmlns:a16="http://schemas.microsoft.com/office/drawing/2014/main" id="{26CD8E3C-25EE-45E0-AC12-30D96E604B7C}"/>
              </a:ext>
            </a:extLst>
          </p:cNvPr>
          <p:cNvCxnSpPr>
            <a:cxnSpLocks/>
          </p:cNvCxnSpPr>
          <p:nvPr/>
        </p:nvCxnSpPr>
        <p:spPr>
          <a:xfrm>
            <a:off x="6765398" y="567858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ixaDeTexto 499">
            <a:extLst>
              <a:ext uri="{FF2B5EF4-FFF2-40B4-BE49-F238E27FC236}">
                <a16:creationId xmlns:a16="http://schemas.microsoft.com/office/drawing/2014/main" id="{F4255062-980C-4DA2-982C-1C64445AE125}"/>
              </a:ext>
            </a:extLst>
          </p:cNvPr>
          <p:cNvSpPr txBox="1"/>
          <p:nvPr/>
        </p:nvSpPr>
        <p:spPr>
          <a:xfrm>
            <a:off x="6897669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1" name="Conector reto 500">
            <a:extLst>
              <a:ext uri="{FF2B5EF4-FFF2-40B4-BE49-F238E27FC236}">
                <a16:creationId xmlns:a16="http://schemas.microsoft.com/office/drawing/2014/main" id="{282786A7-D4A3-4114-A3C8-7474A7B54E60}"/>
              </a:ext>
            </a:extLst>
          </p:cNvPr>
          <p:cNvCxnSpPr>
            <a:cxnSpLocks/>
          </p:cNvCxnSpPr>
          <p:nvPr/>
        </p:nvCxnSpPr>
        <p:spPr>
          <a:xfrm>
            <a:off x="7151889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CaixaDeTexto 501">
            <a:extLst>
              <a:ext uri="{FF2B5EF4-FFF2-40B4-BE49-F238E27FC236}">
                <a16:creationId xmlns:a16="http://schemas.microsoft.com/office/drawing/2014/main" id="{B6A1E7F5-BDFC-4897-A9D7-13AD963A37FF}"/>
              </a:ext>
            </a:extLst>
          </p:cNvPr>
          <p:cNvSpPr txBox="1"/>
          <p:nvPr/>
        </p:nvSpPr>
        <p:spPr>
          <a:xfrm>
            <a:off x="6960733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18AAD23-FCF1-49A6-B1DF-22B3D648ABFE}"/>
              </a:ext>
            </a:extLst>
          </p:cNvPr>
          <p:cNvCxnSpPr>
            <a:cxnSpLocks/>
          </p:cNvCxnSpPr>
          <p:nvPr/>
        </p:nvCxnSpPr>
        <p:spPr>
          <a:xfrm>
            <a:off x="7143458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ixaDeTexto 503">
            <a:extLst>
              <a:ext uri="{FF2B5EF4-FFF2-40B4-BE49-F238E27FC236}">
                <a16:creationId xmlns:a16="http://schemas.microsoft.com/office/drawing/2014/main" id="{63EEB8F3-F30F-40FA-95A8-26D8F2E518E0}"/>
              </a:ext>
            </a:extLst>
          </p:cNvPr>
          <p:cNvSpPr txBox="1"/>
          <p:nvPr/>
        </p:nvSpPr>
        <p:spPr>
          <a:xfrm>
            <a:off x="6965436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5" name="Conector reto 504">
            <a:extLst>
              <a:ext uri="{FF2B5EF4-FFF2-40B4-BE49-F238E27FC236}">
                <a16:creationId xmlns:a16="http://schemas.microsoft.com/office/drawing/2014/main" id="{7283290E-2243-40F8-9021-3831ECF93D26}"/>
              </a:ext>
            </a:extLst>
          </p:cNvPr>
          <p:cNvCxnSpPr>
            <a:cxnSpLocks/>
          </p:cNvCxnSpPr>
          <p:nvPr/>
        </p:nvCxnSpPr>
        <p:spPr>
          <a:xfrm>
            <a:off x="7290487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CaixaDeTexto 505">
            <a:extLst>
              <a:ext uri="{FF2B5EF4-FFF2-40B4-BE49-F238E27FC236}">
                <a16:creationId xmlns:a16="http://schemas.microsoft.com/office/drawing/2014/main" id="{1865D424-41F4-427A-9AB0-52FB7CA4E6A1}"/>
              </a:ext>
            </a:extLst>
          </p:cNvPr>
          <p:cNvSpPr txBox="1"/>
          <p:nvPr/>
        </p:nvSpPr>
        <p:spPr>
          <a:xfrm>
            <a:off x="7410403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07" name="Conector reto 506">
            <a:extLst>
              <a:ext uri="{FF2B5EF4-FFF2-40B4-BE49-F238E27FC236}">
                <a16:creationId xmlns:a16="http://schemas.microsoft.com/office/drawing/2014/main" id="{C87E908D-826F-4F4E-B704-843980AFA6C8}"/>
              </a:ext>
            </a:extLst>
          </p:cNvPr>
          <p:cNvCxnSpPr>
            <a:cxnSpLocks/>
          </p:cNvCxnSpPr>
          <p:nvPr/>
        </p:nvCxnSpPr>
        <p:spPr>
          <a:xfrm>
            <a:off x="7664623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C22BE3E6-FE37-4E38-A689-C93C97AD4E0B}"/>
              </a:ext>
            </a:extLst>
          </p:cNvPr>
          <p:cNvSpPr txBox="1"/>
          <p:nvPr/>
        </p:nvSpPr>
        <p:spPr>
          <a:xfrm>
            <a:off x="7473467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9" name="Conector reto 508">
            <a:extLst>
              <a:ext uri="{FF2B5EF4-FFF2-40B4-BE49-F238E27FC236}">
                <a16:creationId xmlns:a16="http://schemas.microsoft.com/office/drawing/2014/main" id="{77A6D3CC-DC55-4974-A4FB-765F39D03973}"/>
              </a:ext>
            </a:extLst>
          </p:cNvPr>
          <p:cNvCxnSpPr>
            <a:cxnSpLocks/>
          </p:cNvCxnSpPr>
          <p:nvPr/>
        </p:nvCxnSpPr>
        <p:spPr>
          <a:xfrm>
            <a:off x="7656192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ixaDeTexto 509">
            <a:extLst>
              <a:ext uri="{FF2B5EF4-FFF2-40B4-BE49-F238E27FC236}">
                <a16:creationId xmlns:a16="http://schemas.microsoft.com/office/drawing/2014/main" id="{C9E94D57-FA0F-4E4A-845F-ECC7B6095D00}"/>
              </a:ext>
            </a:extLst>
          </p:cNvPr>
          <p:cNvSpPr txBox="1"/>
          <p:nvPr/>
        </p:nvSpPr>
        <p:spPr>
          <a:xfrm>
            <a:off x="7478170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1" name="Conector reto 510">
            <a:extLst>
              <a:ext uri="{FF2B5EF4-FFF2-40B4-BE49-F238E27FC236}">
                <a16:creationId xmlns:a16="http://schemas.microsoft.com/office/drawing/2014/main" id="{F8D3835E-0DC0-4A3D-96E9-2A1460373BE9}"/>
              </a:ext>
            </a:extLst>
          </p:cNvPr>
          <p:cNvCxnSpPr>
            <a:cxnSpLocks/>
          </p:cNvCxnSpPr>
          <p:nvPr/>
        </p:nvCxnSpPr>
        <p:spPr>
          <a:xfrm>
            <a:off x="7836775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CaixaDeTexto 511">
            <a:extLst>
              <a:ext uri="{FF2B5EF4-FFF2-40B4-BE49-F238E27FC236}">
                <a16:creationId xmlns:a16="http://schemas.microsoft.com/office/drawing/2014/main" id="{0AEABD05-36B4-4BD6-880D-4E5FA6841BD0}"/>
              </a:ext>
            </a:extLst>
          </p:cNvPr>
          <p:cNvSpPr txBox="1"/>
          <p:nvPr/>
        </p:nvSpPr>
        <p:spPr>
          <a:xfrm>
            <a:off x="7956688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3" name="Conector reto 512">
            <a:extLst>
              <a:ext uri="{FF2B5EF4-FFF2-40B4-BE49-F238E27FC236}">
                <a16:creationId xmlns:a16="http://schemas.microsoft.com/office/drawing/2014/main" id="{001AB9E2-F233-4DE9-BE5D-9A14C7AA8913}"/>
              </a:ext>
            </a:extLst>
          </p:cNvPr>
          <p:cNvCxnSpPr>
            <a:cxnSpLocks/>
          </p:cNvCxnSpPr>
          <p:nvPr/>
        </p:nvCxnSpPr>
        <p:spPr>
          <a:xfrm>
            <a:off x="8210908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ixaDeTexto 513">
            <a:extLst>
              <a:ext uri="{FF2B5EF4-FFF2-40B4-BE49-F238E27FC236}">
                <a16:creationId xmlns:a16="http://schemas.microsoft.com/office/drawing/2014/main" id="{EFB7D297-B9B6-4857-BDA2-625DB04DBD57}"/>
              </a:ext>
            </a:extLst>
          </p:cNvPr>
          <p:cNvSpPr txBox="1"/>
          <p:nvPr/>
        </p:nvSpPr>
        <p:spPr>
          <a:xfrm>
            <a:off x="8019752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5" name="Conector reto 514">
            <a:extLst>
              <a:ext uri="{FF2B5EF4-FFF2-40B4-BE49-F238E27FC236}">
                <a16:creationId xmlns:a16="http://schemas.microsoft.com/office/drawing/2014/main" id="{309D50A3-BBE4-456F-8C37-D33EA7C80981}"/>
              </a:ext>
            </a:extLst>
          </p:cNvPr>
          <p:cNvCxnSpPr>
            <a:cxnSpLocks/>
          </p:cNvCxnSpPr>
          <p:nvPr/>
        </p:nvCxnSpPr>
        <p:spPr>
          <a:xfrm>
            <a:off x="8202477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9D08B546-CE89-488C-BACF-121766191766}"/>
              </a:ext>
            </a:extLst>
          </p:cNvPr>
          <p:cNvSpPr txBox="1"/>
          <p:nvPr/>
        </p:nvSpPr>
        <p:spPr>
          <a:xfrm>
            <a:off x="8024455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7" name="Conector reto 516">
            <a:extLst>
              <a:ext uri="{FF2B5EF4-FFF2-40B4-BE49-F238E27FC236}">
                <a16:creationId xmlns:a16="http://schemas.microsoft.com/office/drawing/2014/main" id="{E4352E8E-C9EF-4C7F-B246-7D381B2F0D2B}"/>
              </a:ext>
            </a:extLst>
          </p:cNvPr>
          <p:cNvCxnSpPr>
            <a:cxnSpLocks/>
          </p:cNvCxnSpPr>
          <p:nvPr/>
        </p:nvCxnSpPr>
        <p:spPr>
          <a:xfrm>
            <a:off x="8375470" y="56930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ixaDeTexto 517">
            <a:extLst>
              <a:ext uri="{FF2B5EF4-FFF2-40B4-BE49-F238E27FC236}">
                <a16:creationId xmlns:a16="http://schemas.microsoft.com/office/drawing/2014/main" id="{4C44E753-E9BD-4599-9DA3-96B13668C901}"/>
              </a:ext>
            </a:extLst>
          </p:cNvPr>
          <p:cNvSpPr txBox="1"/>
          <p:nvPr/>
        </p:nvSpPr>
        <p:spPr>
          <a:xfrm>
            <a:off x="8483026" y="546222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19" name="Conector reto 518">
            <a:extLst>
              <a:ext uri="{FF2B5EF4-FFF2-40B4-BE49-F238E27FC236}">
                <a16:creationId xmlns:a16="http://schemas.microsoft.com/office/drawing/2014/main" id="{2DC8433B-2FF7-4CA3-828B-E7D6466DD996}"/>
              </a:ext>
            </a:extLst>
          </p:cNvPr>
          <p:cNvCxnSpPr>
            <a:cxnSpLocks/>
          </p:cNvCxnSpPr>
          <p:nvPr/>
        </p:nvCxnSpPr>
        <p:spPr>
          <a:xfrm>
            <a:off x="8737246" y="530911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ixaDeTexto 519">
            <a:extLst>
              <a:ext uri="{FF2B5EF4-FFF2-40B4-BE49-F238E27FC236}">
                <a16:creationId xmlns:a16="http://schemas.microsoft.com/office/drawing/2014/main" id="{6B210C8A-2145-40DD-A1F5-D521DD0FDC8F}"/>
              </a:ext>
            </a:extLst>
          </p:cNvPr>
          <p:cNvSpPr txBox="1"/>
          <p:nvPr/>
        </p:nvSpPr>
        <p:spPr>
          <a:xfrm>
            <a:off x="8546090" y="48644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1" name="Conector reto 520">
            <a:extLst>
              <a:ext uri="{FF2B5EF4-FFF2-40B4-BE49-F238E27FC236}">
                <a16:creationId xmlns:a16="http://schemas.microsoft.com/office/drawing/2014/main" id="{1F7DFE18-451F-4C5E-AE3C-208C31C4BFAB}"/>
              </a:ext>
            </a:extLst>
          </p:cNvPr>
          <p:cNvCxnSpPr>
            <a:cxnSpLocks/>
          </p:cNvCxnSpPr>
          <p:nvPr/>
        </p:nvCxnSpPr>
        <p:spPr>
          <a:xfrm>
            <a:off x="8728815" y="592368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CaixaDeTexto 521">
            <a:extLst>
              <a:ext uri="{FF2B5EF4-FFF2-40B4-BE49-F238E27FC236}">
                <a16:creationId xmlns:a16="http://schemas.microsoft.com/office/drawing/2014/main" id="{DB76405D-A0A5-48BE-A392-5A95CED940ED}"/>
              </a:ext>
            </a:extLst>
          </p:cNvPr>
          <p:cNvSpPr txBox="1"/>
          <p:nvPr/>
        </p:nvSpPr>
        <p:spPr>
          <a:xfrm>
            <a:off x="8550793" y="606881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3" name="Conector reto 522">
            <a:extLst>
              <a:ext uri="{FF2B5EF4-FFF2-40B4-BE49-F238E27FC236}">
                <a16:creationId xmlns:a16="http://schemas.microsoft.com/office/drawing/2014/main" id="{ADC5C45C-A08A-4779-9C88-DC312D800222}"/>
              </a:ext>
            </a:extLst>
          </p:cNvPr>
          <p:cNvCxnSpPr>
            <a:cxnSpLocks/>
          </p:cNvCxnSpPr>
          <p:nvPr/>
        </p:nvCxnSpPr>
        <p:spPr>
          <a:xfrm>
            <a:off x="8909398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aixaDeTexto 523">
            <a:extLst>
              <a:ext uri="{FF2B5EF4-FFF2-40B4-BE49-F238E27FC236}">
                <a16:creationId xmlns:a16="http://schemas.microsoft.com/office/drawing/2014/main" id="{51CA958F-1F63-4A55-AFE1-4ADEF2AF2EAB}"/>
              </a:ext>
            </a:extLst>
          </p:cNvPr>
          <p:cNvSpPr txBox="1"/>
          <p:nvPr/>
        </p:nvSpPr>
        <p:spPr>
          <a:xfrm>
            <a:off x="9016953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sp>
        <p:nvSpPr>
          <p:cNvPr id="526" name="CaixaDeTexto 525">
            <a:extLst>
              <a:ext uri="{FF2B5EF4-FFF2-40B4-BE49-F238E27FC236}">
                <a16:creationId xmlns:a16="http://schemas.microsoft.com/office/drawing/2014/main" id="{466F1061-3F04-4FBB-B679-BDB8F3C60A0E}"/>
              </a:ext>
            </a:extLst>
          </p:cNvPr>
          <p:cNvSpPr txBox="1"/>
          <p:nvPr/>
        </p:nvSpPr>
        <p:spPr>
          <a:xfrm>
            <a:off x="9080017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28" name="CaixaDeTexto 527">
            <a:extLst>
              <a:ext uri="{FF2B5EF4-FFF2-40B4-BE49-F238E27FC236}">
                <a16:creationId xmlns:a16="http://schemas.microsoft.com/office/drawing/2014/main" id="{63D2EA3A-5CE1-4FF7-8F30-20C352154689}"/>
              </a:ext>
            </a:extLst>
          </p:cNvPr>
          <p:cNvSpPr txBox="1"/>
          <p:nvPr/>
        </p:nvSpPr>
        <p:spPr>
          <a:xfrm>
            <a:off x="9084720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5" name="Conector reto 534">
            <a:extLst>
              <a:ext uri="{FF2B5EF4-FFF2-40B4-BE49-F238E27FC236}">
                <a16:creationId xmlns:a16="http://schemas.microsoft.com/office/drawing/2014/main" id="{EBF61117-A673-444C-95E4-156CDEFDF762}"/>
              </a:ext>
            </a:extLst>
          </p:cNvPr>
          <p:cNvCxnSpPr>
            <a:cxnSpLocks/>
          </p:cNvCxnSpPr>
          <p:nvPr/>
        </p:nvCxnSpPr>
        <p:spPr>
          <a:xfrm>
            <a:off x="9933591" y="569094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CaixaDeTexto 535">
            <a:extLst>
              <a:ext uri="{FF2B5EF4-FFF2-40B4-BE49-F238E27FC236}">
                <a16:creationId xmlns:a16="http://schemas.microsoft.com/office/drawing/2014/main" id="{15B2EEFA-F6DF-47ED-BEA8-370A15AC580D}"/>
              </a:ext>
            </a:extLst>
          </p:cNvPr>
          <p:cNvSpPr txBox="1"/>
          <p:nvPr/>
        </p:nvSpPr>
        <p:spPr>
          <a:xfrm>
            <a:off x="10041145" y="54601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537" name="Conector reto 536">
            <a:extLst>
              <a:ext uri="{FF2B5EF4-FFF2-40B4-BE49-F238E27FC236}">
                <a16:creationId xmlns:a16="http://schemas.microsoft.com/office/drawing/2014/main" id="{E5209380-76FA-4060-ADD7-23B01802DB29}"/>
              </a:ext>
            </a:extLst>
          </p:cNvPr>
          <p:cNvCxnSpPr>
            <a:cxnSpLocks/>
          </p:cNvCxnSpPr>
          <p:nvPr/>
        </p:nvCxnSpPr>
        <p:spPr>
          <a:xfrm>
            <a:off x="10295365" y="530700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CaixaDeTexto 537">
            <a:extLst>
              <a:ext uri="{FF2B5EF4-FFF2-40B4-BE49-F238E27FC236}">
                <a16:creationId xmlns:a16="http://schemas.microsoft.com/office/drawing/2014/main" id="{5A69C38A-F583-4958-BA58-2F1E5F063CE4}"/>
              </a:ext>
            </a:extLst>
          </p:cNvPr>
          <p:cNvSpPr txBox="1"/>
          <p:nvPr/>
        </p:nvSpPr>
        <p:spPr>
          <a:xfrm>
            <a:off x="10104209" y="4862286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39" name="Conector reto 538">
            <a:extLst>
              <a:ext uri="{FF2B5EF4-FFF2-40B4-BE49-F238E27FC236}">
                <a16:creationId xmlns:a16="http://schemas.microsoft.com/office/drawing/2014/main" id="{A77FF8C6-1E5E-47AA-AAED-8D92C78280DA}"/>
              </a:ext>
            </a:extLst>
          </p:cNvPr>
          <p:cNvCxnSpPr>
            <a:cxnSpLocks/>
          </p:cNvCxnSpPr>
          <p:nvPr/>
        </p:nvCxnSpPr>
        <p:spPr>
          <a:xfrm>
            <a:off x="10286934" y="5921570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CaixaDeTexto 539">
            <a:extLst>
              <a:ext uri="{FF2B5EF4-FFF2-40B4-BE49-F238E27FC236}">
                <a16:creationId xmlns:a16="http://schemas.microsoft.com/office/drawing/2014/main" id="{D8332297-4239-48FD-8630-D4282DB2DC0F}"/>
              </a:ext>
            </a:extLst>
          </p:cNvPr>
          <p:cNvSpPr txBox="1"/>
          <p:nvPr/>
        </p:nvSpPr>
        <p:spPr>
          <a:xfrm>
            <a:off x="10108912" y="60667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1" name="Conector reto 540">
            <a:extLst>
              <a:ext uri="{FF2B5EF4-FFF2-40B4-BE49-F238E27FC236}">
                <a16:creationId xmlns:a16="http://schemas.microsoft.com/office/drawing/2014/main" id="{DB987FE9-60FE-42F4-B677-B8F8C6E4988C}"/>
              </a:ext>
            </a:extLst>
          </p:cNvPr>
          <p:cNvCxnSpPr>
            <a:cxnSpLocks/>
          </p:cNvCxnSpPr>
          <p:nvPr/>
        </p:nvCxnSpPr>
        <p:spPr>
          <a:xfrm>
            <a:off x="2001377" y="5914070"/>
            <a:ext cx="0" cy="2160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CaixaDeTexto 541">
            <a:extLst>
              <a:ext uri="{FF2B5EF4-FFF2-40B4-BE49-F238E27FC236}">
                <a16:creationId xmlns:a16="http://schemas.microsoft.com/office/drawing/2014/main" id="{57504F19-AB1E-4F61-810A-BABAACD564B2}"/>
              </a:ext>
            </a:extLst>
          </p:cNvPr>
          <p:cNvSpPr txBox="1"/>
          <p:nvPr/>
        </p:nvSpPr>
        <p:spPr>
          <a:xfrm>
            <a:off x="1823355" y="60962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004B8401-9835-401B-AA74-BFA3D9F19855}"/>
              </a:ext>
            </a:extLst>
          </p:cNvPr>
          <p:cNvCxnSpPr>
            <a:cxnSpLocks/>
          </p:cNvCxnSpPr>
          <p:nvPr/>
        </p:nvCxnSpPr>
        <p:spPr>
          <a:xfrm>
            <a:off x="10459086" y="201115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CaixaDeTexto 544">
            <a:extLst>
              <a:ext uri="{FF2B5EF4-FFF2-40B4-BE49-F238E27FC236}">
                <a16:creationId xmlns:a16="http://schemas.microsoft.com/office/drawing/2014/main" id="{26DEE3D5-21F4-4E60-B12C-D5E81135EDC5}"/>
              </a:ext>
            </a:extLst>
          </p:cNvPr>
          <p:cNvSpPr txBox="1"/>
          <p:nvPr/>
        </p:nvSpPr>
        <p:spPr>
          <a:xfrm>
            <a:off x="10688819" y="1784111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6" name="Conector reto 545">
            <a:extLst>
              <a:ext uri="{FF2B5EF4-FFF2-40B4-BE49-F238E27FC236}">
                <a16:creationId xmlns:a16="http://schemas.microsoft.com/office/drawing/2014/main" id="{C3B31186-88E4-492C-8C4C-F8C1AF1154AD}"/>
              </a:ext>
            </a:extLst>
          </p:cNvPr>
          <p:cNvCxnSpPr>
            <a:cxnSpLocks/>
          </p:cNvCxnSpPr>
          <p:nvPr/>
        </p:nvCxnSpPr>
        <p:spPr>
          <a:xfrm>
            <a:off x="10449328" y="386827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CaixaDeTexto 546">
            <a:extLst>
              <a:ext uri="{FF2B5EF4-FFF2-40B4-BE49-F238E27FC236}">
                <a16:creationId xmlns:a16="http://schemas.microsoft.com/office/drawing/2014/main" id="{84271714-D3B2-4CD4-8FCD-5711CBF5F5D0}"/>
              </a:ext>
            </a:extLst>
          </p:cNvPr>
          <p:cNvSpPr txBox="1"/>
          <p:nvPr/>
        </p:nvSpPr>
        <p:spPr>
          <a:xfrm>
            <a:off x="10679061" y="3641239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48" name="Conector reto 547">
            <a:extLst>
              <a:ext uri="{FF2B5EF4-FFF2-40B4-BE49-F238E27FC236}">
                <a16:creationId xmlns:a16="http://schemas.microsoft.com/office/drawing/2014/main" id="{EACCEE43-21DF-45DF-A188-3364E21BBAB8}"/>
              </a:ext>
            </a:extLst>
          </p:cNvPr>
          <p:cNvCxnSpPr>
            <a:cxnSpLocks/>
          </p:cNvCxnSpPr>
          <p:nvPr/>
        </p:nvCxnSpPr>
        <p:spPr>
          <a:xfrm>
            <a:off x="10453339" y="56986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CaixaDeTexto 548">
            <a:extLst>
              <a:ext uri="{FF2B5EF4-FFF2-40B4-BE49-F238E27FC236}">
                <a16:creationId xmlns:a16="http://schemas.microsoft.com/office/drawing/2014/main" id="{D0083F0C-2560-446B-BF02-74ABDD701E66}"/>
              </a:ext>
            </a:extLst>
          </p:cNvPr>
          <p:cNvSpPr txBox="1"/>
          <p:nvPr/>
        </p:nvSpPr>
        <p:spPr>
          <a:xfrm>
            <a:off x="10683072" y="5471564"/>
            <a:ext cx="3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CBE3853B-38F0-414D-AF4D-7DD4E2811EE6}"/>
              </a:ext>
            </a:extLst>
          </p:cNvPr>
          <p:cNvCxnSpPr>
            <a:cxnSpLocks/>
          </p:cNvCxnSpPr>
          <p:nvPr/>
        </p:nvCxnSpPr>
        <p:spPr>
          <a:xfrm>
            <a:off x="9398119" y="2009738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F349FD86-CBC9-4D52-9296-B4E4C9C7CEEF}"/>
              </a:ext>
            </a:extLst>
          </p:cNvPr>
          <p:cNvSpPr txBox="1"/>
          <p:nvPr/>
        </p:nvSpPr>
        <p:spPr>
          <a:xfrm>
            <a:off x="9518032" y="177890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2" name="Conector reto 261">
            <a:extLst>
              <a:ext uri="{FF2B5EF4-FFF2-40B4-BE49-F238E27FC236}">
                <a16:creationId xmlns:a16="http://schemas.microsoft.com/office/drawing/2014/main" id="{6C8329CB-5A7D-4003-99C6-34CB8A983E4E}"/>
              </a:ext>
            </a:extLst>
          </p:cNvPr>
          <p:cNvCxnSpPr>
            <a:cxnSpLocks/>
          </p:cNvCxnSpPr>
          <p:nvPr/>
        </p:nvCxnSpPr>
        <p:spPr>
          <a:xfrm>
            <a:off x="9772252" y="1625796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E747826C-3898-4FE6-ADC1-1CAEA4386C81}"/>
              </a:ext>
            </a:extLst>
          </p:cNvPr>
          <p:cNvCxnSpPr>
            <a:cxnSpLocks/>
          </p:cNvCxnSpPr>
          <p:nvPr/>
        </p:nvCxnSpPr>
        <p:spPr>
          <a:xfrm>
            <a:off x="9763821" y="2240363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5927B12D-8299-4DC4-AE39-5963A67AB5C6}"/>
              </a:ext>
            </a:extLst>
          </p:cNvPr>
          <p:cNvSpPr txBox="1"/>
          <p:nvPr/>
        </p:nvSpPr>
        <p:spPr>
          <a:xfrm>
            <a:off x="9585799" y="238549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3392C71D-008F-47C2-BF12-A4B9290A5687}"/>
              </a:ext>
            </a:extLst>
          </p:cNvPr>
          <p:cNvCxnSpPr>
            <a:cxnSpLocks/>
          </p:cNvCxnSpPr>
          <p:nvPr/>
        </p:nvCxnSpPr>
        <p:spPr>
          <a:xfrm>
            <a:off x="9400681" y="385982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50C4CDBC-4491-4048-8D15-F9E80991A747}"/>
              </a:ext>
            </a:extLst>
          </p:cNvPr>
          <p:cNvSpPr txBox="1"/>
          <p:nvPr/>
        </p:nvSpPr>
        <p:spPr>
          <a:xfrm>
            <a:off x="9520594" y="36289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6102EAD8-B24F-43A9-BBC1-933F42188057}"/>
              </a:ext>
            </a:extLst>
          </p:cNvPr>
          <p:cNvCxnSpPr>
            <a:cxnSpLocks/>
          </p:cNvCxnSpPr>
          <p:nvPr/>
        </p:nvCxnSpPr>
        <p:spPr>
          <a:xfrm>
            <a:off x="9774814" y="3475884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A547B5C-0FA9-4B55-A694-660FD5EFD0FC}"/>
              </a:ext>
            </a:extLst>
          </p:cNvPr>
          <p:cNvSpPr txBox="1"/>
          <p:nvPr/>
        </p:nvSpPr>
        <p:spPr>
          <a:xfrm>
            <a:off x="9583658" y="303116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229A5685-8B77-4873-B9AB-157AC0D71ED9}"/>
              </a:ext>
            </a:extLst>
          </p:cNvPr>
          <p:cNvCxnSpPr>
            <a:cxnSpLocks/>
          </p:cNvCxnSpPr>
          <p:nvPr/>
        </p:nvCxnSpPr>
        <p:spPr>
          <a:xfrm>
            <a:off x="9766383" y="4090451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09B6C01A-365B-47E6-B723-FEB0144173A0}"/>
              </a:ext>
            </a:extLst>
          </p:cNvPr>
          <p:cNvSpPr txBox="1"/>
          <p:nvPr/>
        </p:nvSpPr>
        <p:spPr>
          <a:xfrm>
            <a:off x="9588361" y="423558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1A681557-8C0E-4AB2-8A77-B14CC056039A}"/>
              </a:ext>
            </a:extLst>
          </p:cNvPr>
          <p:cNvCxnSpPr>
            <a:cxnSpLocks/>
          </p:cNvCxnSpPr>
          <p:nvPr/>
        </p:nvCxnSpPr>
        <p:spPr>
          <a:xfrm>
            <a:off x="9406550" y="568070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EAEE886D-51DA-431F-ABBF-C4726C09EA42}"/>
              </a:ext>
            </a:extLst>
          </p:cNvPr>
          <p:cNvSpPr txBox="1"/>
          <p:nvPr/>
        </p:nvSpPr>
        <p:spPr>
          <a:xfrm>
            <a:off x="9526463" y="54498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73" name="Conector reto 272">
            <a:extLst>
              <a:ext uri="{FF2B5EF4-FFF2-40B4-BE49-F238E27FC236}">
                <a16:creationId xmlns:a16="http://schemas.microsoft.com/office/drawing/2014/main" id="{A0544AEA-6A38-486A-AEEF-BB2270B7897F}"/>
              </a:ext>
            </a:extLst>
          </p:cNvPr>
          <p:cNvCxnSpPr>
            <a:cxnSpLocks/>
          </p:cNvCxnSpPr>
          <p:nvPr/>
        </p:nvCxnSpPr>
        <p:spPr>
          <a:xfrm>
            <a:off x="9780683" y="5296762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DBCD3D73-617D-4935-BB56-3D85FF851B6D}"/>
              </a:ext>
            </a:extLst>
          </p:cNvPr>
          <p:cNvSpPr txBox="1"/>
          <p:nvPr/>
        </p:nvSpPr>
        <p:spPr>
          <a:xfrm>
            <a:off x="9589527" y="4852045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E8A16DC8-21E9-426B-B8E8-BBC448F95EF9}"/>
              </a:ext>
            </a:extLst>
          </p:cNvPr>
          <p:cNvCxnSpPr>
            <a:cxnSpLocks/>
          </p:cNvCxnSpPr>
          <p:nvPr/>
        </p:nvCxnSpPr>
        <p:spPr>
          <a:xfrm>
            <a:off x="9772252" y="59113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>
            <a:extLst>
              <a:ext uri="{FF2B5EF4-FFF2-40B4-BE49-F238E27FC236}">
                <a16:creationId xmlns:a16="http://schemas.microsoft.com/office/drawing/2014/main" id="{EAEAD5BF-BE20-4D80-B9A8-5DE75C0D173B}"/>
              </a:ext>
            </a:extLst>
          </p:cNvPr>
          <p:cNvSpPr txBox="1"/>
          <p:nvPr/>
        </p:nvSpPr>
        <p:spPr>
          <a:xfrm>
            <a:off x="9594230" y="605646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BADD877D-7AFF-4985-9BA4-2DDA4A19987E}"/>
              </a:ext>
            </a:extLst>
          </p:cNvPr>
          <p:cNvSpPr txBox="1"/>
          <p:nvPr/>
        </p:nvSpPr>
        <p:spPr>
          <a:xfrm>
            <a:off x="9604434" y="1189981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34958807-CD75-4DBE-B8FB-FE54E75F7516}"/>
              </a:ext>
            </a:extLst>
          </p:cNvPr>
          <p:cNvCxnSpPr>
            <a:cxnSpLocks/>
          </p:cNvCxnSpPr>
          <p:nvPr/>
        </p:nvCxnSpPr>
        <p:spPr>
          <a:xfrm>
            <a:off x="5050532" y="197134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ED08BB28-EBDE-4E6D-A246-95AA90FF9698}"/>
              </a:ext>
            </a:extLst>
          </p:cNvPr>
          <p:cNvSpPr txBox="1"/>
          <p:nvPr/>
        </p:nvSpPr>
        <p:spPr>
          <a:xfrm>
            <a:off x="5198385" y="172474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E0F88CDB-FA52-4C72-94AA-FDE62A82F463}"/>
              </a:ext>
            </a:extLst>
          </p:cNvPr>
          <p:cNvSpPr txBox="1"/>
          <p:nvPr/>
        </p:nvSpPr>
        <p:spPr>
          <a:xfrm>
            <a:off x="4691785" y="174153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A6A13FD7-71C7-48D6-B736-C80D1F6A8D01}"/>
              </a:ext>
            </a:extLst>
          </p:cNvPr>
          <p:cNvCxnSpPr>
            <a:cxnSpLocks/>
          </p:cNvCxnSpPr>
          <p:nvPr/>
        </p:nvCxnSpPr>
        <p:spPr>
          <a:xfrm>
            <a:off x="5053695" y="3811036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70BE7672-D940-450B-8D2D-4F4A10372CB5}"/>
              </a:ext>
            </a:extLst>
          </p:cNvPr>
          <p:cNvSpPr txBox="1"/>
          <p:nvPr/>
        </p:nvSpPr>
        <p:spPr>
          <a:xfrm>
            <a:off x="5201548" y="3564438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38DA200C-824C-4837-BB23-E10AE4D2E268}"/>
              </a:ext>
            </a:extLst>
          </p:cNvPr>
          <p:cNvSpPr txBox="1"/>
          <p:nvPr/>
        </p:nvSpPr>
        <p:spPr>
          <a:xfrm>
            <a:off x="4694948" y="358122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87" name="Conector reto 286">
            <a:extLst>
              <a:ext uri="{FF2B5EF4-FFF2-40B4-BE49-F238E27FC236}">
                <a16:creationId xmlns:a16="http://schemas.microsoft.com/office/drawing/2014/main" id="{AFFC9AD8-5DD4-4DA1-A883-7E2227BD661A}"/>
              </a:ext>
            </a:extLst>
          </p:cNvPr>
          <p:cNvCxnSpPr>
            <a:cxnSpLocks/>
          </p:cNvCxnSpPr>
          <p:nvPr/>
        </p:nvCxnSpPr>
        <p:spPr>
          <a:xfrm>
            <a:off x="5052476" y="5667885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ixaDeTexto 287">
            <a:extLst>
              <a:ext uri="{FF2B5EF4-FFF2-40B4-BE49-F238E27FC236}">
                <a16:creationId xmlns:a16="http://schemas.microsoft.com/office/drawing/2014/main" id="{DFF21D03-122D-4C4E-B137-4AE36C897AC1}"/>
              </a:ext>
            </a:extLst>
          </p:cNvPr>
          <p:cNvSpPr txBox="1"/>
          <p:nvPr/>
        </p:nvSpPr>
        <p:spPr>
          <a:xfrm>
            <a:off x="5200329" y="5421287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A07436A9-94A3-4855-A6B3-BA2D831961BA}"/>
              </a:ext>
            </a:extLst>
          </p:cNvPr>
          <p:cNvSpPr txBox="1"/>
          <p:nvPr/>
        </p:nvSpPr>
        <p:spPr>
          <a:xfrm>
            <a:off x="4693729" y="543807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90" name="Espaço Reservado para Conteúdo 2">
            <a:extLst>
              <a:ext uri="{FF2B5EF4-FFF2-40B4-BE49-F238E27FC236}">
                <a16:creationId xmlns:a16="http://schemas.microsoft.com/office/drawing/2014/main" id="{CCDCB82D-5F24-4947-852F-0DFB459A50A3}"/>
              </a:ext>
            </a:extLst>
          </p:cNvPr>
          <p:cNvSpPr txBox="1">
            <a:spLocks/>
          </p:cNvSpPr>
          <p:nvPr/>
        </p:nvSpPr>
        <p:spPr>
          <a:xfrm>
            <a:off x="987318" y="498045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Glicerol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1" name="Espaço Reservado para Conteúdo 2">
            <a:extLst>
              <a:ext uri="{FF2B5EF4-FFF2-40B4-BE49-F238E27FC236}">
                <a16:creationId xmlns:a16="http://schemas.microsoft.com/office/drawing/2014/main" id="{412AE4B2-98C9-4D5B-9601-9248213CEA2F}"/>
              </a:ext>
            </a:extLst>
          </p:cNvPr>
          <p:cNvSpPr txBox="1">
            <a:spLocks/>
          </p:cNvSpPr>
          <p:nvPr/>
        </p:nvSpPr>
        <p:spPr>
          <a:xfrm>
            <a:off x="7179119" y="477088"/>
            <a:ext cx="2119312" cy="5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Graxo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2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777184" y="2576587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B54281C-4580-480A-BC00-624E712D5A35}"/>
              </a:ext>
            </a:extLst>
          </p:cNvPr>
          <p:cNvSpPr/>
          <p:nvPr/>
        </p:nvSpPr>
        <p:spPr>
          <a:xfrm>
            <a:off x="9281846" y="2576587"/>
            <a:ext cx="2093671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CEA9207-3B51-43C9-A9AC-D6906C243CC6}"/>
              </a:ext>
            </a:extLst>
          </p:cNvPr>
          <p:cNvSpPr txBox="1"/>
          <p:nvPr/>
        </p:nvSpPr>
        <p:spPr>
          <a:xfrm>
            <a:off x="8767773" y="471617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7EE2F32-FC54-4950-ADC9-89BBD68E2ACF}"/>
              </a:ext>
            </a:extLst>
          </p:cNvPr>
          <p:cNvSpPr txBox="1"/>
          <p:nvPr/>
        </p:nvSpPr>
        <p:spPr>
          <a:xfrm>
            <a:off x="9686999" y="474098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A8FF53A-4C0B-406D-8C28-5C1BD141A926}"/>
              </a:ext>
            </a:extLst>
          </p:cNvPr>
          <p:cNvCxnSpPr>
            <a:cxnSpLocks/>
          </p:cNvCxnSpPr>
          <p:nvPr/>
        </p:nvCxnSpPr>
        <p:spPr>
          <a:xfrm>
            <a:off x="9485412" y="49470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0F4D39D-7085-40C2-B096-E63F434AAA5A}"/>
              </a:ext>
            </a:extLst>
          </p:cNvPr>
          <p:cNvCxnSpPr>
            <a:cxnSpLocks/>
          </p:cNvCxnSpPr>
          <p:nvPr/>
        </p:nvCxnSpPr>
        <p:spPr>
          <a:xfrm>
            <a:off x="10004156" y="43608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0A6DC0D-BB0C-4D34-B32A-8B752899B990}"/>
              </a:ext>
            </a:extLst>
          </p:cNvPr>
          <p:cNvSpPr txBox="1"/>
          <p:nvPr/>
        </p:nvSpPr>
        <p:spPr>
          <a:xfrm>
            <a:off x="9658832" y="3922458"/>
            <a:ext cx="68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7795FD3-59FF-4F01-B9B9-20599D02A2ED}"/>
              </a:ext>
            </a:extLst>
          </p:cNvPr>
          <p:cNvCxnSpPr>
            <a:cxnSpLocks/>
          </p:cNvCxnSpPr>
          <p:nvPr/>
        </p:nvCxnSpPr>
        <p:spPr>
          <a:xfrm>
            <a:off x="10186540" y="496277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7DD756F-EF7F-4525-AC62-80887D59FF27}"/>
              </a:ext>
            </a:extLst>
          </p:cNvPr>
          <p:cNvCxnSpPr>
            <a:cxnSpLocks/>
          </p:cNvCxnSpPr>
          <p:nvPr/>
        </p:nvCxnSpPr>
        <p:spPr>
          <a:xfrm>
            <a:off x="10894210" y="49718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BE57B93-8090-4897-BAC8-BB6378260AED}"/>
              </a:ext>
            </a:extLst>
          </p:cNvPr>
          <p:cNvSpPr txBox="1"/>
          <p:nvPr/>
        </p:nvSpPr>
        <p:spPr>
          <a:xfrm>
            <a:off x="10446446" y="39082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4FE452E-FFA8-43D8-A3E9-08112E8FAC82}"/>
              </a:ext>
            </a:extLst>
          </p:cNvPr>
          <p:cNvSpPr txBox="1"/>
          <p:nvPr/>
        </p:nvSpPr>
        <p:spPr>
          <a:xfrm>
            <a:off x="10464595" y="474098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2C850AE-2010-43A9-BAFB-B3F0C6CA6A63}"/>
              </a:ext>
            </a:extLst>
          </p:cNvPr>
          <p:cNvSpPr txBox="1"/>
          <p:nvPr/>
        </p:nvSpPr>
        <p:spPr>
          <a:xfrm>
            <a:off x="11197991" y="473193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A50A44A-D6DA-48D2-A38A-5220D653DDC7}"/>
              </a:ext>
            </a:extLst>
          </p:cNvPr>
          <p:cNvCxnSpPr>
            <a:cxnSpLocks/>
          </p:cNvCxnSpPr>
          <p:nvPr/>
        </p:nvCxnSpPr>
        <p:spPr>
          <a:xfrm>
            <a:off x="10619068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ED9665DF-537B-4AF4-85F0-5F8DCE3DC1E4}"/>
              </a:ext>
            </a:extLst>
          </p:cNvPr>
          <p:cNvCxnSpPr>
            <a:cxnSpLocks/>
          </p:cNvCxnSpPr>
          <p:nvPr/>
        </p:nvCxnSpPr>
        <p:spPr>
          <a:xfrm>
            <a:off x="10755701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667893-B95E-4532-B6F7-4654FAD74AD1}"/>
              </a:ext>
            </a:extLst>
          </p:cNvPr>
          <p:cNvSpPr txBox="1"/>
          <p:nvPr/>
        </p:nvSpPr>
        <p:spPr>
          <a:xfrm>
            <a:off x="9851534" y="5551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2DD96CE-286D-487A-B8E6-EB9C21F3E31C}"/>
              </a:ext>
            </a:extLst>
          </p:cNvPr>
          <p:cNvCxnSpPr>
            <a:cxnSpLocks/>
          </p:cNvCxnSpPr>
          <p:nvPr/>
        </p:nvCxnSpPr>
        <p:spPr>
          <a:xfrm>
            <a:off x="10016856" y="51809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457985" y="4624106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377211" y="4648914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1175624" y="485493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694368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493427" y="385460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876752" y="48707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584422" y="48797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2136658" y="38542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2154807" y="464891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888203" y="463987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334680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433213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800552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4FED22BE-7652-4BF6-99D8-F6BB0E0C160B}"/>
              </a:ext>
            </a:extLst>
          </p:cNvPr>
          <p:cNvCxnSpPr>
            <a:cxnSpLocks/>
          </p:cNvCxnSpPr>
          <p:nvPr/>
        </p:nvCxnSpPr>
        <p:spPr>
          <a:xfrm>
            <a:off x="3887849" y="2914646"/>
            <a:ext cx="4879924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B865265C-529B-440A-9A2E-B1DE4307B3A6}"/>
              </a:ext>
            </a:extLst>
          </p:cNvPr>
          <p:cNvSpPr/>
          <p:nvPr/>
        </p:nvSpPr>
        <p:spPr>
          <a:xfrm>
            <a:off x="4322952" y="148175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C4750C5D-B3D6-4B3E-8545-1495734BF83D}"/>
              </a:ext>
            </a:extLst>
          </p:cNvPr>
          <p:cNvSpPr/>
          <p:nvPr/>
        </p:nvSpPr>
        <p:spPr>
          <a:xfrm>
            <a:off x="3629763" y="151345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A92FF64-9642-4F58-84E1-C4513367EEE8}"/>
              </a:ext>
            </a:extLst>
          </p:cNvPr>
          <p:cNvSpPr/>
          <p:nvPr/>
        </p:nvSpPr>
        <p:spPr>
          <a:xfrm>
            <a:off x="4898294" y="151345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2CB9469D-B8C1-43BD-B17A-ED1FAF95445B}"/>
              </a:ext>
            </a:extLst>
          </p:cNvPr>
          <p:cNvSpPr/>
          <p:nvPr/>
        </p:nvSpPr>
        <p:spPr>
          <a:xfrm rot="10800000">
            <a:off x="4913377" y="1513458"/>
            <a:ext cx="2613696" cy="1401188"/>
          </a:xfrm>
          <a:prstGeom prst="arc">
            <a:avLst>
              <a:gd name="adj1" fmla="val 10711786"/>
              <a:gd name="adj2" fmla="val 37259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4E908D8C-48E1-4D93-9D0E-35DD0E4DBA5C}"/>
              </a:ext>
            </a:extLst>
          </p:cNvPr>
          <p:cNvSpPr/>
          <p:nvPr/>
        </p:nvSpPr>
        <p:spPr>
          <a:xfrm>
            <a:off x="7313636" y="1606656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4A0F364-1EB6-4854-BD74-75851B0A4839}"/>
              </a:ext>
            </a:extLst>
          </p:cNvPr>
          <p:cNvCxnSpPr>
            <a:cxnSpLocks/>
          </p:cNvCxnSpPr>
          <p:nvPr/>
        </p:nvCxnSpPr>
        <p:spPr>
          <a:xfrm flipH="1">
            <a:off x="5554000" y="3292144"/>
            <a:ext cx="1332449" cy="20988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0FFAF410-5454-419F-A996-BC1231632666}"/>
              </a:ext>
            </a:extLst>
          </p:cNvPr>
          <p:cNvSpPr/>
          <p:nvPr/>
        </p:nvSpPr>
        <p:spPr>
          <a:xfrm>
            <a:off x="4580261" y="444002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0E4EF50A-23A5-4522-A203-6DD6C64A4B6E}"/>
              </a:ext>
            </a:extLst>
          </p:cNvPr>
          <p:cNvSpPr/>
          <p:nvPr/>
        </p:nvSpPr>
        <p:spPr>
          <a:xfrm>
            <a:off x="3887072" y="4471733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EB7FEDC-5CED-43AC-ABF7-04BE120B4A5A}"/>
              </a:ext>
            </a:extLst>
          </p:cNvPr>
          <p:cNvSpPr/>
          <p:nvPr/>
        </p:nvSpPr>
        <p:spPr>
          <a:xfrm>
            <a:off x="5155603" y="447173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A8029B69-50C0-4510-9B9C-F8B7834014E1}"/>
              </a:ext>
            </a:extLst>
          </p:cNvPr>
          <p:cNvSpPr/>
          <p:nvPr/>
        </p:nvSpPr>
        <p:spPr>
          <a:xfrm>
            <a:off x="7570945" y="45649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1513ED32-7638-472B-AB37-89FCE85D979D}"/>
              </a:ext>
            </a:extLst>
          </p:cNvPr>
          <p:cNvSpPr/>
          <p:nvPr/>
        </p:nvSpPr>
        <p:spPr>
          <a:xfrm>
            <a:off x="5004389" y="3518411"/>
            <a:ext cx="2613696" cy="1401188"/>
          </a:xfrm>
          <a:prstGeom prst="arc">
            <a:avLst>
              <a:gd name="adj1" fmla="val 10711786"/>
              <a:gd name="adj2" fmla="val 37259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99204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6172034" y="870944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11641" y="4328178"/>
            <a:ext cx="3349128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Oxalacetato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5F31707-58F7-4337-ACDB-2403D258C328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714059D-CE57-4981-ACBA-5D0FFEBD43B3}"/>
              </a:ext>
            </a:extLst>
          </p:cNvPr>
          <p:cNvCxnSpPr>
            <a:cxnSpLocks/>
          </p:cNvCxnSpPr>
          <p:nvPr/>
        </p:nvCxnSpPr>
        <p:spPr>
          <a:xfrm flipH="1">
            <a:off x="7675193" y="2087255"/>
            <a:ext cx="1" cy="187071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6E1CC1A-0B9B-47CA-88F2-190053F39533}"/>
              </a:ext>
            </a:extLst>
          </p:cNvPr>
          <p:cNvGrpSpPr/>
          <p:nvPr/>
        </p:nvGrpSpPr>
        <p:grpSpPr>
          <a:xfrm>
            <a:off x="8396148" y="262629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A2B82E-A349-45FD-974C-E17CEAC924E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DDEADEF-8C9A-4F3B-9080-AE648AD8F8A6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5AF4DCF-CC32-4D44-BC33-058C8F26DAA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1AD10C0-8FE1-4D9B-9831-D6797D79361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E25EF3C-E7A6-4041-B1B1-E4FAB648E671}"/>
              </a:ext>
            </a:extLst>
          </p:cNvPr>
          <p:cNvGrpSpPr/>
          <p:nvPr/>
        </p:nvGrpSpPr>
        <p:grpSpPr>
          <a:xfrm>
            <a:off x="8396148" y="3437016"/>
            <a:ext cx="1526102" cy="393021"/>
            <a:chOff x="2840714" y="6305732"/>
            <a:chExt cx="1599632" cy="40347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780E221-1988-45A4-82A5-A8D996F7EE0D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2B84C300-024E-4E60-AB84-FBA84ED25A4B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4B651ECA-14E9-41CF-BE86-BBD126F7F10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D568DBB5-9980-48D7-9D56-01610EB2EC8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F6D1638-F803-49FA-BBDA-AA820557B9A7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B144ADD-43F0-48E9-88DA-729F39824877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51" name="Arco 50">
            <a:extLst>
              <a:ext uri="{FF2B5EF4-FFF2-40B4-BE49-F238E27FC236}">
                <a16:creationId xmlns:a16="http://schemas.microsoft.com/office/drawing/2014/main" id="{38C6293B-4575-4D0B-B517-3A7F39485443}"/>
              </a:ext>
            </a:extLst>
          </p:cNvPr>
          <p:cNvSpPr/>
          <p:nvPr/>
        </p:nvSpPr>
        <p:spPr>
          <a:xfrm rot="10800000">
            <a:off x="7700225" y="2922312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2327886-D3C8-4DE0-8433-F68BC0CB99CD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D139710F-8821-4923-9CD8-D0A40C9A5C85}"/>
              </a:ext>
            </a:extLst>
          </p:cNvPr>
          <p:cNvSpPr/>
          <p:nvPr/>
        </p:nvSpPr>
        <p:spPr>
          <a:xfrm rot="10800000">
            <a:off x="7675193" y="2115282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E749A6-C6D2-4939-B054-7B78743FDE6E}"/>
              </a:ext>
            </a:extLst>
          </p:cNvPr>
          <p:cNvSpPr txBox="1"/>
          <p:nvPr/>
        </p:nvSpPr>
        <p:spPr>
          <a:xfrm>
            <a:off x="8220856" y="192430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45EFCE9-BBD5-4028-BCEF-2E018F1C200B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stomShape 3">
            <a:extLst>
              <a:ext uri="{FF2B5EF4-FFF2-40B4-BE49-F238E27FC236}">
                <a16:creationId xmlns:a16="http://schemas.microsoft.com/office/drawing/2014/main" id="{560254EF-0A57-4A18-9FB5-C0F214312661}"/>
              </a:ext>
            </a:extLst>
          </p:cNvPr>
          <p:cNvSpPr/>
          <p:nvPr/>
        </p:nvSpPr>
        <p:spPr>
          <a:xfrm>
            <a:off x="4748451" y="2480156"/>
            <a:ext cx="31384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Piruvato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carboxilase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25A1E8-6214-4C94-93A6-7CCEE8E34B83}"/>
              </a:ext>
            </a:extLst>
          </p:cNvPr>
          <p:cNvSpPr txBox="1"/>
          <p:nvPr/>
        </p:nvSpPr>
        <p:spPr>
          <a:xfrm>
            <a:off x="2551016" y="1718281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98C2027-C27C-484D-AE8C-A591847FAB3B}"/>
              </a:ext>
            </a:extLst>
          </p:cNvPr>
          <p:cNvSpPr txBox="1"/>
          <p:nvPr/>
        </p:nvSpPr>
        <p:spPr>
          <a:xfrm>
            <a:off x="3552432" y="171828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4B6D256-974C-498A-BFB0-BFA983528585}"/>
              </a:ext>
            </a:extLst>
          </p:cNvPr>
          <p:cNvCxnSpPr>
            <a:cxnSpLocks/>
          </p:cNvCxnSpPr>
          <p:nvPr/>
        </p:nvCxnSpPr>
        <p:spPr>
          <a:xfrm>
            <a:off x="3268655" y="19496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0330B9F-F443-431B-B390-6EE98096E92A}"/>
              </a:ext>
            </a:extLst>
          </p:cNvPr>
          <p:cNvCxnSpPr>
            <a:cxnSpLocks/>
          </p:cNvCxnSpPr>
          <p:nvPr/>
        </p:nvCxnSpPr>
        <p:spPr>
          <a:xfrm>
            <a:off x="3752935" y="134074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8C21EA-570F-4BC1-901C-5163A24A3DDC}"/>
              </a:ext>
            </a:extLst>
          </p:cNvPr>
          <p:cNvSpPr txBox="1"/>
          <p:nvPr/>
        </p:nvSpPr>
        <p:spPr>
          <a:xfrm>
            <a:off x="3578711" y="9339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1142B07-ACC3-4BD6-83AF-DE30B940CCE0}"/>
              </a:ext>
            </a:extLst>
          </p:cNvPr>
          <p:cNvCxnSpPr>
            <a:cxnSpLocks/>
          </p:cNvCxnSpPr>
          <p:nvPr/>
        </p:nvCxnSpPr>
        <p:spPr>
          <a:xfrm>
            <a:off x="3957083" y="196487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2B33EF7-EC49-42B7-A6FC-F566A80AF0E3}"/>
              </a:ext>
            </a:extLst>
          </p:cNvPr>
          <p:cNvCxnSpPr>
            <a:cxnSpLocks/>
          </p:cNvCxnSpPr>
          <p:nvPr/>
        </p:nvCxnSpPr>
        <p:spPr>
          <a:xfrm>
            <a:off x="4469798" y="135510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EDF4E14-B6B1-4515-82A3-1681C4D898B7}"/>
              </a:ext>
            </a:extLst>
          </p:cNvPr>
          <p:cNvCxnSpPr>
            <a:cxnSpLocks/>
          </p:cNvCxnSpPr>
          <p:nvPr/>
        </p:nvCxnSpPr>
        <p:spPr>
          <a:xfrm>
            <a:off x="4677792" y="187914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86457D1-60A3-4852-8634-CB016B5EE810}"/>
              </a:ext>
            </a:extLst>
          </p:cNvPr>
          <p:cNvCxnSpPr>
            <a:cxnSpLocks/>
          </p:cNvCxnSpPr>
          <p:nvPr/>
        </p:nvCxnSpPr>
        <p:spPr>
          <a:xfrm>
            <a:off x="4683435" y="198639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85827C-5FC7-4EF2-B454-1297E15E55D5}"/>
              </a:ext>
            </a:extLst>
          </p:cNvPr>
          <p:cNvSpPr txBox="1"/>
          <p:nvPr/>
        </p:nvSpPr>
        <p:spPr>
          <a:xfrm>
            <a:off x="5004693" y="169347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27F3497-4BF0-4038-98B1-C6DD916AA1F2}"/>
              </a:ext>
            </a:extLst>
          </p:cNvPr>
          <p:cNvSpPr txBox="1"/>
          <p:nvPr/>
        </p:nvSpPr>
        <p:spPr>
          <a:xfrm>
            <a:off x="4240860" y="1718281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5C35A7C-39B9-4FA4-8AC9-EAC254397DD0}"/>
              </a:ext>
            </a:extLst>
          </p:cNvPr>
          <p:cNvSpPr txBox="1"/>
          <p:nvPr/>
        </p:nvSpPr>
        <p:spPr>
          <a:xfrm>
            <a:off x="4249009" y="910390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C0C4020-552D-464A-BE3D-F1377376AE31}"/>
              </a:ext>
            </a:extLst>
          </p:cNvPr>
          <p:cNvCxnSpPr>
            <a:cxnSpLocks/>
          </p:cNvCxnSpPr>
          <p:nvPr/>
        </p:nvCxnSpPr>
        <p:spPr>
          <a:xfrm>
            <a:off x="3884619" y="134074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254C52-C48D-4B56-8D8C-CA91A48E83C1}"/>
              </a:ext>
            </a:extLst>
          </p:cNvPr>
          <p:cNvSpPr txBox="1"/>
          <p:nvPr/>
        </p:nvSpPr>
        <p:spPr>
          <a:xfrm>
            <a:off x="2493065" y="4737424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641856D-077C-470B-951D-72D6D0366D34}"/>
              </a:ext>
            </a:extLst>
          </p:cNvPr>
          <p:cNvSpPr txBox="1"/>
          <p:nvPr/>
        </p:nvSpPr>
        <p:spPr>
          <a:xfrm>
            <a:off x="3494481" y="4737424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40C7F90-C611-4592-93A8-118DE4513E6A}"/>
              </a:ext>
            </a:extLst>
          </p:cNvPr>
          <p:cNvCxnSpPr>
            <a:cxnSpLocks/>
          </p:cNvCxnSpPr>
          <p:nvPr/>
        </p:nvCxnSpPr>
        <p:spPr>
          <a:xfrm>
            <a:off x="3210704" y="50134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C35AE9A5-3188-4809-8EF3-3878456FFEB4}"/>
              </a:ext>
            </a:extLst>
          </p:cNvPr>
          <p:cNvCxnSpPr>
            <a:cxnSpLocks/>
          </p:cNvCxnSpPr>
          <p:nvPr/>
        </p:nvCxnSpPr>
        <p:spPr>
          <a:xfrm>
            <a:off x="3750739" y="434874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558F1AA-FCF7-4A86-9F73-3000CEA31268}"/>
              </a:ext>
            </a:extLst>
          </p:cNvPr>
          <p:cNvSpPr txBox="1"/>
          <p:nvPr/>
        </p:nvSpPr>
        <p:spPr>
          <a:xfrm>
            <a:off x="3520760" y="395306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E5E366F-5765-4BC5-9A29-86BDBAD3CA19}"/>
              </a:ext>
            </a:extLst>
          </p:cNvPr>
          <p:cNvCxnSpPr>
            <a:cxnSpLocks/>
          </p:cNvCxnSpPr>
          <p:nvPr/>
        </p:nvCxnSpPr>
        <p:spPr>
          <a:xfrm>
            <a:off x="3899132" y="498402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FD6ADB2-9E24-44AD-A2C3-CE975F8C2068}"/>
              </a:ext>
            </a:extLst>
          </p:cNvPr>
          <p:cNvCxnSpPr>
            <a:cxnSpLocks/>
          </p:cNvCxnSpPr>
          <p:nvPr/>
        </p:nvCxnSpPr>
        <p:spPr>
          <a:xfrm>
            <a:off x="3210704" y="488806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4AFCD2D-191F-48B9-8CCD-2D39150B1799}"/>
              </a:ext>
            </a:extLst>
          </p:cNvPr>
          <p:cNvCxnSpPr>
            <a:cxnSpLocks/>
          </p:cNvCxnSpPr>
          <p:nvPr/>
        </p:nvCxnSpPr>
        <p:spPr>
          <a:xfrm>
            <a:off x="4411847" y="4374250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6BAABA6-16BA-4093-93A8-8D003D0098D7}"/>
              </a:ext>
            </a:extLst>
          </p:cNvPr>
          <p:cNvCxnSpPr>
            <a:cxnSpLocks/>
          </p:cNvCxnSpPr>
          <p:nvPr/>
        </p:nvCxnSpPr>
        <p:spPr>
          <a:xfrm>
            <a:off x="4619841" y="4898291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C56910A-87FD-4859-AFE0-2FA566464B27}"/>
              </a:ext>
            </a:extLst>
          </p:cNvPr>
          <p:cNvCxnSpPr>
            <a:cxnSpLocks/>
          </p:cNvCxnSpPr>
          <p:nvPr/>
        </p:nvCxnSpPr>
        <p:spPr>
          <a:xfrm>
            <a:off x="4625484" y="50055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D02E407-A404-4F0E-A6A2-ABB483F61735}"/>
              </a:ext>
            </a:extLst>
          </p:cNvPr>
          <p:cNvSpPr txBox="1"/>
          <p:nvPr/>
        </p:nvSpPr>
        <p:spPr>
          <a:xfrm>
            <a:off x="4946742" y="471261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0FF2AFB-D8EF-4512-B345-973A5F5F7DA0}"/>
              </a:ext>
            </a:extLst>
          </p:cNvPr>
          <p:cNvSpPr txBox="1"/>
          <p:nvPr/>
        </p:nvSpPr>
        <p:spPr>
          <a:xfrm>
            <a:off x="4182909" y="473742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5B86D7F-4E6B-4407-BB6A-87E023998A6D}"/>
              </a:ext>
            </a:extLst>
          </p:cNvPr>
          <p:cNvSpPr txBox="1"/>
          <p:nvPr/>
        </p:nvSpPr>
        <p:spPr>
          <a:xfrm>
            <a:off x="4191058" y="392953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078A7A7-E929-4F69-A460-DDB5AE42335F}"/>
              </a:ext>
            </a:extLst>
          </p:cNvPr>
          <p:cNvSpPr txBox="1"/>
          <p:nvPr/>
        </p:nvSpPr>
        <p:spPr>
          <a:xfrm>
            <a:off x="1332049" y="4737423"/>
            <a:ext cx="101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OOC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E13077E-8A5F-404F-A5CD-F8D1590D8438}"/>
              </a:ext>
            </a:extLst>
          </p:cNvPr>
          <p:cNvCxnSpPr>
            <a:cxnSpLocks/>
          </p:cNvCxnSpPr>
          <p:nvPr/>
        </p:nvCxnSpPr>
        <p:spPr>
          <a:xfrm>
            <a:off x="2228929" y="49685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5205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Fosfenolpiruvato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C192CA9-A594-4637-9224-65C67CD9C454}"/>
              </a:ext>
            </a:extLst>
          </p:cNvPr>
          <p:cNvGrpSpPr/>
          <p:nvPr/>
        </p:nvGrpSpPr>
        <p:grpSpPr>
          <a:xfrm>
            <a:off x="8431583" y="1306701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F14F852-61AB-4D70-9E3B-93D055EDD15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982C3D5-D642-4710-8312-06AC5AC3730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6B42A3C-C974-411B-AB10-C07845C8FAAA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5BF40E5-DBB2-46A9-8C56-89993738292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2B0C94-9C3E-4AE5-8D07-5C7F0B3A7410}"/>
              </a:ext>
            </a:extLst>
          </p:cNvPr>
          <p:cNvGrpSpPr/>
          <p:nvPr/>
        </p:nvGrpSpPr>
        <p:grpSpPr>
          <a:xfrm>
            <a:off x="8431583" y="2117421"/>
            <a:ext cx="1526102" cy="393021"/>
            <a:chOff x="2840714" y="6305732"/>
            <a:chExt cx="1599632" cy="403478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FA7A57A-1342-4555-883A-B45DD6871B8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35C310D4-93AA-4B99-8488-5F955FDC063A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G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D27D972-C0C9-4E34-B08D-DA211D020769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764E61A7-0EB7-4365-8C93-522B047B8B98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7697E8B-4C7E-4FEC-89E6-615E6C28D270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97440C0-8D89-4B3D-B5CF-905C06ED5CE3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35" name="Arco 34">
            <a:extLst>
              <a:ext uri="{FF2B5EF4-FFF2-40B4-BE49-F238E27FC236}">
                <a16:creationId xmlns:a16="http://schemas.microsoft.com/office/drawing/2014/main" id="{CCF44ED6-7C47-4235-BAA2-ACB540F0ED30}"/>
              </a:ext>
            </a:extLst>
          </p:cNvPr>
          <p:cNvSpPr/>
          <p:nvPr/>
        </p:nvSpPr>
        <p:spPr>
          <a:xfrm rot="10800000">
            <a:off x="7735660" y="160271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888FE85-3F06-4CD9-8FC4-F65AC01904D1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2º reação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C57FB3-69B6-4D42-A687-CDD3BD969AE6}"/>
              </a:ext>
            </a:extLst>
          </p:cNvPr>
          <p:cNvSpPr txBox="1"/>
          <p:nvPr/>
        </p:nvSpPr>
        <p:spPr>
          <a:xfrm>
            <a:off x="2068263" y="4303675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54D804-C0CE-4FA1-A930-E3AE25235503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7331B2F-18E9-4171-9A45-5C3592C619D5}"/>
              </a:ext>
            </a:extLst>
          </p:cNvPr>
          <p:cNvCxnSpPr>
            <a:cxnSpLocks/>
          </p:cNvCxnSpPr>
          <p:nvPr/>
        </p:nvCxnSpPr>
        <p:spPr>
          <a:xfrm>
            <a:off x="2785902" y="457966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6D4E44A-1867-46CA-8498-40D7A8CD740D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8ED644-97FD-44E9-942D-158710E76A88}"/>
              </a:ext>
            </a:extLst>
          </p:cNvPr>
          <p:cNvSpPr txBox="1"/>
          <p:nvPr/>
        </p:nvSpPr>
        <p:spPr>
          <a:xfrm>
            <a:off x="3095958" y="35193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0F20AA2-002B-40CD-8252-3EE811DCB65C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4E72D66-FC79-49FE-B794-1C300C376E11}"/>
              </a:ext>
            </a:extLst>
          </p:cNvPr>
          <p:cNvCxnSpPr>
            <a:cxnSpLocks/>
          </p:cNvCxnSpPr>
          <p:nvPr/>
        </p:nvCxnSpPr>
        <p:spPr>
          <a:xfrm>
            <a:off x="2785902" y="44543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D4F947E5-3C6F-48F0-9758-38F1F9B211FC}"/>
              </a:ext>
            </a:extLst>
          </p:cNvPr>
          <p:cNvSpPr/>
          <p:nvPr/>
        </p:nvSpPr>
        <p:spPr>
          <a:xfrm>
            <a:off x="3156892" y="2754086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B0797C3-6B02-40E4-A1B1-6381A6C26601}"/>
              </a:ext>
            </a:extLst>
          </p:cNvPr>
          <p:cNvCxnSpPr>
            <a:cxnSpLocks/>
          </p:cNvCxnSpPr>
          <p:nvPr/>
        </p:nvCxnSpPr>
        <p:spPr>
          <a:xfrm>
            <a:off x="3325937" y="315047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2DDD87F-F79F-4647-8914-74B57C42F320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763A3DD-5F01-4578-8095-E6A35BFF9F4E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D52E144-5DCA-4494-8391-AF684B896427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8FFB61C-A86D-4EE7-9F0D-EDD47838293F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7561F02-005F-4CFF-A098-BDA69DE09D01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719F154-99CE-4C5B-B096-00EB2DC150D0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50" name="CustomShape 3">
            <a:extLst>
              <a:ext uri="{FF2B5EF4-FFF2-40B4-BE49-F238E27FC236}">
                <a16:creationId xmlns:a16="http://schemas.microsoft.com/office/drawing/2014/main" id="{5B21D6E6-154F-4360-9884-9A0872BD4015}"/>
              </a:ext>
            </a:extLst>
          </p:cNvPr>
          <p:cNvSpPr/>
          <p:nvPr/>
        </p:nvSpPr>
        <p:spPr>
          <a:xfrm>
            <a:off x="4164953" y="1158274"/>
            <a:ext cx="31384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Fosfenolpiruvato</a:t>
            </a: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carboxicinase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557AEC52-053F-4070-BE01-048B986CA870}"/>
              </a:ext>
            </a:extLst>
          </p:cNvPr>
          <p:cNvSpPr/>
          <p:nvPr/>
        </p:nvSpPr>
        <p:spPr>
          <a:xfrm rot="10800000">
            <a:off x="7666375" y="2422910"/>
            <a:ext cx="1209523" cy="683262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532BC6-5B0D-47A6-945A-938A0FD95A6C}"/>
              </a:ext>
            </a:extLst>
          </p:cNvPr>
          <p:cNvSpPr txBox="1"/>
          <p:nvPr/>
        </p:nvSpPr>
        <p:spPr>
          <a:xfrm>
            <a:off x="8141055" y="290337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60B28A0-E664-4012-A8C4-35A4E3F6EAD8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980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7C4162-8F49-4B00-BA75-DCE751EE57A8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EB5996-A861-4D19-A720-E913599F565B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1E2513-FBE0-4A88-9649-87EAE28CC56D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BA83EA-85F4-4DEB-88D9-21CAF1B92B0C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923F996-BFC3-4B41-AFA2-3DAF3AEC065E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8FE21-1861-42F5-A41F-D6583F5EE4C1}"/>
              </a:ext>
            </a:extLst>
          </p:cNvPr>
          <p:cNvSpPr txBox="1"/>
          <p:nvPr/>
        </p:nvSpPr>
        <p:spPr>
          <a:xfrm>
            <a:off x="3095958" y="351931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35BAB38-3F56-4084-B193-870498B36A10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0747247-A945-4F10-B6AD-E2E08B137C7B}"/>
              </a:ext>
            </a:extLst>
          </p:cNvPr>
          <p:cNvSpPr/>
          <p:nvPr/>
        </p:nvSpPr>
        <p:spPr>
          <a:xfrm>
            <a:off x="3156892" y="2754086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687B51C-DA64-403F-9C90-C845F89F3D52}"/>
              </a:ext>
            </a:extLst>
          </p:cNvPr>
          <p:cNvCxnSpPr>
            <a:cxnSpLocks/>
          </p:cNvCxnSpPr>
          <p:nvPr/>
        </p:nvCxnSpPr>
        <p:spPr>
          <a:xfrm>
            <a:off x="3325937" y="3150479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F032A4-230D-4443-8A89-F927D3C82EE3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3BCC701-1508-4E40-ADA9-DB437DF62448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6670A91-B05F-4BF5-A8BD-8D382232AB61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5B6D53-6ABE-49D5-A126-A8147AE3EA40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BB606D-525D-46A1-877C-DE42E602AC21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C22DB4E-201D-49D2-92D5-3CC1571AF3E0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0CBF975-B672-45E0-B15A-38C1CB576E66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DE606A-32C1-4951-A7E1-C3814AD98FB2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9A91879D-E2F6-4D8E-984A-D657ACAACD84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ADB4DD-F771-4F81-A00A-88F9ED365982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ustomShape 3">
            <a:extLst>
              <a:ext uri="{FF2B5EF4-FFF2-40B4-BE49-F238E27FC236}">
                <a16:creationId xmlns:a16="http://schemas.microsoft.com/office/drawing/2014/main" id="{B75A54CA-008F-467D-9DA7-06017581DB92}"/>
              </a:ext>
            </a:extLst>
          </p:cNvPr>
          <p:cNvSpPr/>
          <p:nvPr/>
        </p:nvSpPr>
        <p:spPr>
          <a:xfrm>
            <a:off x="3937989" y="1152762"/>
            <a:ext cx="31384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Enolase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2085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B50771C-BB13-410E-84F4-0A09187ED4EA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845505" y="3994498"/>
            <a:ext cx="377572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3-Fosfoglicerato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97B672-30CF-428F-930F-78E930574116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4º reação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3277FC-9934-4D13-8639-3A28CC2FC70A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CA5046-1501-4BC7-B4CF-4682E7EFEA21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7B198D-0B0D-456A-9B4D-6C5891A6AABE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CBFC1BA-5929-4125-BF6C-1B3600885586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86BEEA-2CD9-40C3-9059-65B66FA3AAD6}"/>
              </a:ext>
            </a:extLst>
          </p:cNvPr>
          <p:cNvSpPr txBox="1"/>
          <p:nvPr/>
        </p:nvSpPr>
        <p:spPr>
          <a:xfrm>
            <a:off x="3095958" y="3519312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590B56D-FDCF-4668-80FD-0A6BCE53D36A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07E2C575-41CB-4D13-89D8-357F2BC5C170}"/>
              </a:ext>
            </a:extLst>
          </p:cNvPr>
          <p:cNvSpPr/>
          <p:nvPr/>
        </p:nvSpPr>
        <p:spPr>
          <a:xfrm>
            <a:off x="1130336" y="4333214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71DBB36-B491-487A-82BB-B9BB8C14C0FA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42E4E21-3648-4F27-BEAF-0B1A5181A07E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7D02E32-D496-4FD7-9527-9A6589DAC546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46A83E-EFB5-448D-B8CB-2AED1DAA1316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0CBEBF-C2E3-4C93-AA8C-F40A268D2026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634F7FD-09AD-47B5-9A7F-53C0DFE5D96F}"/>
              </a:ext>
            </a:extLst>
          </p:cNvPr>
          <p:cNvSpPr txBox="1"/>
          <p:nvPr/>
        </p:nvSpPr>
        <p:spPr>
          <a:xfrm>
            <a:off x="3766256" y="34957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DAD9109-989C-4808-8C85-A47A9F36F9D9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B9A5E0-3713-4EBA-9540-799F1E145C6D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A2666553-615E-49E9-A4D2-385A30AC3180}"/>
              </a:ext>
            </a:extLst>
          </p:cNvPr>
          <p:cNvSpPr/>
          <p:nvPr/>
        </p:nvSpPr>
        <p:spPr>
          <a:xfrm>
            <a:off x="3657604" y="1152762"/>
            <a:ext cx="341887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Fosfoglicerato-mutase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20923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5086353" y="3994498"/>
            <a:ext cx="4534880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1,3-Bifosfoglicerato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D92D242-5461-4300-AC31-89240A2FBE93}"/>
              </a:ext>
            </a:extLst>
          </p:cNvPr>
          <p:cNvGrpSpPr/>
          <p:nvPr/>
        </p:nvGrpSpPr>
        <p:grpSpPr>
          <a:xfrm>
            <a:off x="8410199" y="1317081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6E51081-4335-4406-BD0E-75CE92EF8FC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C68253E-F49E-41B6-AAF0-424CE69DF9E0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61EEA6C-2CAB-48CF-BAB2-D7267FBD2FA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2D05184-34FB-4C2F-AC79-1E9430A31404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A5B4CBB-6EDF-4467-9C1D-ABCCCFA21ED4}"/>
              </a:ext>
            </a:extLst>
          </p:cNvPr>
          <p:cNvGrpSpPr/>
          <p:nvPr/>
        </p:nvGrpSpPr>
        <p:grpSpPr>
          <a:xfrm>
            <a:off x="8410199" y="2127801"/>
            <a:ext cx="1526102" cy="393021"/>
            <a:chOff x="2840714" y="6305732"/>
            <a:chExt cx="1599632" cy="403478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9EAFAC4D-460F-4F5F-8A75-CBF0774A35DE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D9C0F6A-FE80-4F16-8A42-D48FEAAC1C6D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F1487E5C-EBAC-4CD4-BADC-82327B1B376B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70248F4E-B2E5-4A33-BC29-5EB1724B5DD6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DE6219-00F3-40EB-9DBC-833B54D605BF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F28596E-218B-4643-A44A-03B8DA37EDF5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24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5º reação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8DEA501-4B8A-4219-9FD7-F80FF5FF50E9}"/>
              </a:ext>
            </a:extLst>
          </p:cNvPr>
          <p:cNvCxnSpPr>
            <a:cxnSpLocks/>
          </p:cNvCxnSpPr>
          <p:nvPr/>
        </p:nvCxnSpPr>
        <p:spPr>
          <a:xfrm flipH="1">
            <a:off x="1468499" y="4523217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FACBD8-BE16-46EE-9FDD-2D4F35B5EE97}"/>
              </a:ext>
            </a:extLst>
          </p:cNvPr>
          <p:cNvSpPr txBox="1"/>
          <p:nvPr/>
        </p:nvSpPr>
        <p:spPr>
          <a:xfrm>
            <a:off x="1615871" y="4303675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7564DA7-6C7C-4587-9405-28007841F02F}"/>
              </a:ext>
            </a:extLst>
          </p:cNvPr>
          <p:cNvSpPr txBox="1"/>
          <p:nvPr/>
        </p:nvSpPr>
        <p:spPr>
          <a:xfrm>
            <a:off x="3069679" y="4303675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D793282-9652-4DBB-8B89-6E4FFF6BC5D4}"/>
              </a:ext>
            </a:extLst>
          </p:cNvPr>
          <p:cNvCxnSpPr>
            <a:cxnSpLocks/>
          </p:cNvCxnSpPr>
          <p:nvPr/>
        </p:nvCxnSpPr>
        <p:spPr>
          <a:xfrm>
            <a:off x="2785902" y="452321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AAD1902-8C8F-49B7-8C54-D09CD2391D18}"/>
              </a:ext>
            </a:extLst>
          </p:cNvPr>
          <p:cNvCxnSpPr>
            <a:cxnSpLocks/>
          </p:cNvCxnSpPr>
          <p:nvPr/>
        </p:nvCxnSpPr>
        <p:spPr>
          <a:xfrm>
            <a:off x="3325937" y="391499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819D87E-F58D-4568-93D2-2EF5283F2683}"/>
              </a:ext>
            </a:extLst>
          </p:cNvPr>
          <p:cNvSpPr txBox="1"/>
          <p:nvPr/>
        </p:nvSpPr>
        <p:spPr>
          <a:xfrm>
            <a:off x="3095958" y="3519312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2575AC1-37FF-4A9E-9E0B-E3D52B165155}"/>
              </a:ext>
            </a:extLst>
          </p:cNvPr>
          <p:cNvCxnSpPr>
            <a:cxnSpLocks/>
          </p:cNvCxnSpPr>
          <p:nvPr/>
        </p:nvCxnSpPr>
        <p:spPr>
          <a:xfrm>
            <a:off x="3474330" y="455027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9FB10C8-0BD2-43B8-AFE0-7386A85C53BA}"/>
              </a:ext>
            </a:extLst>
          </p:cNvPr>
          <p:cNvSpPr/>
          <p:nvPr/>
        </p:nvSpPr>
        <p:spPr>
          <a:xfrm>
            <a:off x="1130336" y="4333214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6D69B34-25F3-49E0-9129-F7B2C1246585}"/>
              </a:ext>
            </a:extLst>
          </p:cNvPr>
          <p:cNvCxnSpPr>
            <a:cxnSpLocks/>
          </p:cNvCxnSpPr>
          <p:nvPr/>
        </p:nvCxnSpPr>
        <p:spPr>
          <a:xfrm>
            <a:off x="3987045" y="394050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2CC8B58-F728-4895-B266-3A33003964EF}"/>
              </a:ext>
            </a:extLst>
          </p:cNvPr>
          <p:cNvCxnSpPr>
            <a:cxnSpLocks/>
          </p:cNvCxnSpPr>
          <p:nvPr/>
        </p:nvCxnSpPr>
        <p:spPr>
          <a:xfrm>
            <a:off x="4195039" y="446454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5D135D4-264D-4B2D-8E42-E982F4834C91}"/>
              </a:ext>
            </a:extLst>
          </p:cNvPr>
          <p:cNvCxnSpPr>
            <a:cxnSpLocks/>
          </p:cNvCxnSpPr>
          <p:nvPr/>
        </p:nvCxnSpPr>
        <p:spPr>
          <a:xfrm>
            <a:off x="4200682" y="457178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18B533E-4C54-411F-8CBD-EE9AD6F4BD64}"/>
              </a:ext>
            </a:extLst>
          </p:cNvPr>
          <p:cNvSpPr txBox="1"/>
          <p:nvPr/>
        </p:nvSpPr>
        <p:spPr>
          <a:xfrm>
            <a:off x="4521940" y="427886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291BE1-D623-4AC7-BAE9-E9740ACBB10D}"/>
              </a:ext>
            </a:extLst>
          </p:cNvPr>
          <p:cNvSpPr txBox="1"/>
          <p:nvPr/>
        </p:nvSpPr>
        <p:spPr>
          <a:xfrm>
            <a:off x="3758107" y="4303675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1955629-A5B2-462C-AE98-58DFB19A0C2E}"/>
              </a:ext>
            </a:extLst>
          </p:cNvPr>
          <p:cNvSpPr txBox="1"/>
          <p:nvPr/>
        </p:nvSpPr>
        <p:spPr>
          <a:xfrm>
            <a:off x="3721100" y="3507073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CF6FBF-D719-4BFE-9A68-B1F0D9669D81}"/>
              </a:ext>
            </a:extLst>
          </p:cNvPr>
          <p:cNvCxnSpPr>
            <a:cxnSpLocks/>
          </p:cNvCxnSpPr>
          <p:nvPr/>
        </p:nvCxnSpPr>
        <p:spPr>
          <a:xfrm>
            <a:off x="3325937" y="474053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50A447-0ADB-4520-AE38-D08FCD6CC9E3}"/>
              </a:ext>
            </a:extLst>
          </p:cNvPr>
          <p:cNvSpPr txBox="1"/>
          <p:nvPr/>
        </p:nvSpPr>
        <p:spPr>
          <a:xfrm>
            <a:off x="3147915" y="510380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1C1106A-3F2D-4360-8981-B332011AAAF3}"/>
              </a:ext>
            </a:extLst>
          </p:cNvPr>
          <p:cNvSpPr/>
          <p:nvPr/>
        </p:nvSpPr>
        <p:spPr>
          <a:xfrm>
            <a:off x="3818000" y="2786089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091A25BF-DC1A-4F4F-BFE1-48F30019EB30}"/>
              </a:ext>
            </a:extLst>
          </p:cNvPr>
          <p:cNvCxnSpPr>
            <a:cxnSpLocks/>
          </p:cNvCxnSpPr>
          <p:nvPr/>
        </p:nvCxnSpPr>
        <p:spPr>
          <a:xfrm>
            <a:off x="3987045" y="318248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stomShape 3">
            <a:extLst>
              <a:ext uri="{FF2B5EF4-FFF2-40B4-BE49-F238E27FC236}">
                <a16:creationId xmlns:a16="http://schemas.microsoft.com/office/drawing/2014/main" id="{3F438CF7-2AFC-4049-A02B-20E854B3817E}"/>
              </a:ext>
            </a:extLst>
          </p:cNvPr>
          <p:cNvSpPr/>
          <p:nvPr/>
        </p:nvSpPr>
        <p:spPr>
          <a:xfrm>
            <a:off x="3657604" y="1152762"/>
            <a:ext cx="341887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Fosfogliceratocinase</a:t>
            </a:r>
          </a:p>
        </p:txBody>
      </p:sp>
    </p:spTree>
    <p:extLst>
      <p:ext uri="{BB962C8B-B14F-4D97-AF65-F5344CB8AC3E}">
        <p14:creationId xmlns:p14="http://schemas.microsoft.com/office/powerpoint/2010/main" val="319440731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5" y="13042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6" y="204496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5" y="2076674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1" y="2060233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7" y="4613528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59" y="4393986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67" y="43939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0" y="461352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3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18" y="46405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4" y="4423525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3" y="4030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27" y="455485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0" y="466209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28" y="43691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5" y="439398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88" y="35973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1" y="4369177"/>
            <a:ext cx="2428710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0" y="4803532"/>
            <a:ext cx="2428711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2D7F8F21-363B-4C93-AE3A-61E71B60486B}"/>
              </a:ext>
            </a:extLst>
          </p:cNvPr>
          <p:cNvSpPr/>
          <p:nvPr/>
        </p:nvSpPr>
        <p:spPr>
          <a:xfrm>
            <a:off x="1384370" y="1152762"/>
            <a:ext cx="569211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Gliceraldeído-3-fosfato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1306449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874F02-E5BA-4E1B-9232-2F30B76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8962900" y="3973704"/>
            <a:ext cx="2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</a:p>
        </p:txBody>
      </p:sp>
    </p:spTree>
    <p:extLst>
      <p:ext uri="{BB962C8B-B14F-4D97-AF65-F5344CB8AC3E}">
        <p14:creationId xmlns:p14="http://schemas.microsoft.com/office/powerpoint/2010/main" val="338462801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111332" y="4158342"/>
            <a:ext cx="585561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Didroxiacetona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7º reação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-377679" y="4369734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>
            <a:off x="-377679" y="4803532"/>
            <a:ext cx="4000989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79876E6-BE5F-4AC5-91F0-FEA5F0AA65A9}"/>
              </a:ext>
            </a:extLst>
          </p:cNvPr>
          <p:cNvCxnSpPr>
            <a:cxnSpLocks/>
          </p:cNvCxnSpPr>
          <p:nvPr/>
        </p:nvCxnSpPr>
        <p:spPr>
          <a:xfrm>
            <a:off x="6955106" y="1977390"/>
            <a:ext cx="0" cy="1744722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stomShape 3">
            <a:extLst>
              <a:ext uri="{FF2B5EF4-FFF2-40B4-BE49-F238E27FC236}">
                <a16:creationId xmlns:a16="http://schemas.microsoft.com/office/drawing/2014/main" id="{DED6AD32-228B-4F3D-A20E-8E4B12568196}"/>
              </a:ext>
            </a:extLst>
          </p:cNvPr>
          <p:cNvSpPr/>
          <p:nvPr/>
        </p:nvSpPr>
        <p:spPr>
          <a:xfrm>
            <a:off x="-86620" y="3727949"/>
            <a:ext cx="370993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Triose-fosfato-</a:t>
            </a: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isomerase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C162080-1314-44F8-983F-FC13F5942925}"/>
              </a:ext>
            </a:extLst>
          </p:cNvPr>
          <p:cNvSpPr/>
          <p:nvPr/>
        </p:nvSpPr>
        <p:spPr>
          <a:xfrm>
            <a:off x="4027297" y="913173"/>
            <a:ext cx="5855617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Glicerol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674508-69D7-4CED-A196-6B9E4ED024C1}"/>
              </a:ext>
            </a:extLst>
          </p:cNvPr>
          <p:cNvCxnSpPr>
            <a:cxnSpLocks/>
          </p:cNvCxnSpPr>
          <p:nvPr/>
        </p:nvCxnSpPr>
        <p:spPr>
          <a:xfrm flipH="1">
            <a:off x="8516070" y="5727513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70F1F1-3BC1-4444-903E-6ED9B402ABFA}"/>
              </a:ext>
            </a:extLst>
          </p:cNvPr>
          <p:cNvSpPr txBox="1"/>
          <p:nvPr/>
        </p:nvSpPr>
        <p:spPr>
          <a:xfrm>
            <a:off x="8663442" y="5507971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2F2E42-CE32-4F03-8767-2B5D59184505}"/>
              </a:ext>
            </a:extLst>
          </p:cNvPr>
          <p:cNvSpPr txBox="1"/>
          <p:nvPr/>
        </p:nvSpPr>
        <p:spPr>
          <a:xfrm>
            <a:off x="10117250" y="5507971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B2B41FD-C2CD-4025-B8DA-0CB9DBB88911}"/>
              </a:ext>
            </a:extLst>
          </p:cNvPr>
          <p:cNvCxnSpPr>
            <a:cxnSpLocks/>
          </p:cNvCxnSpPr>
          <p:nvPr/>
        </p:nvCxnSpPr>
        <p:spPr>
          <a:xfrm>
            <a:off x="9833473" y="572751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72EB7EC-F6B2-4DA9-AE09-80DAC6B4876A}"/>
              </a:ext>
            </a:extLst>
          </p:cNvPr>
          <p:cNvCxnSpPr>
            <a:cxnSpLocks/>
          </p:cNvCxnSpPr>
          <p:nvPr/>
        </p:nvCxnSpPr>
        <p:spPr>
          <a:xfrm>
            <a:off x="10521901" y="575456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55F4A8C0-44B8-436A-9C1A-8A4AD396958E}"/>
              </a:ext>
            </a:extLst>
          </p:cNvPr>
          <p:cNvSpPr/>
          <p:nvPr/>
        </p:nvSpPr>
        <p:spPr>
          <a:xfrm>
            <a:off x="8177907" y="5537510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A3084C-5262-4FE3-9FE8-D7819344AF3C}"/>
              </a:ext>
            </a:extLst>
          </p:cNvPr>
          <p:cNvSpPr txBox="1"/>
          <p:nvPr/>
        </p:nvSpPr>
        <p:spPr>
          <a:xfrm>
            <a:off x="10805678" y="5507971"/>
            <a:ext cx="127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40985BE-6E8A-4639-8378-F6D50238237F}"/>
              </a:ext>
            </a:extLst>
          </p:cNvPr>
          <p:cNvCxnSpPr>
            <a:cxnSpLocks/>
          </p:cNvCxnSpPr>
          <p:nvPr/>
        </p:nvCxnSpPr>
        <p:spPr>
          <a:xfrm>
            <a:off x="10306602" y="5927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70F416-9FEB-4D00-9DE4-476F3DB53D9C}"/>
              </a:ext>
            </a:extLst>
          </p:cNvPr>
          <p:cNvSpPr txBox="1"/>
          <p:nvPr/>
        </p:nvSpPr>
        <p:spPr>
          <a:xfrm>
            <a:off x="10195486" y="630809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8008AA9-EFD0-48A1-A710-229BEE49A236}"/>
              </a:ext>
            </a:extLst>
          </p:cNvPr>
          <p:cNvCxnSpPr>
            <a:cxnSpLocks/>
          </p:cNvCxnSpPr>
          <p:nvPr/>
        </p:nvCxnSpPr>
        <p:spPr>
          <a:xfrm>
            <a:off x="10409304" y="5936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97969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827598" y="4170244"/>
            <a:ext cx="5277205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Gliceraldeído-3-fosfato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o 41">
            <a:extLst>
              <a:ext uri="{FF2B5EF4-FFF2-40B4-BE49-F238E27FC236}">
                <a16:creationId xmlns:a16="http://schemas.microsoft.com/office/drawing/2014/main" id="{6B0B2520-DDC3-40C9-9631-68FAA2C00EB5}"/>
              </a:ext>
            </a:extLst>
          </p:cNvPr>
          <p:cNvSpPr/>
          <p:nvPr/>
        </p:nvSpPr>
        <p:spPr>
          <a:xfrm rot="10800000">
            <a:off x="7714276" y="1613097"/>
            <a:ext cx="1209523" cy="6832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E294420-F98D-49DA-A820-C89DF150F934}"/>
              </a:ext>
            </a:extLst>
          </p:cNvPr>
          <p:cNvSpPr/>
          <p:nvPr/>
        </p:nvSpPr>
        <p:spPr>
          <a:xfrm>
            <a:off x="9129154" y="12725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824B0462-8A1B-41D1-A5B3-3F96E0441E25}"/>
              </a:ext>
            </a:extLst>
          </p:cNvPr>
          <p:cNvSpPr/>
          <p:nvPr/>
        </p:nvSpPr>
        <p:spPr>
          <a:xfrm>
            <a:off x="8435965" y="1304231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AEA6705-27B7-42B7-BE67-6DBCB2610BAA}"/>
              </a:ext>
            </a:extLst>
          </p:cNvPr>
          <p:cNvSpPr/>
          <p:nvPr/>
        </p:nvSpPr>
        <p:spPr>
          <a:xfrm>
            <a:off x="9772076" y="204496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2519602F-22BA-4791-AE22-D8E890ACDBF2}"/>
              </a:ext>
            </a:extLst>
          </p:cNvPr>
          <p:cNvSpPr/>
          <p:nvPr/>
        </p:nvSpPr>
        <p:spPr>
          <a:xfrm>
            <a:off x="8435965" y="2076674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B9E769-A948-4FFA-9B46-831CB6FA3B5B}"/>
              </a:ext>
            </a:extLst>
          </p:cNvPr>
          <p:cNvSpPr txBox="1"/>
          <p:nvPr/>
        </p:nvSpPr>
        <p:spPr>
          <a:xfrm>
            <a:off x="9334631" y="2060233"/>
            <a:ext cx="3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B898CBC-1B4F-4E88-A85C-34BE2B7F6E38}"/>
              </a:ext>
            </a:extLst>
          </p:cNvPr>
          <p:cNvCxnSpPr>
            <a:cxnSpLocks/>
          </p:cNvCxnSpPr>
          <p:nvPr/>
        </p:nvCxnSpPr>
        <p:spPr>
          <a:xfrm flipH="1">
            <a:off x="1073387" y="4613528"/>
            <a:ext cx="3109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AE31D2B-EA08-44B8-A6B3-0A0364A92538}"/>
              </a:ext>
            </a:extLst>
          </p:cNvPr>
          <p:cNvSpPr txBox="1"/>
          <p:nvPr/>
        </p:nvSpPr>
        <p:spPr>
          <a:xfrm>
            <a:off x="1220759" y="4393986"/>
            <a:ext cx="1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66BD017-87E2-480D-8C71-366CC80AA66C}"/>
              </a:ext>
            </a:extLst>
          </p:cNvPr>
          <p:cNvSpPr txBox="1"/>
          <p:nvPr/>
        </p:nvSpPr>
        <p:spPr>
          <a:xfrm>
            <a:off x="2674567" y="439398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BDE08C0-BBDC-4A3A-AA43-BD820E0EC1F1}"/>
              </a:ext>
            </a:extLst>
          </p:cNvPr>
          <p:cNvCxnSpPr>
            <a:cxnSpLocks/>
          </p:cNvCxnSpPr>
          <p:nvPr/>
        </p:nvCxnSpPr>
        <p:spPr>
          <a:xfrm>
            <a:off x="2390790" y="461352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7B8B4AD-B13C-4912-82A1-B345B8B7BA7A}"/>
              </a:ext>
            </a:extLst>
          </p:cNvPr>
          <p:cNvCxnSpPr>
            <a:cxnSpLocks/>
          </p:cNvCxnSpPr>
          <p:nvPr/>
        </p:nvCxnSpPr>
        <p:spPr>
          <a:xfrm>
            <a:off x="2930825" y="40053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2BAC266-745C-471D-8D16-618DF3A4E661}"/>
              </a:ext>
            </a:extLst>
          </p:cNvPr>
          <p:cNvSpPr txBox="1"/>
          <p:nvPr/>
        </p:nvSpPr>
        <p:spPr>
          <a:xfrm>
            <a:off x="2700846" y="3609623"/>
            <a:ext cx="67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1F26E65-2DC7-47DD-9469-7F74455D797B}"/>
              </a:ext>
            </a:extLst>
          </p:cNvPr>
          <p:cNvCxnSpPr>
            <a:cxnSpLocks/>
          </p:cNvCxnSpPr>
          <p:nvPr/>
        </p:nvCxnSpPr>
        <p:spPr>
          <a:xfrm>
            <a:off x="3079218" y="46405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54C376-0720-413C-A5BE-261D64290E95}"/>
              </a:ext>
            </a:extLst>
          </p:cNvPr>
          <p:cNvSpPr/>
          <p:nvPr/>
        </p:nvSpPr>
        <p:spPr>
          <a:xfrm>
            <a:off x="735224" y="4423525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CBE8E6-C558-41E3-BD7F-B58226A2284C}"/>
              </a:ext>
            </a:extLst>
          </p:cNvPr>
          <p:cNvCxnSpPr>
            <a:cxnSpLocks/>
          </p:cNvCxnSpPr>
          <p:nvPr/>
        </p:nvCxnSpPr>
        <p:spPr>
          <a:xfrm>
            <a:off x="3591933" y="403081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A82F5F9-74DD-40F6-9048-7BE7B0809F87}"/>
              </a:ext>
            </a:extLst>
          </p:cNvPr>
          <p:cNvCxnSpPr>
            <a:cxnSpLocks/>
          </p:cNvCxnSpPr>
          <p:nvPr/>
        </p:nvCxnSpPr>
        <p:spPr>
          <a:xfrm>
            <a:off x="3799927" y="455485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620DFA-D350-428A-8180-EF4A4F8109C1}"/>
              </a:ext>
            </a:extLst>
          </p:cNvPr>
          <p:cNvCxnSpPr>
            <a:cxnSpLocks/>
          </p:cNvCxnSpPr>
          <p:nvPr/>
        </p:nvCxnSpPr>
        <p:spPr>
          <a:xfrm>
            <a:off x="3805570" y="466209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32B1B0-FB3A-4491-86D6-AE88A53AE6E8}"/>
              </a:ext>
            </a:extLst>
          </p:cNvPr>
          <p:cNvSpPr txBox="1"/>
          <p:nvPr/>
        </p:nvSpPr>
        <p:spPr>
          <a:xfrm>
            <a:off x="4126828" y="43691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AEFD88-F2DF-45DE-8C64-EBF45BC5A3D6}"/>
              </a:ext>
            </a:extLst>
          </p:cNvPr>
          <p:cNvSpPr txBox="1"/>
          <p:nvPr/>
        </p:nvSpPr>
        <p:spPr>
          <a:xfrm>
            <a:off x="3362995" y="4393986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2A6A1A-BC41-4AEC-AA47-76837171CEFC}"/>
              </a:ext>
            </a:extLst>
          </p:cNvPr>
          <p:cNvSpPr txBox="1"/>
          <p:nvPr/>
        </p:nvSpPr>
        <p:spPr>
          <a:xfrm>
            <a:off x="3325988" y="3597384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CE9C347-8482-4F51-9A01-CE5FEE5E9FA0}"/>
              </a:ext>
            </a:extLst>
          </p:cNvPr>
          <p:cNvCxnSpPr>
            <a:cxnSpLocks/>
          </p:cNvCxnSpPr>
          <p:nvPr/>
        </p:nvCxnSpPr>
        <p:spPr>
          <a:xfrm>
            <a:off x="2930825" y="4830842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0190F67-32FD-4F0A-A0F9-2AB0CA308A58}"/>
              </a:ext>
            </a:extLst>
          </p:cNvPr>
          <p:cNvSpPr txBox="1"/>
          <p:nvPr/>
        </p:nvSpPr>
        <p:spPr>
          <a:xfrm>
            <a:off x="2752803" y="5194114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C92A22A-F50E-42DB-AE23-9465CA5B7743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0EABFC7A-11E5-40C0-AF0C-3F2B665842FE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A229B42-6684-4225-986D-336E2E5FB94C}"/>
              </a:ext>
            </a:extLst>
          </p:cNvPr>
          <p:cNvCxnSpPr>
            <a:cxnSpLocks/>
          </p:cNvCxnSpPr>
          <p:nvPr/>
        </p:nvCxnSpPr>
        <p:spPr>
          <a:xfrm flipH="1">
            <a:off x="10327491" y="4369177"/>
            <a:ext cx="2428710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AB51FFE-420B-4659-8036-2F9B56B99039}"/>
              </a:ext>
            </a:extLst>
          </p:cNvPr>
          <p:cNvCxnSpPr>
            <a:cxnSpLocks/>
          </p:cNvCxnSpPr>
          <p:nvPr/>
        </p:nvCxnSpPr>
        <p:spPr>
          <a:xfrm flipV="1">
            <a:off x="10327490" y="4803532"/>
            <a:ext cx="2428711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3">
            <a:extLst>
              <a:ext uri="{FF2B5EF4-FFF2-40B4-BE49-F238E27FC236}">
                <a16:creationId xmlns:a16="http://schemas.microsoft.com/office/drawing/2014/main" id="{E3B5D205-2E88-494C-A303-56850D3BE71A}"/>
              </a:ext>
            </a:extLst>
          </p:cNvPr>
          <p:cNvSpPr/>
          <p:nvPr/>
        </p:nvSpPr>
        <p:spPr>
          <a:xfrm>
            <a:off x="1384370" y="1152762"/>
            <a:ext cx="569211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Gliceraldeído-3-fosfato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4156488787"/>
      </p:ext>
    </p:extLst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Frutose-1,6-bifosfato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8º reação</a:t>
            </a:r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1DA7D552-32F5-45FF-B606-E0CEBA070764}"/>
              </a:ext>
            </a:extLst>
          </p:cNvPr>
          <p:cNvSpPr/>
          <p:nvPr/>
        </p:nvSpPr>
        <p:spPr>
          <a:xfrm>
            <a:off x="1907822" y="3737266"/>
            <a:ext cx="1561070" cy="1267178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1A6A051-10B5-4750-84BD-6ADE7A47B112}"/>
              </a:ext>
            </a:extLst>
          </p:cNvPr>
          <p:cNvCxnSpPr>
            <a:cxnSpLocks/>
          </p:cNvCxnSpPr>
          <p:nvPr/>
        </p:nvCxnSpPr>
        <p:spPr>
          <a:xfrm>
            <a:off x="3468892" y="384951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5F9E76-BEB8-49E8-B961-6CB58E5E2250}"/>
              </a:ext>
            </a:extLst>
          </p:cNvPr>
          <p:cNvSpPr txBox="1"/>
          <p:nvPr/>
        </p:nvSpPr>
        <p:spPr>
          <a:xfrm>
            <a:off x="2449316" y="3618678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D23AD5-8396-480F-8B1B-D09B380D167B}"/>
              </a:ext>
            </a:extLst>
          </p:cNvPr>
          <p:cNvSpPr txBox="1"/>
          <p:nvPr/>
        </p:nvSpPr>
        <p:spPr>
          <a:xfrm>
            <a:off x="3171293" y="3429000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774C9E-BCE1-45AC-9218-374A6FA2340A}"/>
              </a:ext>
            </a:extLst>
          </p:cNvPr>
          <p:cNvSpPr txBox="1"/>
          <p:nvPr/>
        </p:nvSpPr>
        <p:spPr>
          <a:xfrm>
            <a:off x="3251484" y="4646558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53EFC6-B09D-462A-A48B-D5FE81500DA1}"/>
              </a:ext>
            </a:extLst>
          </p:cNvPr>
          <p:cNvCxnSpPr>
            <a:cxnSpLocks/>
          </p:cNvCxnSpPr>
          <p:nvPr/>
        </p:nvCxnSpPr>
        <p:spPr>
          <a:xfrm>
            <a:off x="3168852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18FB64-0640-4353-9535-EAC32C6761BA}"/>
              </a:ext>
            </a:extLst>
          </p:cNvPr>
          <p:cNvSpPr txBox="1"/>
          <p:nvPr/>
        </p:nvSpPr>
        <p:spPr>
          <a:xfrm>
            <a:off x="2743199" y="421043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052620-8E22-4E9F-9ABA-757DB3511885}"/>
              </a:ext>
            </a:extLst>
          </p:cNvPr>
          <p:cNvSpPr txBox="1"/>
          <p:nvPr/>
        </p:nvSpPr>
        <p:spPr>
          <a:xfrm>
            <a:off x="3013021" y="54203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677B31-D817-4553-9A53-99E056EFC76D}"/>
              </a:ext>
            </a:extLst>
          </p:cNvPr>
          <p:cNvCxnSpPr>
            <a:cxnSpLocks/>
          </p:cNvCxnSpPr>
          <p:nvPr/>
        </p:nvCxnSpPr>
        <p:spPr>
          <a:xfrm>
            <a:off x="2215145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30CEC92-1112-422A-A838-914936A0E370}"/>
              </a:ext>
            </a:extLst>
          </p:cNvPr>
          <p:cNvCxnSpPr>
            <a:cxnSpLocks/>
          </p:cNvCxnSpPr>
          <p:nvPr/>
        </p:nvCxnSpPr>
        <p:spPr>
          <a:xfrm>
            <a:off x="1907822" y="378860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DBADDB-0C43-4F1A-ACC9-FAD02D935B36}"/>
              </a:ext>
            </a:extLst>
          </p:cNvPr>
          <p:cNvSpPr txBox="1"/>
          <p:nvPr/>
        </p:nvSpPr>
        <p:spPr>
          <a:xfrm>
            <a:off x="1311160" y="3387845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E15DBD-B38C-45AD-B6B9-EE887876AC65}"/>
              </a:ext>
            </a:extLst>
          </p:cNvPr>
          <p:cNvSpPr txBox="1"/>
          <p:nvPr/>
        </p:nvSpPr>
        <p:spPr>
          <a:xfrm>
            <a:off x="1979913" y="5439349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E39679-5A3B-4A89-AC83-C35629AB47DF}"/>
              </a:ext>
            </a:extLst>
          </p:cNvPr>
          <p:cNvSpPr txBox="1"/>
          <p:nvPr/>
        </p:nvSpPr>
        <p:spPr>
          <a:xfrm>
            <a:off x="2069051" y="41848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AAD5F9A-41EB-48B6-BA34-1E2DAA92E3D5}"/>
              </a:ext>
            </a:extLst>
          </p:cNvPr>
          <p:cNvSpPr txBox="1"/>
          <p:nvPr/>
        </p:nvSpPr>
        <p:spPr>
          <a:xfrm>
            <a:off x="1731977" y="4578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8DDC07F-4FE8-4DBE-8AEC-B0CF9A68BF87}"/>
              </a:ext>
            </a:extLst>
          </p:cNvPr>
          <p:cNvCxnSpPr>
            <a:cxnSpLocks/>
          </p:cNvCxnSpPr>
          <p:nvPr/>
        </p:nvCxnSpPr>
        <p:spPr>
          <a:xfrm>
            <a:off x="4269882" y="365445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DFC58A02-90DB-47F0-9941-B4FA28C89C2C}"/>
              </a:ext>
            </a:extLst>
          </p:cNvPr>
          <p:cNvSpPr/>
          <p:nvPr/>
        </p:nvSpPr>
        <p:spPr>
          <a:xfrm>
            <a:off x="4592773" y="346444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529E612-E024-4FEB-A9D4-60BA48A78A99}"/>
              </a:ext>
            </a:extLst>
          </p:cNvPr>
          <p:cNvCxnSpPr>
            <a:cxnSpLocks/>
          </p:cNvCxnSpPr>
          <p:nvPr/>
        </p:nvCxnSpPr>
        <p:spPr>
          <a:xfrm>
            <a:off x="1142915" y="36082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227881C-0C25-4AAD-8BD9-8C126C0A8884}"/>
              </a:ext>
            </a:extLst>
          </p:cNvPr>
          <p:cNvSpPr/>
          <p:nvPr/>
        </p:nvSpPr>
        <p:spPr>
          <a:xfrm>
            <a:off x="771849" y="340418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DE6EE2F-44F2-4393-9FCB-436AE9D9CB07}"/>
              </a:ext>
            </a:extLst>
          </p:cNvPr>
          <p:cNvSpPr/>
          <p:nvPr/>
        </p:nvSpPr>
        <p:spPr>
          <a:xfrm>
            <a:off x="3251484" y="1383994"/>
            <a:ext cx="370993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Aldolase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30738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2F85A2B-D398-46F0-A97F-E12A189746E9}"/>
              </a:ext>
            </a:extLst>
          </p:cNvPr>
          <p:cNvCxnSpPr>
            <a:cxnSpLocks/>
          </p:cNvCxnSpPr>
          <p:nvPr/>
        </p:nvCxnSpPr>
        <p:spPr>
          <a:xfrm flipV="1">
            <a:off x="7276052" y="5544491"/>
            <a:ext cx="0" cy="324554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429C3B44-771C-4E6D-A791-E1E05AF038DE}"/>
              </a:ext>
            </a:extLst>
          </p:cNvPr>
          <p:cNvSpPr/>
          <p:nvPr/>
        </p:nvSpPr>
        <p:spPr>
          <a:xfrm>
            <a:off x="1907822" y="3737266"/>
            <a:ext cx="1561070" cy="1267178"/>
          </a:xfrm>
          <a:prstGeom prst="pent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A3FEE5F-B99F-49B8-89BE-001F48853C1A}"/>
              </a:ext>
            </a:extLst>
          </p:cNvPr>
          <p:cNvCxnSpPr>
            <a:cxnSpLocks/>
          </p:cNvCxnSpPr>
          <p:nvPr/>
        </p:nvCxnSpPr>
        <p:spPr>
          <a:xfrm>
            <a:off x="3468892" y="3849511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741C4B-75CA-4E52-9D55-E14215DC9F66}"/>
              </a:ext>
            </a:extLst>
          </p:cNvPr>
          <p:cNvSpPr txBox="1"/>
          <p:nvPr/>
        </p:nvSpPr>
        <p:spPr>
          <a:xfrm>
            <a:off x="2449316" y="3618678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A8190C-E472-4A53-849E-4D5C8D6FA698}"/>
              </a:ext>
            </a:extLst>
          </p:cNvPr>
          <p:cNvSpPr txBox="1"/>
          <p:nvPr/>
        </p:nvSpPr>
        <p:spPr>
          <a:xfrm>
            <a:off x="3171293" y="3429000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7ED126-6E96-4FBA-A6D3-42A218F24F82}"/>
              </a:ext>
            </a:extLst>
          </p:cNvPr>
          <p:cNvSpPr txBox="1"/>
          <p:nvPr/>
        </p:nvSpPr>
        <p:spPr>
          <a:xfrm>
            <a:off x="3251484" y="4646558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C1EFA90-AD3F-4A56-A681-5A0D5AA5675F}"/>
              </a:ext>
            </a:extLst>
          </p:cNvPr>
          <p:cNvCxnSpPr>
            <a:cxnSpLocks/>
          </p:cNvCxnSpPr>
          <p:nvPr/>
        </p:nvCxnSpPr>
        <p:spPr>
          <a:xfrm>
            <a:off x="3168852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CBDA73-C1BC-4089-AB6A-74984D70D309}"/>
              </a:ext>
            </a:extLst>
          </p:cNvPr>
          <p:cNvSpPr txBox="1"/>
          <p:nvPr/>
        </p:nvSpPr>
        <p:spPr>
          <a:xfrm>
            <a:off x="2743199" y="4210430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2A4EE22-5EE4-4F10-94CE-9A3FEF6EA897}"/>
              </a:ext>
            </a:extLst>
          </p:cNvPr>
          <p:cNvSpPr txBox="1"/>
          <p:nvPr/>
        </p:nvSpPr>
        <p:spPr>
          <a:xfrm>
            <a:off x="3013021" y="542031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6740847-1BC6-4146-A8D7-8F4E2E792C8A}"/>
              </a:ext>
            </a:extLst>
          </p:cNvPr>
          <p:cNvCxnSpPr>
            <a:cxnSpLocks/>
          </p:cNvCxnSpPr>
          <p:nvPr/>
        </p:nvCxnSpPr>
        <p:spPr>
          <a:xfrm>
            <a:off x="2215145" y="4581393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AF5AC6C-0B9E-4D9D-A2D3-C0210A8BE5E5}"/>
              </a:ext>
            </a:extLst>
          </p:cNvPr>
          <p:cNvCxnSpPr>
            <a:cxnSpLocks/>
          </p:cNvCxnSpPr>
          <p:nvPr/>
        </p:nvCxnSpPr>
        <p:spPr>
          <a:xfrm>
            <a:off x="1907822" y="378860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F7A083-15DD-4DC2-90FE-51A6038986B6}"/>
              </a:ext>
            </a:extLst>
          </p:cNvPr>
          <p:cNvSpPr txBox="1"/>
          <p:nvPr/>
        </p:nvSpPr>
        <p:spPr>
          <a:xfrm>
            <a:off x="1311160" y="3387845"/>
            <a:ext cx="128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6E6CBC-AA8F-45C6-8F74-12865515EDBB}"/>
              </a:ext>
            </a:extLst>
          </p:cNvPr>
          <p:cNvSpPr txBox="1"/>
          <p:nvPr/>
        </p:nvSpPr>
        <p:spPr>
          <a:xfrm>
            <a:off x="1979913" y="5439349"/>
            <a:ext cx="71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115C32-3881-4652-98D2-9626598563AC}"/>
              </a:ext>
            </a:extLst>
          </p:cNvPr>
          <p:cNvSpPr txBox="1"/>
          <p:nvPr/>
        </p:nvSpPr>
        <p:spPr>
          <a:xfrm>
            <a:off x="2069051" y="418489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74E2EB-865B-40A7-A6B0-DB041DF6D24A}"/>
              </a:ext>
            </a:extLst>
          </p:cNvPr>
          <p:cNvSpPr txBox="1"/>
          <p:nvPr/>
        </p:nvSpPr>
        <p:spPr>
          <a:xfrm>
            <a:off x="1731977" y="4578202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45124A1-D3D7-4D87-B046-15082A901E9E}"/>
              </a:ext>
            </a:extLst>
          </p:cNvPr>
          <p:cNvCxnSpPr>
            <a:cxnSpLocks/>
          </p:cNvCxnSpPr>
          <p:nvPr/>
        </p:nvCxnSpPr>
        <p:spPr>
          <a:xfrm>
            <a:off x="1142915" y="360823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1E8F3BC-EB70-4B24-84AA-4EC00A3BD13B}"/>
              </a:ext>
            </a:extLst>
          </p:cNvPr>
          <p:cNvSpPr/>
          <p:nvPr/>
        </p:nvSpPr>
        <p:spPr>
          <a:xfrm>
            <a:off x="771849" y="3404188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77200D2E-A393-4E41-8949-8E05816752F2}"/>
              </a:ext>
            </a:extLst>
          </p:cNvPr>
          <p:cNvSpPr/>
          <p:nvPr/>
        </p:nvSpPr>
        <p:spPr>
          <a:xfrm rot="10800000">
            <a:off x="7666375" y="2422910"/>
            <a:ext cx="1209523" cy="683262"/>
          </a:xfrm>
          <a:prstGeom prst="arc">
            <a:avLst>
              <a:gd name="adj1" fmla="val 16421902"/>
              <a:gd name="adj2" fmla="val 54529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03D8ECB-89F3-46F8-9E4E-D6E97E0C9616}"/>
              </a:ext>
            </a:extLst>
          </p:cNvPr>
          <p:cNvSpPr/>
          <p:nvPr/>
        </p:nvSpPr>
        <p:spPr>
          <a:xfrm>
            <a:off x="8338839" y="2957112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CustomShape 3">
            <a:extLst>
              <a:ext uri="{FF2B5EF4-FFF2-40B4-BE49-F238E27FC236}">
                <a16:creationId xmlns:a16="http://schemas.microsoft.com/office/drawing/2014/main" id="{5E411FB2-AB63-4014-B9FC-39DCD66F558D}"/>
              </a:ext>
            </a:extLst>
          </p:cNvPr>
          <p:cNvSpPr/>
          <p:nvPr/>
        </p:nvSpPr>
        <p:spPr>
          <a:xfrm>
            <a:off x="3804358" y="115827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Frutose-1,6-bifosfatase</a:t>
            </a: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52C93F02-CB2E-4622-BB0E-4F2D8183B3D3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8B46594-6981-4504-86DE-B9E6882BE9DC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24510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0EB608D-F7FE-4069-A164-B1357F9CE95E}"/>
              </a:ext>
            </a:extLst>
          </p:cNvPr>
          <p:cNvCxnSpPr>
            <a:cxnSpLocks/>
          </p:cNvCxnSpPr>
          <p:nvPr/>
        </p:nvCxnSpPr>
        <p:spPr>
          <a:xfrm flipV="1">
            <a:off x="7276052" y="-1239771"/>
            <a:ext cx="0" cy="4881873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9DDC146-130E-470C-B76D-6F1A9DE2D8C9}"/>
              </a:ext>
            </a:extLst>
          </p:cNvPr>
          <p:cNvCxnSpPr>
            <a:cxnSpLocks/>
          </p:cNvCxnSpPr>
          <p:nvPr/>
        </p:nvCxnSpPr>
        <p:spPr>
          <a:xfrm flipH="1">
            <a:off x="7675194" y="5544489"/>
            <a:ext cx="1" cy="324555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10º reação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5D7747C8-EDB6-4717-9EE6-979D19544D67}"/>
              </a:ext>
            </a:extLst>
          </p:cNvPr>
          <p:cNvSpPr/>
          <p:nvPr/>
        </p:nvSpPr>
        <p:spPr>
          <a:xfrm>
            <a:off x="1580898" y="382857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F84590-47AE-475F-BEA0-1BD734D98657}"/>
              </a:ext>
            </a:extLst>
          </p:cNvPr>
          <p:cNvSpPr txBox="1"/>
          <p:nvPr/>
        </p:nvSpPr>
        <p:spPr>
          <a:xfrm>
            <a:off x="2960015" y="3597744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A13066A-0FD9-4493-ABD0-F56BF37AEF47}"/>
              </a:ext>
            </a:extLst>
          </p:cNvPr>
          <p:cNvCxnSpPr>
            <a:cxnSpLocks/>
          </p:cNvCxnSpPr>
          <p:nvPr/>
        </p:nvCxnSpPr>
        <p:spPr>
          <a:xfrm>
            <a:off x="2006551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E67BA7-63A4-4811-B3CE-0E36197C88A4}"/>
              </a:ext>
            </a:extLst>
          </p:cNvPr>
          <p:cNvSpPr txBox="1"/>
          <p:nvPr/>
        </p:nvSpPr>
        <p:spPr>
          <a:xfrm>
            <a:off x="1850720" y="477361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840D5F-C1F5-43C5-B49A-B481C5E67E5A}"/>
              </a:ext>
            </a:extLst>
          </p:cNvPr>
          <p:cNvSpPr txBox="1"/>
          <p:nvPr/>
        </p:nvSpPr>
        <p:spPr>
          <a:xfrm>
            <a:off x="1850720" y="59734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AB4CB1B-8E48-4475-A728-22320190E0F2}"/>
              </a:ext>
            </a:extLst>
          </p:cNvPr>
          <p:cNvCxnSpPr>
            <a:cxnSpLocks/>
          </p:cNvCxnSpPr>
          <p:nvPr/>
        </p:nvCxnSpPr>
        <p:spPr>
          <a:xfrm>
            <a:off x="3271816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A46532-B060-4177-BFE5-C0F6D7821E68}"/>
              </a:ext>
            </a:extLst>
          </p:cNvPr>
          <p:cNvSpPr txBox="1"/>
          <p:nvPr/>
        </p:nvSpPr>
        <p:spPr>
          <a:xfrm>
            <a:off x="3109476" y="593590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E408FC-7937-4849-BD89-DB9F38987DB2}"/>
              </a:ext>
            </a:extLst>
          </p:cNvPr>
          <p:cNvSpPr txBox="1"/>
          <p:nvPr/>
        </p:nvSpPr>
        <p:spPr>
          <a:xfrm>
            <a:off x="3082055" y="47736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DE85E4F-2A98-484B-B370-95777845E8D3}"/>
              </a:ext>
            </a:extLst>
          </p:cNvPr>
          <p:cNvCxnSpPr>
            <a:cxnSpLocks/>
          </p:cNvCxnSpPr>
          <p:nvPr/>
        </p:nvCxnSpPr>
        <p:spPr>
          <a:xfrm>
            <a:off x="3670049" y="418951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610FF3-C4CD-4326-A168-8FC16756FD85}"/>
              </a:ext>
            </a:extLst>
          </p:cNvPr>
          <p:cNvSpPr txBox="1"/>
          <p:nvPr/>
        </p:nvSpPr>
        <p:spPr>
          <a:xfrm>
            <a:off x="3507709" y="499086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5E0B31-40C6-44CD-9B8E-CD12CA1E1206}"/>
              </a:ext>
            </a:extLst>
          </p:cNvPr>
          <p:cNvSpPr txBox="1"/>
          <p:nvPr/>
        </p:nvSpPr>
        <p:spPr>
          <a:xfrm>
            <a:off x="3480288" y="38285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8B96005-C42B-4802-8D10-6861FD75C4F4}"/>
              </a:ext>
            </a:extLst>
          </p:cNvPr>
          <p:cNvCxnSpPr>
            <a:cxnSpLocks/>
          </p:cNvCxnSpPr>
          <p:nvPr/>
        </p:nvCxnSpPr>
        <p:spPr>
          <a:xfrm>
            <a:off x="1564506" y="420309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41A76D-5594-4B5D-9102-DF744AE43900}"/>
              </a:ext>
            </a:extLst>
          </p:cNvPr>
          <p:cNvSpPr txBox="1"/>
          <p:nvPr/>
        </p:nvSpPr>
        <p:spPr>
          <a:xfrm>
            <a:off x="1149200" y="503423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3F3D116-0A57-4E02-8FA1-A57011E10E84}"/>
              </a:ext>
            </a:extLst>
          </p:cNvPr>
          <p:cNvSpPr txBox="1"/>
          <p:nvPr/>
        </p:nvSpPr>
        <p:spPr>
          <a:xfrm>
            <a:off x="1374745" y="38421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E9FE946-7941-4D59-ADF7-45425199ED8D}"/>
              </a:ext>
            </a:extLst>
          </p:cNvPr>
          <p:cNvCxnSpPr>
            <a:cxnSpLocks/>
          </p:cNvCxnSpPr>
          <p:nvPr/>
        </p:nvCxnSpPr>
        <p:spPr>
          <a:xfrm>
            <a:off x="1990281" y="332953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7E694F-61F3-49AC-8BDA-D3046E8DF062}"/>
              </a:ext>
            </a:extLst>
          </p:cNvPr>
          <p:cNvSpPr txBox="1"/>
          <p:nvPr/>
        </p:nvSpPr>
        <p:spPr>
          <a:xfrm>
            <a:off x="1374745" y="2955610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2AA359B-173F-4B95-BABA-BB5A7E8605D9}"/>
              </a:ext>
            </a:extLst>
          </p:cNvPr>
          <p:cNvSpPr txBox="1"/>
          <p:nvPr/>
        </p:nvSpPr>
        <p:spPr>
          <a:xfrm>
            <a:off x="1834450" y="41684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C149113-9A33-4FD2-B7CF-C3B57D0B90E7}"/>
              </a:ext>
            </a:extLst>
          </p:cNvPr>
          <p:cNvCxnSpPr>
            <a:cxnSpLocks/>
          </p:cNvCxnSpPr>
          <p:nvPr/>
        </p:nvCxnSpPr>
        <p:spPr>
          <a:xfrm>
            <a:off x="1262303" y="3191977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F624C1D-5F10-44DF-8D93-4DE24B2A8DAE}"/>
              </a:ext>
            </a:extLst>
          </p:cNvPr>
          <p:cNvSpPr/>
          <p:nvPr/>
        </p:nvSpPr>
        <p:spPr>
          <a:xfrm>
            <a:off x="891237" y="2987930"/>
            <a:ext cx="371066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CustomShape 3">
            <a:extLst>
              <a:ext uri="{FF2B5EF4-FFF2-40B4-BE49-F238E27FC236}">
                <a16:creationId xmlns:a16="http://schemas.microsoft.com/office/drawing/2014/main" id="{C8B690A2-4698-4FEE-9D43-B635F4B3E518}"/>
              </a:ext>
            </a:extLst>
          </p:cNvPr>
          <p:cNvSpPr/>
          <p:nvPr/>
        </p:nvSpPr>
        <p:spPr>
          <a:xfrm>
            <a:off x="3804358" y="115827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Fosfo</a:t>
            </a: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-hexose </a:t>
            </a:r>
            <a:r>
              <a:rPr kumimoji="0" lang="pt-BR" sz="2400" b="1" i="0" u="none" strike="noStrike" kern="1200" cap="none" spc="-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isomerase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24640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1C2AAB4-A4E0-4965-9179-8A363BA98575}"/>
              </a:ext>
            </a:extLst>
          </p:cNvPr>
          <p:cNvSpPr/>
          <p:nvPr/>
        </p:nvSpPr>
        <p:spPr>
          <a:xfrm>
            <a:off x="4922863" y="4158342"/>
            <a:ext cx="5025466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B74AF5F-CA1F-4BDC-91E0-5704412BC2AD}"/>
              </a:ext>
            </a:extLst>
          </p:cNvPr>
          <p:cNvCxnSpPr>
            <a:cxnSpLocks/>
          </p:cNvCxnSpPr>
          <p:nvPr/>
        </p:nvCxnSpPr>
        <p:spPr>
          <a:xfrm flipH="1">
            <a:off x="7675195" y="-1239773"/>
            <a:ext cx="1" cy="488187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02FE9C-2EF6-4579-82F6-F6D880DC4CA4}"/>
              </a:ext>
            </a:extLst>
          </p:cNvPr>
          <p:cNvSpPr txBox="1"/>
          <p:nvPr/>
        </p:nvSpPr>
        <p:spPr>
          <a:xfrm>
            <a:off x="17962" y="108944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11º reação</a:t>
            </a: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E3F06487-9FEE-4302-A906-511D8B59679C}"/>
              </a:ext>
            </a:extLst>
          </p:cNvPr>
          <p:cNvSpPr/>
          <p:nvPr/>
        </p:nvSpPr>
        <p:spPr>
          <a:xfrm>
            <a:off x="1580898" y="3828577"/>
            <a:ext cx="2076701" cy="1623956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DFA339-0217-4F71-A13F-89CC6ED78E53}"/>
              </a:ext>
            </a:extLst>
          </p:cNvPr>
          <p:cNvSpPr txBox="1"/>
          <p:nvPr/>
        </p:nvSpPr>
        <p:spPr>
          <a:xfrm>
            <a:off x="2960015" y="3597744"/>
            <a:ext cx="47808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B217EF-2C05-4690-8525-666E137819A1}"/>
              </a:ext>
            </a:extLst>
          </p:cNvPr>
          <p:cNvCxnSpPr>
            <a:cxnSpLocks/>
          </p:cNvCxnSpPr>
          <p:nvPr/>
        </p:nvCxnSpPr>
        <p:spPr>
          <a:xfrm>
            <a:off x="2006551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1AD243-E745-4197-A485-AC58EE3EFE6D}"/>
              </a:ext>
            </a:extLst>
          </p:cNvPr>
          <p:cNvSpPr txBox="1"/>
          <p:nvPr/>
        </p:nvSpPr>
        <p:spPr>
          <a:xfrm>
            <a:off x="1850720" y="477361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0C9ACA-6E29-47DD-8B60-A0F48C96B488}"/>
              </a:ext>
            </a:extLst>
          </p:cNvPr>
          <p:cNvSpPr txBox="1"/>
          <p:nvPr/>
        </p:nvSpPr>
        <p:spPr>
          <a:xfrm>
            <a:off x="1850720" y="597346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0F17890-3AAF-407E-8781-69C961D48C7F}"/>
              </a:ext>
            </a:extLst>
          </p:cNvPr>
          <p:cNvCxnSpPr>
            <a:cxnSpLocks/>
          </p:cNvCxnSpPr>
          <p:nvPr/>
        </p:nvCxnSpPr>
        <p:spPr>
          <a:xfrm>
            <a:off x="3271816" y="5134549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8F992B-7CD1-486D-8B2E-3D6CF07CD817}"/>
              </a:ext>
            </a:extLst>
          </p:cNvPr>
          <p:cNvSpPr txBox="1"/>
          <p:nvPr/>
        </p:nvSpPr>
        <p:spPr>
          <a:xfrm>
            <a:off x="3109476" y="5935901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616E96B-F2A3-420C-A120-762F5E8310B8}"/>
              </a:ext>
            </a:extLst>
          </p:cNvPr>
          <p:cNvSpPr txBox="1"/>
          <p:nvPr/>
        </p:nvSpPr>
        <p:spPr>
          <a:xfrm>
            <a:off x="3082055" y="4773610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AF7501C-6917-4722-ABAB-8BCBD7A972E4}"/>
              </a:ext>
            </a:extLst>
          </p:cNvPr>
          <p:cNvCxnSpPr>
            <a:cxnSpLocks/>
          </p:cNvCxnSpPr>
          <p:nvPr/>
        </p:nvCxnSpPr>
        <p:spPr>
          <a:xfrm>
            <a:off x="3670049" y="4189516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105CE97-AE33-47C8-8C5E-8EC0C7388C17}"/>
              </a:ext>
            </a:extLst>
          </p:cNvPr>
          <p:cNvSpPr txBox="1"/>
          <p:nvPr/>
        </p:nvSpPr>
        <p:spPr>
          <a:xfrm>
            <a:off x="3507709" y="499086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B59274-0D74-4BF1-BA0F-67F19AE282FC}"/>
              </a:ext>
            </a:extLst>
          </p:cNvPr>
          <p:cNvSpPr txBox="1"/>
          <p:nvPr/>
        </p:nvSpPr>
        <p:spPr>
          <a:xfrm>
            <a:off x="3480288" y="3828577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ACFFBFF-4D29-4C17-AEF1-362ABA4468B7}"/>
              </a:ext>
            </a:extLst>
          </p:cNvPr>
          <p:cNvCxnSpPr>
            <a:cxnSpLocks/>
          </p:cNvCxnSpPr>
          <p:nvPr/>
        </p:nvCxnSpPr>
        <p:spPr>
          <a:xfrm>
            <a:off x="1564506" y="4203092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8BA4662-7302-4E11-B7CC-9C1E1DD9596D}"/>
              </a:ext>
            </a:extLst>
          </p:cNvPr>
          <p:cNvSpPr txBox="1"/>
          <p:nvPr/>
        </p:nvSpPr>
        <p:spPr>
          <a:xfrm>
            <a:off x="1149200" y="5034238"/>
            <a:ext cx="6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5D6C0B-EAB0-4752-875C-2C39316C6EB7}"/>
              </a:ext>
            </a:extLst>
          </p:cNvPr>
          <p:cNvSpPr txBox="1"/>
          <p:nvPr/>
        </p:nvSpPr>
        <p:spPr>
          <a:xfrm>
            <a:off x="1374745" y="3842153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E9E0946-BB59-473E-8CC9-1918458DC150}"/>
              </a:ext>
            </a:extLst>
          </p:cNvPr>
          <p:cNvCxnSpPr>
            <a:cxnSpLocks/>
          </p:cNvCxnSpPr>
          <p:nvPr/>
        </p:nvCxnSpPr>
        <p:spPr>
          <a:xfrm>
            <a:off x="1990281" y="3329530"/>
            <a:ext cx="0" cy="857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F77E951-6C04-44CD-A41B-8B125D275AE8}"/>
              </a:ext>
            </a:extLst>
          </p:cNvPr>
          <p:cNvSpPr txBox="1"/>
          <p:nvPr/>
        </p:nvSpPr>
        <p:spPr>
          <a:xfrm>
            <a:off x="1721038" y="2935513"/>
            <a:ext cx="136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OH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B25C76A-392D-45E1-AC46-79B0CC74CA65}"/>
              </a:ext>
            </a:extLst>
          </p:cNvPr>
          <p:cNvSpPr txBox="1"/>
          <p:nvPr/>
        </p:nvSpPr>
        <p:spPr>
          <a:xfrm>
            <a:off x="1834450" y="4168449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</a:p>
        </p:txBody>
      </p:sp>
      <p:sp>
        <p:nvSpPr>
          <p:cNvPr id="55" name="CustomShape 3">
            <a:extLst>
              <a:ext uri="{FF2B5EF4-FFF2-40B4-BE49-F238E27FC236}">
                <a16:creationId xmlns:a16="http://schemas.microsoft.com/office/drawing/2014/main" id="{315D0D3E-057F-4825-8944-3E81B8F71E5C}"/>
              </a:ext>
            </a:extLst>
          </p:cNvPr>
          <p:cNvSpPr/>
          <p:nvPr/>
        </p:nvSpPr>
        <p:spPr>
          <a:xfrm>
            <a:off x="4516806" y="1201164"/>
            <a:ext cx="31384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Glicose-6-fosfatase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DB00E8-B55C-4B99-A6CF-1459FFB717E4}"/>
              </a:ext>
            </a:extLst>
          </p:cNvPr>
          <p:cNvSpPr/>
          <p:nvPr/>
        </p:nvSpPr>
        <p:spPr>
          <a:xfrm>
            <a:off x="8464742" y="300589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0879D815-5FAB-423C-83BE-603B21D2D1C8}"/>
              </a:ext>
            </a:extLst>
          </p:cNvPr>
          <p:cNvSpPr/>
          <p:nvPr/>
        </p:nvSpPr>
        <p:spPr>
          <a:xfrm rot="10800000">
            <a:off x="7670180" y="2550537"/>
            <a:ext cx="1209523" cy="683262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E3571221-054E-47DF-822A-38DB10AB7387}"/>
              </a:ext>
            </a:extLst>
          </p:cNvPr>
          <p:cNvSpPr/>
          <p:nvPr/>
        </p:nvSpPr>
        <p:spPr>
          <a:xfrm rot="10800000">
            <a:off x="7675194" y="1177040"/>
            <a:ext cx="1209523" cy="683262"/>
          </a:xfrm>
          <a:prstGeom prst="arc">
            <a:avLst>
              <a:gd name="adj1" fmla="val 2137172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6D63EA-47EA-41C3-9247-A8699F0C78B0}"/>
              </a:ext>
            </a:extLst>
          </p:cNvPr>
          <p:cNvSpPr txBox="1"/>
          <p:nvPr/>
        </p:nvSpPr>
        <p:spPr>
          <a:xfrm>
            <a:off x="8070926" y="98275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9414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9091202" y="3972606"/>
            <a:ext cx="2499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56ACB46-190C-483A-8125-361A5E179AD8}"/>
              </a:ext>
            </a:extLst>
          </p:cNvPr>
          <p:cNvCxnSpPr>
            <a:cxnSpLocks/>
          </p:cNvCxnSpPr>
          <p:nvPr/>
        </p:nvCxnSpPr>
        <p:spPr>
          <a:xfrm flipV="1">
            <a:off x="244699" y="3716628"/>
            <a:ext cx="8028000" cy="0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D760402-5AC1-4C44-9D6C-AA7D680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987591535"/>
      </p:ext>
    </p:extLst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B9D4672-21A7-4404-8758-F9C41B28941E}"/>
              </a:ext>
            </a:extLst>
          </p:cNvPr>
          <p:cNvCxnSpPr/>
          <p:nvPr/>
        </p:nvCxnSpPr>
        <p:spPr>
          <a:xfrm>
            <a:off x="244699" y="3716628"/>
            <a:ext cx="1144931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13DA3C-2386-4954-BF23-FB4950EE84D6}"/>
              </a:ext>
            </a:extLst>
          </p:cNvPr>
          <p:cNvSpPr txBox="1"/>
          <p:nvPr/>
        </p:nvSpPr>
        <p:spPr>
          <a:xfrm>
            <a:off x="716338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F6D398-9CAC-4EBA-B309-4F7340A6D90A}"/>
              </a:ext>
            </a:extLst>
          </p:cNvPr>
          <p:cNvSpPr txBox="1"/>
          <p:nvPr/>
        </p:nvSpPr>
        <p:spPr>
          <a:xfrm>
            <a:off x="4839619" y="3972606"/>
            <a:ext cx="2262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</a:t>
            </a:r>
          </a:p>
          <a:p>
            <a:pPr lvl="0" algn="ctr">
              <a:defRPr/>
            </a:pPr>
            <a:r>
              <a:rPr lang="pt-BR" sz="2800" strike="sngStrike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Etílica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235D04-CC85-453D-8AE7-792093693735}"/>
              </a:ext>
            </a:extLst>
          </p:cNvPr>
          <p:cNvSpPr txBox="1"/>
          <p:nvPr/>
        </p:nvSpPr>
        <p:spPr>
          <a:xfrm>
            <a:off x="9091201" y="3972606"/>
            <a:ext cx="260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800" strike="sngStrik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Gliconeogênese</a:t>
            </a:r>
            <a:endParaRPr kumimoji="0" lang="pt-BR" sz="2800" b="0" i="0" u="none" strike="sng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NG e SVG de local com fundo transparente para baixar.">
            <a:extLst>
              <a:ext uri="{FF2B5EF4-FFF2-40B4-BE49-F238E27FC236}">
                <a16:creationId xmlns:a16="http://schemas.microsoft.com/office/drawing/2014/main" id="{2DF9F0EF-184D-4013-A916-152775D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NG e SVG de local com fundo transparente para baixar.">
            <a:extLst>
              <a:ext uri="{FF2B5EF4-FFF2-40B4-BE49-F238E27FC236}">
                <a16:creationId xmlns:a16="http://schemas.microsoft.com/office/drawing/2014/main" id="{B83C9E03-6DA4-46B6-98E6-F9290020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37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NG e SVG de local com fundo transparente para baixar.">
            <a:extLst>
              <a:ext uri="{FF2B5EF4-FFF2-40B4-BE49-F238E27FC236}">
                <a16:creationId xmlns:a16="http://schemas.microsoft.com/office/drawing/2014/main" id="{7AAF2E88-05E2-4F41-A2CB-9E73A67D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0" y="250434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0E1B1BE-0E6C-4F8C-A85B-08993178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aula</a:t>
            </a:r>
          </a:p>
        </p:txBody>
      </p:sp>
    </p:spTree>
    <p:extLst>
      <p:ext uri="{BB962C8B-B14F-4D97-AF65-F5344CB8AC3E}">
        <p14:creationId xmlns:p14="http://schemas.microsoft.com/office/powerpoint/2010/main" val="3994623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de leitura e passatempo</a:t>
            </a:r>
          </a:p>
        </p:txBody>
      </p:sp>
    </p:spTree>
    <p:extLst>
      <p:ext uri="{BB962C8B-B14F-4D97-AF65-F5344CB8AC3E}">
        <p14:creationId xmlns:p14="http://schemas.microsoft.com/office/powerpoint/2010/main" val="2309973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67CA4E-A27D-4AA6-A747-E130A597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1" y="398505"/>
            <a:ext cx="4572396" cy="3429297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6CBCE6-7279-48A8-A2BF-A031742A11DF}"/>
              </a:ext>
            </a:extLst>
          </p:cNvPr>
          <p:cNvSpPr/>
          <p:nvPr/>
        </p:nvSpPr>
        <p:spPr>
          <a:xfrm>
            <a:off x="1209110" y="4053687"/>
            <a:ext cx="32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14</a:t>
            </a:r>
          </a:p>
        </p:txBody>
      </p:sp>
      <p:pic>
        <p:nvPicPr>
          <p:cNvPr id="1026" name="Picture 2" descr="Corpo Humano: Nosso Mundo Interior (2021) - Netflix | Flixable">
            <a:extLst>
              <a:ext uri="{FF2B5EF4-FFF2-40B4-BE49-F238E27FC236}">
                <a16:creationId xmlns:a16="http://schemas.microsoft.com/office/drawing/2014/main" id="{E63CF1B5-AE19-4163-8BC7-CB6D710A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67" y="3429000"/>
            <a:ext cx="5165735" cy="29052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Netflix - Arquivos de mídia">
            <a:extLst>
              <a:ext uri="{FF2B5EF4-FFF2-40B4-BE49-F238E27FC236}">
                <a16:creationId xmlns:a16="http://schemas.microsoft.com/office/drawing/2014/main" id="{D5AE3EEA-8650-4635-9981-FF0AFBC8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59" y="2492634"/>
            <a:ext cx="1787313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8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53543" y="2366291"/>
            <a:ext cx="9684913" cy="34163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fermentação?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que chamar de fermentação lática?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 aplicação prática?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F7048A9-2095-4891-A3B1-F9497978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parada: </a:t>
            </a:r>
            <a:r>
              <a:rPr lang="pt-BR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Fermentação lática</a:t>
            </a:r>
          </a:p>
        </p:txBody>
      </p:sp>
      <p:pic>
        <p:nvPicPr>
          <p:cNvPr id="4" name="Picture 2" descr="PNG e SVG de local com fundo transparente para baixar.">
            <a:extLst>
              <a:ext uri="{FF2B5EF4-FFF2-40B4-BE49-F238E27FC236}">
                <a16:creationId xmlns:a16="http://schemas.microsoft.com/office/drawing/2014/main" id="{080BCF62-80C5-4662-9E1D-C06F2255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15" y="21892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067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777184" y="2576587"/>
            <a:ext cx="2524883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B54281C-4580-480A-BC00-624E712D5A35}"/>
              </a:ext>
            </a:extLst>
          </p:cNvPr>
          <p:cNvSpPr/>
          <p:nvPr/>
        </p:nvSpPr>
        <p:spPr>
          <a:xfrm>
            <a:off x="9281846" y="2576587"/>
            <a:ext cx="2093671" cy="846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CEA9207-3B51-43C9-A9AC-D6906C243CC6}"/>
              </a:ext>
            </a:extLst>
          </p:cNvPr>
          <p:cNvSpPr txBox="1"/>
          <p:nvPr/>
        </p:nvSpPr>
        <p:spPr>
          <a:xfrm>
            <a:off x="8767773" y="471617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7EE2F32-FC54-4950-ADC9-89BBD68E2ACF}"/>
              </a:ext>
            </a:extLst>
          </p:cNvPr>
          <p:cNvSpPr txBox="1"/>
          <p:nvPr/>
        </p:nvSpPr>
        <p:spPr>
          <a:xfrm>
            <a:off x="9686999" y="4740980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A8FF53A-4C0B-406D-8C28-5C1BD141A926}"/>
              </a:ext>
            </a:extLst>
          </p:cNvPr>
          <p:cNvCxnSpPr>
            <a:cxnSpLocks/>
          </p:cNvCxnSpPr>
          <p:nvPr/>
        </p:nvCxnSpPr>
        <p:spPr>
          <a:xfrm>
            <a:off x="9485412" y="49470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0F4D39D-7085-40C2-B096-E63F434AAA5A}"/>
              </a:ext>
            </a:extLst>
          </p:cNvPr>
          <p:cNvCxnSpPr>
            <a:cxnSpLocks/>
          </p:cNvCxnSpPr>
          <p:nvPr/>
        </p:nvCxnSpPr>
        <p:spPr>
          <a:xfrm>
            <a:off x="10004156" y="43608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0A6DC0D-BB0C-4D34-B32A-8B752899B990}"/>
              </a:ext>
            </a:extLst>
          </p:cNvPr>
          <p:cNvSpPr txBox="1"/>
          <p:nvPr/>
        </p:nvSpPr>
        <p:spPr>
          <a:xfrm>
            <a:off x="9658832" y="3922458"/>
            <a:ext cx="68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r>
              <a:rPr lang="pt-BR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7795FD3-59FF-4F01-B9B9-20599D02A2ED}"/>
              </a:ext>
            </a:extLst>
          </p:cNvPr>
          <p:cNvCxnSpPr>
            <a:cxnSpLocks/>
          </p:cNvCxnSpPr>
          <p:nvPr/>
        </p:nvCxnSpPr>
        <p:spPr>
          <a:xfrm>
            <a:off x="10186540" y="496277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7DD756F-EF7F-4525-AC62-80887D59FF27}"/>
              </a:ext>
            </a:extLst>
          </p:cNvPr>
          <p:cNvCxnSpPr>
            <a:cxnSpLocks/>
          </p:cNvCxnSpPr>
          <p:nvPr/>
        </p:nvCxnSpPr>
        <p:spPr>
          <a:xfrm>
            <a:off x="10894210" y="4971812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BE57B93-8090-4897-BAC8-BB6378260AED}"/>
              </a:ext>
            </a:extLst>
          </p:cNvPr>
          <p:cNvSpPr txBox="1"/>
          <p:nvPr/>
        </p:nvSpPr>
        <p:spPr>
          <a:xfrm>
            <a:off x="10446446" y="390825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4FE452E-FFA8-43D8-A3E9-08112E8FAC82}"/>
              </a:ext>
            </a:extLst>
          </p:cNvPr>
          <p:cNvSpPr txBox="1"/>
          <p:nvPr/>
        </p:nvSpPr>
        <p:spPr>
          <a:xfrm>
            <a:off x="10464595" y="4740980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2C850AE-2010-43A9-BAFB-B3F0C6CA6A63}"/>
              </a:ext>
            </a:extLst>
          </p:cNvPr>
          <p:cNvSpPr txBox="1"/>
          <p:nvPr/>
        </p:nvSpPr>
        <p:spPr>
          <a:xfrm>
            <a:off x="11197991" y="4731938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A50A44A-D6DA-48D2-A38A-5220D653DDC7}"/>
              </a:ext>
            </a:extLst>
          </p:cNvPr>
          <p:cNvCxnSpPr>
            <a:cxnSpLocks/>
          </p:cNvCxnSpPr>
          <p:nvPr/>
        </p:nvCxnSpPr>
        <p:spPr>
          <a:xfrm>
            <a:off x="10619068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ED9665DF-537B-4AF4-85F0-5F8DCE3DC1E4}"/>
              </a:ext>
            </a:extLst>
          </p:cNvPr>
          <p:cNvCxnSpPr>
            <a:cxnSpLocks/>
          </p:cNvCxnSpPr>
          <p:nvPr/>
        </p:nvCxnSpPr>
        <p:spPr>
          <a:xfrm>
            <a:off x="10755701" y="4348158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667893-B95E-4532-B6F7-4654FAD74AD1}"/>
              </a:ext>
            </a:extLst>
          </p:cNvPr>
          <p:cNvSpPr txBox="1"/>
          <p:nvPr/>
        </p:nvSpPr>
        <p:spPr>
          <a:xfrm>
            <a:off x="9851534" y="5551958"/>
            <a:ext cx="35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4"/>
                </a:solidFill>
                <a:latin typeface="Bell MT" panose="02020503060305020303" pitchFamily="18" charset="0"/>
              </a:rPr>
              <a:t>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2DD96CE-286D-487A-B8E6-EB9C21F3E31C}"/>
              </a:ext>
            </a:extLst>
          </p:cNvPr>
          <p:cNvCxnSpPr>
            <a:cxnSpLocks/>
          </p:cNvCxnSpPr>
          <p:nvPr/>
        </p:nvCxnSpPr>
        <p:spPr>
          <a:xfrm>
            <a:off x="10016856" y="5180903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FFED708-8B9F-46D8-AD6E-5ABB2E58EF88}"/>
              </a:ext>
            </a:extLst>
          </p:cNvPr>
          <p:cNvSpPr txBox="1"/>
          <p:nvPr/>
        </p:nvSpPr>
        <p:spPr>
          <a:xfrm>
            <a:off x="457985" y="4624106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lang="pt-BR" sz="24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endParaRPr kumimoji="0" lang="pt-BR" sz="24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A06F6E5-9D4F-4133-810C-1B57B62AE441}"/>
              </a:ext>
            </a:extLst>
          </p:cNvPr>
          <p:cNvSpPr txBox="1"/>
          <p:nvPr/>
        </p:nvSpPr>
        <p:spPr>
          <a:xfrm>
            <a:off x="1377211" y="4648914"/>
            <a:ext cx="6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BCC0FE6-4E68-4951-A17D-1C250965CDF7}"/>
              </a:ext>
            </a:extLst>
          </p:cNvPr>
          <p:cNvCxnSpPr>
            <a:cxnSpLocks/>
          </p:cNvCxnSpPr>
          <p:nvPr/>
        </p:nvCxnSpPr>
        <p:spPr>
          <a:xfrm>
            <a:off x="1175624" y="4854938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962A13-EC05-41D5-BA34-9C8A68025E35}"/>
              </a:ext>
            </a:extLst>
          </p:cNvPr>
          <p:cNvCxnSpPr>
            <a:cxnSpLocks/>
          </p:cNvCxnSpPr>
          <p:nvPr/>
        </p:nvCxnSpPr>
        <p:spPr>
          <a:xfrm>
            <a:off x="1694368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0DC97F2-BB65-479D-8277-E6D3A53DE7E1}"/>
              </a:ext>
            </a:extLst>
          </p:cNvPr>
          <p:cNvSpPr txBox="1"/>
          <p:nvPr/>
        </p:nvSpPr>
        <p:spPr>
          <a:xfrm>
            <a:off x="1493427" y="3854609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9AFEBB05-2C44-44DD-8DF3-E2F723985C95}"/>
              </a:ext>
            </a:extLst>
          </p:cNvPr>
          <p:cNvCxnSpPr>
            <a:cxnSpLocks/>
          </p:cNvCxnSpPr>
          <p:nvPr/>
        </p:nvCxnSpPr>
        <p:spPr>
          <a:xfrm>
            <a:off x="1876752" y="487070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241C928-3301-4DB5-8EA2-98F6CFAC0569}"/>
              </a:ext>
            </a:extLst>
          </p:cNvPr>
          <p:cNvCxnSpPr>
            <a:cxnSpLocks/>
          </p:cNvCxnSpPr>
          <p:nvPr/>
        </p:nvCxnSpPr>
        <p:spPr>
          <a:xfrm>
            <a:off x="2584422" y="4879746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56CA1D9-D13F-4D24-A453-A1874F90126A}"/>
              </a:ext>
            </a:extLst>
          </p:cNvPr>
          <p:cNvSpPr txBox="1"/>
          <p:nvPr/>
        </p:nvSpPr>
        <p:spPr>
          <a:xfrm>
            <a:off x="2136658" y="385429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9BAC61C-563E-46BB-8C9C-301729D73E4C}"/>
              </a:ext>
            </a:extLst>
          </p:cNvPr>
          <p:cNvSpPr txBox="1"/>
          <p:nvPr/>
        </p:nvSpPr>
        <p:spPr>
          <a:xfrm>
            <a:off x="2154807" y="4648914"/>
            <a:ext cx="46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3660C70-F729-4869-B58D-6CC012039093}"/>
              </a:ext>
            </a:extLst>
          </p:cNvPr>
          <p:cNvSpPr txBox="1"/>
          <p:nvPr/>
        </p:nvSpPr>
        <p:spPr>
          <a:xfrm>
            <a:off x="2888203" y="4639872"/>
            <a:ext cx="5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F495CD8-4A69-450B-940A-35DAB8552940}"/>
              </a:ext>
            </a:extLst>
          </p:cNvPr>
          <p:cNvCxnSpPr>
            <a:cxnSpLocks/>
          </p:cNvCxnSpPr>
          <p:nvPr/>
        </p:nvCxnSpPr>
        <p:spPr>
          <a:xfrm>
            <a:off x="2334680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89353B1-9ABB-4D62-81C9-A2041726B6E2}"/>
              </a:ext>
            </a:extLst>
          </p:cNvPr>
          <p:cNvCxnSpPr>
            <a:cxnSpLocks/>
          </p:cNvCxnSpPr>
          <p:nvPr/>
        </p:nvCxnSpPr>
        <p:spPr>
          <a:xfrm>
            <a:off x="2433213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8573817-3FAC-425C-884D-3E875EBFCCBF}"/>
              </a:ext>
            </a:extLst>
          </p:cNvPr>
          <p:cNvCxnSpPr>
            <a:cxnSpLocks/>
          </p:cNvCxnSpPr>
          <p:nvPr/>
        </p:nvCxnSpPr>
        <p:spPr>
          <a:xfrm>
            <a:off x="1800552" y="4268792"/>
            <a:ext cx="0" cy="381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4FED22BE-7652-4BF6-99D8-F6BB0E0C160B}"/>
              </a:ext>
            </a:extLst>
          </p:cNvPr>
          <p:cNvCxnSpPr>
            <a:cxnSpLocks/>
          </p:cNvCxnSpPr>
          <p:nvPr/>
        </p:nvCxnSpPr>
        <p:spPr>
          <a:xfrm>
            <a:off x="3887849" y="2914646"/>
            <a:ext cx="4879924" cy="0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B865265C-529B-440A-9A2E-B1DE4307B3A6}"/>
              </a:ext>
            </a:extLst>
          </p:cNvPr>
          <p:cNvSpPr/>
          <p:nvPr/>
        </p:nvSpPr>
        <p:spPr>
          <a:xfrm>
            <a:off x="4322952" y="148175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C4750C5D-B3D6-4B3E-8545-1495734BF83D}"/>
              </a:ext>
            </a:extLst>
          </p:cNvPr>
          <p:cNvSpPr/>
          <p:nvPr/>
        </p:nvSpPr>
        <p:spPr>
          <a:xfrm>
            <a:off x="3629763" y="1513458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A92FF64-9642-4F58-84E1-C4513367EEE8}"/>
              </a:ext>
            </a:extLst>
          </p:cNvPr>
          <p:cNvSpPr/>
          <p:nvPr/>
        </p:nvSpPr>
        <p:spPr>
          <a:xfrm>
            <a:off x="4898294" y="151345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2CB9469D-B8C1-43BD-B17A-ED1FAF95445B}"/>
              </a:ext>
            </a:extLst>
          </p:cNvPr>
          <p:cNvSpPr/>
          <p:nvPr/>
        </p:nvSpPr>
        <p:spPr>
          <a:xfrm rot="10800000">
            <a:off x="4913377" y="1513458"/>
            <a:ext cx="2613696" cy="1401188"/>
          </a:xfrm>
          <a:prstGeom prst="arc">
            <a:avLst>
              <a:gd name="adj1" fmla="val 10711786"/>
              <a:gd name="adj2" fmla="val 37259"/>
            </a:avLst>
          </a:prstGeom>
          <a:ln w="666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4E908D8C-48E1-4D93-9D0E-35DD0E4DBA5C}"/>
              </a:ext>
            </a:extLst>
          </p:cNvPr>
          <p:cNvSpPr/>
          <p:nvPr/>
        </p:nvSpPr>
        <p:spPr>
          <a:xfrm>
            <a:off x="7313636" y="1606656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4A0F364-1EB6-4854-BD74-75851B0A4839}"/>
              </a:ext>
            </a:extLst>
          </p:cNvPr>
          <p:cNvCxnSpPr>
            <a:cxnSpLocks/>
          </p:cNvCxnSpPr>
          <p:nvPr/>
        </p:nvCxnSpPr>
        <p:spPr>
          <a:xfrm flipH="1">
            <a:off x="5554000" y="3292144"/>
            <a:ext cx="1332449" cy="20988"/>
          </a:xfrm>
          <a:prstGeom prst="line">
            <a:avLst/>
          </a:prstGeom>
          <a:ln w="666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9345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A259976-42E0-4437-9428-B46594AD0385}"/>
              </a:ext>
            </a:extLst>
          </p:cNvPr>
          <p:cNvSpPr txBox="1"/>
          <p:nvPr/>
        </p:nvSpPr>
        <p:spPr>
          <a:xfrm>
            <a:off x="522720" y="634423"/>
            <a:ext cx="1072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destino do            ?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85FA790-B7DC-491C-8430-795DD0F08C0D}"/>
              </a:ext>
            </a:extLst>
          </p:cNvPr>
          <p:cNvSpPr/>
          <p:nvPr/>
        </p:nvSpPr>
        <p:spPr>
          <a:xfrm>
            <a:off x="638629" y="2449502"/>
            <a:ext cx="10914742" cy="118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O NAD+ está oxidado reduzido, neste caso ele vai ser usado na Cadeia transportadora de Elétrons?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586D714-EFB9-4834-9562-EEA7570A312C}"/>
              </a:ext>
            </a:extLst>
          </p:cNvPr>
          <p:cNvSpPr/>
          <p:nvPr/>
        </p:nvSpPr>
        <p:spPr>
          <a:xfrm>
            <a:off x="711201" y="4052898"/>
            <a:ext cx="10842170" cy="118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O NAD+ está oxidado podendo então voltar a participar das reações da glicólise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2FC1054-4368-45C2-931E-30CBBC381E7F}"/>
              </a:ext>
            </a:extLst>
          </p:cNvPr>
          <p:cNvSpPr/>
          <p:nvPr/>
        </p:nvSpPr>
        <p:spPr>
          <a:xfrm>
            <a:off x="4454526" y="697812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986756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85FA790-B7DC-491C-8430-795DD0F08C0D}"/>
              </a:ext>
            </a:extLst>
          </p:cNvPr>
          <p:cNvSpPr/>
          <p:nvPr/>
        </p:nvSpPr>
        <p:spPr>
          <a:xfrm>
            <a:off x="638629" y="2449502"/>
            <a:ext cx="10914742" cy="118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3200" strike="sngStrike" dirty="0">
                <a:solidFill>
                  <a:schemeClr val="tx2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O NAD+ está oxidado reduzido, neste caso ele vai ser usado na Cadeia transportadora de Elétrons?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586D714-EFB9-4834-9562-EEA7570A312C}"/>
              </a:ext>
            </a:extLst>
          </p:cNvPr>
          <p:cNvSpPr/>
          <p:nvPr/>
        </p:nvSpPr>
        <p:spPr>
          <a:xfrm>
            <a:off x="711201" y="4052898"/>
            <a:ext cx="10842170" cy="1188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O NAD+ está oxidado podendo então voltar a participar das reações da glicólise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130987-3091-43FF-9734-CC2CEF38BFEF}"/>
              </a:ext>
            </a:extLst>
          </p:cNvPr>
          <p:cNvSpPr txBox="1"/>
          <p:nvPr/>
        </p:nvSpPr>
        <p:spPr>
          <a:xfrm>
            <a:off x="522720" y="634423"/>
            <a:ext cx="1072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destino do            ?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811AF48-D165-4671-9CDD-06C74EA1B874}"/>
              </a:ext>
            </a:extLst>
          </p:cNvPr>
          <p:cNvSpPr/>
          <p:nvPr/>
        </p:nvSpPr>
        <p:spPr>
          <a:xfrm>
            <a:off x="4454526" y="697812"/>
            <a:ext cx="853049" cy="457999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Calibri" panose="020F0502020204030204"/>
              </a:rPr>
              <a:t>NA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259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ermentação e respiração anaeróbica (artigo) | Khan Academy">
            <a:extLst>
              <a:ext uri="{FF2B5EF4-FFF2-40B4-BE49-F238E27FC236}">
                <a16:creationId xmlns:a16="http://schemas.microsoft.com/office/drawing/2014/main" id="{8617B009-EB18-45AA-9ADD-848ABCF3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0"/>
            <a:ext cx="922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89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A259976-42E0-4437-9428-B46594AD0385}"/>
              </a:ext>
            </a:extLst>
          </p:cNvPr>
          <p:cNvSpPr txBox="1"/>
          <p:nvPr/>
        </p:nvSpPr>
        <p:spPr>
          <a:xfrm>
            <a:off x="466483" y="634425"/>
            <a:ext cx="10726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Qual microrganismo a seguir realiza a </a:t>
            </a:r>
            <a:r>
              <a:rPr lang="pt-BR" sz="3200" dirty="0">
                <a:solidFill>
                  <a:schemeClr val="accent4"/>
                </a:solidFill>
                <a:latin typeface="Eras Bold ITC" panose="020B0907030504020204" pitchFamily="34" charset="0"/>
              </a:rPr>
              <a:t>fermentação láctica</a:t>
            </a:r>
            <a:r>
              <a:rPr lang="pt-BR" sz="3200" dirty="0">
                <a:solidFill>
                  <a:prstClr val="white"/>
                </a:solidFill>
                <a:latin typeface="Eras Bold ITC" panose="020B0907030504020204" pitchFamily="34" charset="0"/>
              </a:rPr>
              <a:t>?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F257A871-2F69-46E0-8AB5-3EBE7B2C0840}"/>
              </a:ext>
            </a:extLst>
          </p:cNvPr>
          <p:cNvSpPr/>
          <p:nvPr/>
        </p:nvSpPr>
        <p:spPr>
          <a:xfrm>
            <a:off x="7525658" y="2166255"/>
            <a:ext cx="4180114" cy="711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Leveduras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BB5905-18B2-48FF-B115-ED3BAFF923BD}"/>
              </a:ext>
            </a:extLst>
          </p:cNvPr>
          <p:cNvSpPr/>
          <p:nvPr/>
        </p:nvSpPr>
        <p:spPr>
          <a:xfrm>
            <a:off x="7569201" y="3257032"/>
            <a:ext cx="4180114" cy="711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Bactérias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5BE2D32-DE51-41F4-8201-E4BEE185F948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215166" y="2515652"/>
            <a:ext cx="5310492" cy="62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 que é Saccharomyces cerevisiae? - Univittá">
            <a:extLst>
              <a:ext uri="{FF2B5EF4-FFF2-40B4-BE49-F238E27FC236}">
                <a16:creationId xmlns:a16="http://schemas.microsoft.com/office/drawing/2014/main" id="{E025EC35-18D8-4C50-B400-83179AB65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r="27207"/>
          <a:stretch/>
        </p:blipFill>
        <p:spPr bwMode="auto">
          <a:xfrm>
            <a:off x="486228" y="2489894"/>
            <a:ext cx="3112664" cy="29051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C30790B-8653-42BB-AFEF-A1F81CA7ECBB}"/>
              </a:ext>
            </a:extLst>
          </p:cNvPr>
          <p:cNvCxnSpPr>
            <a:cxnSpLocks/>
          </p:cNvCxnSpPr>
          <p:nvPr/>
        </p:nvCxnSpPr>
        <p:spPr>
          <a:xfrm flipH="1">
            <a:off x="5718825" y="3588999"/>
            <a:ext cx="18503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DDF48B-0A8A-4929-8F31-88720E8B9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7"/>
          <a:stretch/>
        </p:blipFill>
        <p:spPr bwMode="auto">
          <a:xfrm>
            <a:off x="4162493" y="3576120"/>
            <a:ext cx="3112664" cy="3011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3575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734</Words>
  <Application>Microsoft Office PowerPoint</Application>
  <PresentationFormat>Widescreen</PresentationFormat>
  <Paragraphs>479</Paragraphs>
  <Slides>39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8" baseType="lpstr">
      <vt:lpstr>Arial</vt:lpstr>
      <vt:lpstr>Bell MT</vt:lpstr>
      <vt:lpstr>Calibri</vt:lpstr>
      <vt:lpstr>Calibri Light</vt:lpstr>
      <vt:lpstr>Courier New</vt:lpstr>
      <vt:lpstr>Eras Bold ITC</vt:lpstr>
      <vt:lpstr>Times New Roman</vt:lpstr>
      <vt:lpstr>Wingdings</vt:lpstr>
      <vt:lpstr>1_Tema do Office</vt:lpstr>
      <vt:lpstr>Apresentação do PowerPoint</vt:lpstr>
      <vt:lpstr>Apresentação do PowerPoint</vt:lpstr>
      <vt:lpstr>Mapa de aula</vt:lpstr>
      <vt:lpstr>Ponto de parada: Fermentação lática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Mapa de aula</vt:lpstr>
      <vt:lpstr>Mapa de aula</vt:lpstr>
      <vt:lpstr>Ponto de parada: Fermentação etílica</vt:lpstr>
      <vt:lpstr>Apresentação do PowerPoint</vt:lpstr>
      <vt:lpstr>Apresentação do PowerPoint</vt:lpstr>
      <vt:lpstr>Mapa de aula</vt:lpstr>
      <vt:lpstr>Mapa de aula</vt:lpstr>
      <vt:lpstr>Ponto de parada: Gliconeogênese</vt:lpstr>
      <vt:lpstr>O que é a gliconeogênese?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Mapa de aula</vt:lpstr>
      <vt:lpstr>Mapa de aula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257</cp:revision>
  <dcterms:created xsi:type="dcterms:W3CDTF">2022-10-03T21:49:37Z</dcterms:created>
  <dcterms:modified xsi:type="dcterms:W3CDTF">2023-05-31T19:59:54Z</dcterms:modified>
</cp:coreProperties>
</file>