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74" r:id="rId10"/>
    <p:sldId id="450" r:id="rId11"/>
    <p:sldId id="451" r:id="rId12"/>
    <p:sldId id="452" r:id="rId13"/>
    <p:sldId id="475" r:id="rId14"/>
    <p:sldId id="449" r:id="rId15"/>
    <p:sldId id="440" r:id="rId16"/>
    <p:sldId id="446" r:id="rId17"/>
    <p:sldId id="476" r:id="rId18"/>
    <p:sldId id="471" r:id="rId19"/>
    <p:sldId id="477" r:id="rId20"/>
    <p:sldId id="441" r:id="rId21"/>
    <p:sldId id="478" r:id="rId22"/>
    <p:sldId id="296" r:id="rId23"/>
    <p:sldId id="479" r:id="rId24"/>
    <p:sldId id="299" r:id="rId25"/>
    <p:sldId id="258" r:id="rId26"/>
    <p:sldId id="4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394" autoAdjust="0"/>
  </p:normalViewPr>
  <p:slideViewPr>
    <p:cSldViewPr snapToGrid="0">
      <p:cViewPr varScale="1">
        <p:scale>
          <a:sx n="65" d="100"/>
          <a:sy n="65" d="100"/>
        </p:scale>
        <p:origin x="96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432599" y="1823090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83690" y="3622142"/>
            <a:ext cx="5904655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Cadeia Respiratória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970319" y="448401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10634515" y="116614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13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852902"/>
            <a:ext cx="6856084" cy="228663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0EC8B6F-EAB7-4183-842E-9433E599A784}"/>
              </a:ext>
            </a:extLst>
          </p:cNvPr>
          <p:cNvGrpSpPr/>
          <p:nvPr/>
        </p:nvGrpSpPr>
        <p:grpSpPr>
          <a:xfrm>
            <a:off x="3250048" y="5575618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54E2C58D-EFF7-439E-9311-15213EA90B7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60C36CEF-C93E-40EE-AE0A-AAF57E33ED99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E2DDB746-D696-4D79-818A-A0BD2AD3686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A51A3034-74DD-4E0B-9EDE-F9FF7BDF7D8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D7CC097B-C153-4BF5-BA6A-0E004AAEC427}"/>
              </a:ext>
            </a:extLst>
          </p:cNvPr>
          <p:cNvSpPr txBox="1"/>
          <p:nvPr/>
        </p:nvSpPr>
        <p:spPr>
          <a:xfrm>
            <a:off x="2600278" y="5519954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F9D9-D455-42F5-ABA2-3A30341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livros</a:t>
            </a:r>
          </a:p>
        </p:txBody>
      </p:sp>
      <p:pic>
        <p:nvPicPr>
          <p:cNvPr id="2052" name="Picture 4" descr="Fisiologia da produção - UFV - UNIVERSIDADE FEDERAL DE VIÇOSA - Livros de  Agronomia - Magazine Luiza">
            <a:extLst>
              <a:ext uri="{FF2B5EF4-FFF2-40B4-BE49-F238E27FC236}">
                <a16:creationId xmlns:a16="http://schemas.microsoft.com/office/drawing/2014/main" id="{5559DEF5-8376-4256-84BA-4F313F24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vros - INCIA | Cursos de Pós-Graduação em Agronomia e Agronegócios">
            <a:extLst>
              <a:ext uri="{FF2B5EF4-FFF2-40B4-BE49-F238E27FC236}">
                <a16:creationId xmlns:a16="http://schemas.microsoft.com/office/drawing/2014/main" id="{3F8299C1-D728-4DBB-8AE6-FE7854F3E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7" t="4028" r="18081" b="5737"/>
          <a:stretch/>
        </p:blipFill>
        <p:spPr bwMode="auto">
          <a:xfrm>
            <a:off x="4820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D Livros Técnicos">
            <a:extLst>
              <a:ext uri="{FF2B5EF4-FFF2-40B4-BE49-F238E27FC236}">
                <a16:creationId xmlns:a16="http://schemas.microsoft.com/office/drawing/2014/main" id="{87C6E061-45DE-4529-A41E-BE9026EB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26" y="1690688"/>
            <a:ext cx="2698612" cy="38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1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511</Words>
  <Application>Microsoft Office PowerPoint</Application>
  <PresentationFormat>Widescreen</PresentationFormat>
  <Paragraphs>290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livros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110</cp:revision>
  <dcterms:created xsi:type="dcterms:W3CDTF">2022-10-03T21:49:37Z</dcterms:created>
  <dcterms:modified xsi:type="dcterms:W3CDTF">2022-10-26T17:13:06Z</dcterms:modified>
</cp:coreProperties>
</file>