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75" r:id="rId4"/>
    <p:sldId id="290" r:id="rId5"/>
    <p:sldId id="262" r:id="rId6"/>
    <p:sldId id="282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84" r:id="rId15"/>
    <p:sldId id="286" r:id="rId16"/>
    <p:sldId id="283" r:id="rId17"/>
    <p:sldId id="258" r:id="rId18"/>
    <p:sldId id="259" r:id="rId19"/>
    <p:sldId id="260" r:id="rId20"/>
    <p:sldId id="263" r:id="rId21"/>
    <p:sldId id="264" r:id="rId22"/>
    <p:sldId id="265" r:id="rId23"/>
    <p:sldId id="289" r:id="rId24"/>
    <p:sldId id="288" r:id="rId25"/>
    <p:sldId id="29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0A1A-E091-43DD-8858-3F0D246D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0CCEE-9DAE-4684-82C1-FBCD9406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F0E7B-0B01-49DA-8760-C2D34A3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E62D3-B0D3-4947-9F81-E9612E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B865B-0598-4429-A9D8-224A21D2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FDA6-83BA-4FFF-8C8D-201E45C3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D13B8-BAD9-49A4-BF81-4110F944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0408F-AA96-427D-8645-D090F4A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9BED1-FEA8-429B-9629-19E6BD1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1FA53-F908-4752-9F43-02AB7E8F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8A73-2DC9-4E2F-8B34-74FB7B65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FF270-87BD-4E6C-9151-BB44F81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ACC37-7CFE-4F31-93B1-2CFA3A0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680E-1EA6-4626-9B6C-2D79318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A29CC-FD87-4ADA-A954-9C7C358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0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8373-3F77-429E-8B43-4804A28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5391F-6540-485E-8844-F9AE21E4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3E125-5EB1-45D2-A7AC-F9166697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47500-8283-4A21-BE3E-1A4EC99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767E4-5140-466F-94F8-8A8B117B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FF51-D5D9-4D76-82EE-436437D1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6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1584-9B88-44C0-9536-EA45D092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E362C-A6F4-4AB2-B73B-79612F60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F27B9-4B7F-4DD9-9221-48DAF650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954F2-BF2D-419C-889B-97643802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7F563-E6A2-45E8-BAFC-6F07B325E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3ECE72-2BB4-4486-8C99-14E1891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5E3B30-415B-4CA9-BE7B-311A8F4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19B51-C825-44D1-B4CF-564BA0AA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6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9EF8-F229-4ECB-97F7-4D9FC822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762E81-3BC4-4EEA-96B8-407F9F6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F91A0-F16C-4FC2-BE28-6E14F8A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B9436D-7A47-47EC-896F-2B5E2D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5C9192-7BD7-4A92-86C7-6DC3AB8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6484F6-FBB6-4662-8258-F773BCE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245C3-81E0-4B6E-8241-E939C81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5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6F47-35A3-4111-8A94-9BD95129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3B35-065A-4613-9621-9A7248C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A95CA-94E8-4243-8789-AB64DBC1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D14F4-FEF6-44FA-BF95-8731D82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0488E-7B7C-4AD0-8763-0057809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735DC-9009-4FF6-88C0-4518B17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E6B-ABDE-47F2-AA11-459691E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668079-D7CB-4479-81A2-AD312647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F0F48-80A3-4B3F-AA72-CF284EF6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DC190-A03A-446E-A106-CEBE3FB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16CD1-DA30-466E-8405-93A8756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B9AEF4-B21C-4FCB-B99C-43EF1E7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52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9E52-7E9E-423A-AC3F-1F0B0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0DEC72-D61C-42FA-A841-C47894ED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C2F04-0B7D-4818-8DED-2506438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C153-771A-44A5-A093-2548F66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9EAB2-A3CD-405A-B76B-FCB88EF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6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ADF74-2460-4FCA-AD8A-FC4DA1CF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03E3B-2843-4818-8F8E-9945F616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131B7-E30D-4115-8DB4-8CCE028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B75F1-E7BE-441A-99AB-CB40DA1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43EA3-1B57-4DFF-8FFD-32FD212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9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8A1B15-9512-4F16-8FFB-D7F90302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35255-27ED-41B2-B8B2-997814F3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83324-CE33-4495-A6AA-DC8B9A91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7FD9-226A-49BC-A7FB-B820E51FE590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7C3CF-E7CC-4F89-A5D5-A3033425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B7E2C-B16F-4236-9CFE-92199027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D47B2-5B71-4FFA-B3F6-CF772282BDA7}" type="slidenum">
              <a:rPr kumimoji="0" lang="pt-BR" sz="1200" b="0" i="0" u="none" strike="noStrike" kern="1200" cap="none" spc="-1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7DDEE0-7B40-4884-BABC-3220734E6403}"/>
              </a:ext>
            </a:extLst>
          </p:cNvPr>
          <p:cNvSpPr/>
          <p:nvPr/>
        </p:nvSpPr>
        <p:spPr>
          <a:xfrm>
            <a:off x="560567" y="457205"/>
            <a:ext cx="4791155" cy="64007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51945" y="1356466"/>
            <a:ext cx="4392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</a:t>
            </a:r>
            <a:r>
              <a:rPr lang="pt-BR" sz="3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ólise</a:t>
            </a:r>
            <a:endParaRPr lang="pt-BR" sz="3600" b="1" dirty="0">
              <a:solidFill>
                <a:prstClr val="white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(Via glicolítica)</a:t>
            </a:r>
            <a:endParaRPr kumimoji="0" lang="pt-BR" sz="36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114CE28A-86CC-42B6-B036-1F0F83B2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2133813" y="4276565"/>
            <a:ext cx="1428750" cy="14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93B31FCC-310A-48B2-97BD-C73CCDB758B6}"/>
              </a:ext>
            </a:extLst>
          </p:cNvPr>
          <p:cNvSpPr/>
          <p:nvPr/>
        </p:nvSpPr>
        <p:spPr>
          <a:xfrm>
            <a:off x="7802258" y="2495083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B470DC3-2B97-4D9B-BDC6-E2F246DB7919}"/>
              </a:ext>
            </a:extLst>
          </p:cNvPr>
          <p:cNvSpPr/>
          <p:nvPr/>
        </p:nvSpPr>
        <p:spPr>
          <a:xfrm>
            <a:off x="6081096" y="990597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AD4533D-B88F-4D84-AE41-A49067720F96}"/>
              </a:ext>
            </a:extLst>
          </p:cNvPr>
          <p:cNvCxnSpPr>
            <a:cxnSpLocks/>
          </p:cNvCxnSpPr>
          <p:nvPr/>
        </p:nvCxnSpPr>
        <p:spPr>
          <a:xfrm>
            <a:off x="7593263" y="794964"/>
            <a:ext cx="0" cy="286263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92A75F-1A4A-42C3-9F58-65AA93F10AB7}"/>
              </a:ext>
            </a:extLst>
          </p:cNvPr>
          <p:cNvCxnSpPr>
            <a:cxnSpLocks/>
          </p:cNvCxnSpPr>
          <p:nvPr/>
        </p:nvCxnSpPr>
        <p:spPr>
          <a:xfrm flipH="1">
            <a:off x="7110663" y="2256776"/>
            <a:ext cx="487508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DF254297-034A-4BAC-9A3D-FE4ED17AADD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  <a:hlinkClick r:id="rId3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/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/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215212" y="2291856"/>
            <a:ext cx="16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 + H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75813" y="3280627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474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832514" y="216999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524732" y="232946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2464014" y="286213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2403297" y="161378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955919" y="232946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955917" y="286213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832514" y="341876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955917" y="355428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883287" y="357823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endParaRPr lang="pt-BR" sz="2400" b="1" dirty="0"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 molécula de NADH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251313" y="4224371"/>
            <a:ext cx="3808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39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37006" y="2345856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3996563" y="3594280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781644" y="3636167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3831224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831220" y="1080451"/>
            <a:ext cx="45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Quebra das moléculas de glicose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839667" y="4037963"/>
            <a:ext cx="10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(C)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833134" y="4052562"/>
            <a:ext cx="86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 (C)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141567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08254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Produção de ATP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260" y="3481882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prstClr val="black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9DD5-363E-45F3-B016-8D63EDD9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9" y="397278"/>
            <a:ext cx="11320601" cy="2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96517" y="1895517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44326" y="5441680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64645" y="205587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34425" y="190759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39280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3955375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1ª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345999" y="3320702"/>
            <a:ext cx="199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31630" y="3004421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224017" y="4238019"/>
            <a:ext cx="43877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2ª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649</Words>
  <Application>Microsoft Office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Times New Roman</vt:lpstr>
      <vt:lpstr>Tema do Office</vt:lpstr>
      <vt:lpstr>1_Tema do Office</vt:lpstr>
      <vt:lpstr>Apresentação do PowerPoint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188</cp:revision>
  <dcterms:created xsi:type="dcterms:W3CDTF">2022-09-19T13:19:09Z</dcterms:created>
  <dcterms:modified xsi:type="dcterms:W3CDTF">2022-09-28T12:44:27Z</dcterms:modified>
</cp:coreProperties>
</file>