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84" r:id="rId22"/>
    <p:sldId id="441" r:id="rId23"/>
    <p:sldId id="478" r:id="rId24"/>
    <p:sldId id="296" r:id="rId25"/>
    <p:sldId id="479" r:id="rId26"/>
    <p:sldId id="299" r:id="rId27"/>
    <p:sldId id="4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77215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FDE6-A89A-4C90-8011-4E91618945A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C368-44DC-4AC1-8367-5CE1EB340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4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C368-44DC-4AC1-8367-5CE1EB340C3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9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81096" y="941303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Professor 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171295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C2B645-1C4B-4F60-BFCA-B1C342A0E528}"/>
              </a:ext>
            </a:extLst>
          </p:cNvPr>
          <p:cNvSpPr/>
          <p:nvPr/>
        </p:nvSpPr>
        <p:spPr>
          <a:xfrm>
            <a:off x="3379175" y="4103963"/>
            <a:ext cx="744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29085"/>
            <a:ext cx="646749" cy="681925"/>
            <a:chOff x="1391750" y="3422786"/>
            <a:chExt cx="646749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829" y="3422786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0013 -0.1520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8 L 0.04258 -0.1585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4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6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50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1" presetID="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500"/>
                            </p:stCondLst>
                            <p:childTnLst>
                              <p:par>
                                <p:cTn id="122" presetID="22" presetClass="entr" presetSubtype="2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2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28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600"/>
                            </p:stCondLst>
                            <p:childTnLst>
                              <p:par>
                                <p:cTn id="1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600"/>
                            </p:stCondLst>
                            <p:childTnLst>
                              <p:par>
                                <p:cTn id="141" presetID="22" presetClass="entr" presetSubtype="2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7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0" grpId="0" animBg="1"/>
      <p:bldP spid="70" grpId="1" animBg="1"/>
      <p:bldP spid="100" grpId="0" animBg="1"/>
      <p:bldP spid="101" grpId="0" animBg="1"/>
      <p:bldP spid="96" grpId="0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9" y="1798284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65" y="4181981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45" y="4181981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46" y="1798284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600</Words>
  <Application>Microsoft Office PowerPoint</Application>
  <PresentationFormat>Widescreen</PresentationFormat>
  <Paragraphs>353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128</cp:revision>
  <dcterms:created xsi:type="dcterms:W3CDTF">2022-10-03T21:49:37Z</dcterms:created>
  <dcterms:modified xsi:type="dcterms:W3CDTF">2024-04-29T12:43:25Z</dcterms:modified>
</cp:coreProperties>
</file>