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4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73056" autoAdjust="0"/>
  </p:normalViewPr>
  <p:slideViewPr>
    <p:cSldViewPr snapToGrid="0">
      <p:cViewPr>
        <p:scale>
          <a:sx n="50" d="100"/>
          <a:sy n="50" d="100"/>
        </p:scale>
        <p:origin x="156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81096" y="941303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Professor 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171295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531</Words>
  <Application>Microsoft Office PowerPoint</Application>
  <PresentationFormat>Widescreen</PresentationFormat>
  <Paragraphs>303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125</cp:revision>
  <dcterms:created xsi:type="dcterms:W3CDTF">2022-10-03T21:49:37Z</dcterms:created>
  <dcterms:modified xsi:type="dcterms:W3CDTF">2023-05-23T15:36:35Z</dcterms:modified>
</cp:coreProperties>
</file>