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39" r:id="rId2"/>
    <p:sldId id="493" r:id="rId3"/>
    <p:sldId id="511" r:id="rId4"/>
    <p:sldId id="491" r:id="rId5"/>
    <p:sldId id="479" r:id="rId6"/>
    <p:sldId id="480" r:id="rId7"/>
    <p:sldId id="484" r:id="rId8"/>
    <p:sldId id="522" r:id="rId9"/>
    <p:sldId id="512" r:id="rId10"/>
    <p:sldId id="514" r:id="rId11"/>
    <p:sldId id="515" r:id="rId12"/>
    <p:sldId id="516" r:id="rId13"/>
    <p:sldId id="496" r:id="rId14"/>
    <p:sldId id="508" r:id="rId15"/>
    <p:sldId id="492" r:id="rId16"/>
    <p:sldId id="513" r:id="rId17"/>
    <p:sldId id="509" r:id="rId18"/>
    <p:sldId id="485" r:id="rId19"/>
    <p:sldId id="502" r:id="rId20"/>
    <p:sldId id="503" r:id="rId21"/>
    <p:sldId id="471" r:id="rId22"/>
    <p:sldId id="510" r:id="rId23"/>
    <p:sldId id="517" r:id="rId24"/>
    <p:sldId id="518" r:id="rId25"/>
    <p:sldId id="500" r:id="rId26"/>
    <p:sldId id="504" r:id="rId27"/>
    <p:sldId id="521" r:id="rId28"/>
    <p:sldId id="506" r:id="rId29"/>
    <p:sldId id="507" r:id="rId30"/>
    <p:sldId id="520" r:id="rId31"/>
    <p:sldId id="519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Andrade" initials="DA" lastIdx="1" clrIdx="0">
    <p:extLst>
      <p:ext uri="{19B8F6BF-5375-455C-9EA6-DF929625EA0E}">
        <p15:presenceInfo xmlns:p15="http://schemas.microsoft.com/office/powerpoint/2012/main" userId="2c32fe529b303d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4394" autoAdjust="0"/>
  </p:normalViewPr>
  <p:slideViewPr>
    <p:cSldViewPr snapToGrid="0">
      <p:cViewPr varScale="1">
        <p:scale>
          <a:sx n="78" d="100"/>
          <a:sy n="78" d="100"/>
        </p:scale>
        <p:origin x="438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07E3-1268-41D1-BED7-06DD84C96AFB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2A30-F034-41AF-9CC0-B4423F8D6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8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9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6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9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07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43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6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43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53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26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5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0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2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6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3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2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3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0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13E28D9-989E-4569-A5CA-D92B6E813554}"/>
              </a:ext>
            </a:extLst>
          </p:cNvPr>
          <p:cNvSpPr/>
          <p:nvPr/>
        </p:nvSpPr>
        <p:spPr>
          <a:xfrm>
            <a:off x="919555" y="2562167"/>
            <a:ext cx="6673708" cy="247274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68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aos lipídios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91C6FE4-B755-4FC1-A3D2-38BDE83D6D7D}"/>
              </a:ext>
            </a:extLst>
          </p:cNvPr>
          <p:cNvCxnSpPr>
            <a:cxnSpLocks/>
          </p:cNvCxnSpPr>
          <p:nvPr/>
        </p:nvCxnSpPr>
        <p:spPr>
          <a:xfrm flipV="1">
            <a:off x="5678662" y="3622222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0786398-A223-4406-8D49-79E1B0ED3A24}"/>
              </a:ext>
            </a:extLst>
          </p:cNvPr>
          <p:cNvCxnSpPr>
            <a:cxnSpLocks/>
          </p:cNvCxnSpPr>
          <p:nvPr/>
        </p:nvCxnSpPr>
        <p:spPr>
          <a:xfrm>
            <a:off x="6879697" y="32185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0C71116-C859-4808-97B3-11D899F7F96B}"/>
              </a:ext>
            </a:extLst>
          </p:cNvPr>
          <p:cNvCxnSpPr>
            <a:cxnSpLocks/>
          </p:cNvCxnSpPr>
          <p:nvPr/>
        </p:nvCxnSpPr>
        <p:spPr>
          <a:xfrm>
            <a:off x="6438673" y="3606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5C08A00-1229-4206-B783-58EDF16E7FDF}"/>
              </a:ext>
            </a:extLst>
          </p:cNvPr>
          <p:cNvSpPr txBox="1"/>
          <p:nvPr/>
        </p:nvSpPr>
        <p:spPr>
          <a:xfrm>
            <a:off x="6587970" y="33755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0FFC045-8BD7-484F-81DA-91F75B2F0040}"/>
              </a:ext>
            </a:extLst>
          </p:cNvPr>
          <p:cNvSpPr txBox="1"/>
          <p:nvPr/>
        </p:nvSpPr>
        <p:spPr>
          <a:xfrm>
            <a:off x="5996098" y="337562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74ECA8C-00AD-4B2A-9E0F-2B49342C082C}"/>
              </a:ext>
            </a:extLst>
          </p:cNvPr>
          <p:cNvSpPr txBox="1"/>
          <p:nvPr/>
        </p:nvSpPr>
        <p:spPr>
          <a:xfrm>
            <a:off x="6570771" y="277818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050C4B1D-5E47-465D-AF22-6F681141D20C}"/>
              </a:ext>
            </a:extLst>
          </p:cNvPr>
          <p:cNvCxnSpPr>
            <a:cxnSpLocks/>
          </p:cNvCxnSpPr>
          <p:nvPr/>
        </p:nvCxnSpPr>
        <p:spPr>
          <a:xfrm>
            <a:off x="6797319" y="32185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022F1DA-F3EB-4C20-B877-C69E233B8D0E}"/>
              </a:ext>
            </a:extLst>
          </p:cNvPr>
          <p:cNvCxnSpPr>
            <a:cxnSpLocks/>
          </p:cNvCxnSpPr>
          <p:nvPr/>
        </p:nvCxnSpPr>
        <p:spPr>
          <a:xfrm>
            <a:off x="7012761" y="360280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ítulo 1">
            <a:extLst>
              <a:ext uri="{FF2B5EF4-FFF2-40B4-BE49-F238E27FC236}">
                <a16:creationId xmlns:a16="http://schemas.microsoft.com/office/drawing/2014/main" id="{E79498A2-EB2E-4865-9370-ED0DC1BAA9BE}"/>
              </a:ext>
            </a:extLst>
          </p:cNvPr>
          <p:cNvSpPr txBox="1">
            <a:spLocks/>
          </p:cNvSpPr>
          <p:nvPr/>
        </p:nvSpPr>
        <p:spPr>
          <a:xfrm>
            <a:off x="8144474" y="48694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Ceras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2B73910-37D0-44E2-A837-6FDC786B44AF}"/>
              </a:ext>
            </a:extLst>
          </p:cNvPr>
          <p:cNvSpPr/>
          <p:nvPr/>
        </p:nvSpPr>
        <p:spPr>
          <a:xfrm>
            <a:off x="4352038" y="3313973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29</a:t>
            </a:r>
            <a:endParaRPr lang="pt-BR" sz="3200" dirty="0"/>
          </a:p>
        </p:txBody>
      </p: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398CA281-6CBF-4027-831E-D12EDAAA50B8}"/>
              </a:ext>
            </a:extLst>
          </p:cNvPr>
          <p:cNvCxnSpPr>
            <a:cxnSpLocks/>
          </p:cNvCxnSpPr>
          <p:nvPr/>
        </p:nvCxnSpPr>
        <p:spPr>
          <a:xfrm>
            <a:off x="4447237" y="1372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EF278628-7294-4444-90D8-5AC273F1400D}"/>
              </a:ext>
            </a:extLst>
          </p:cNvPr>
          <p:cNvCxnSpPr>
            <a:cxnSpLocks/>
          </p:cNvCxnSpPr>
          <p:nvPr/>
        </p:nvCxnSpPr>
        <p:spPr>
          <a:xfrm>
            <a:off x="5440585" y="9690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FDBE4112-C4BD-41D3-95CE-61AAC0887845}"/>
              </a:ext>
            </a:extLst>
          </p:cNvPr>
          <p:cNvCxnSpPr>
            <a:cxnSpLocks/>
          </p:cNvCxnSpPr>
          <p:nvPr/>
        </p:nvCxnSpPr>
        <p:spPr>
          <a:xfrm>
            <a:off x="4999565" y="13571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E927E473-33E5-4CED-9280-19CC35034865}"/>
              </a:ext>
            </a:extLst>
          </p:cNvPr>
          <p:cNvSpPr txBox="1"/>
          <p:nvPr/>
        </p:nvSpPr>
        <p:spPr>
          <a:xfrm>
            <a:off x="5148858" y="1126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9879748-7BBD-4AB9-9F04-549D0ED7D37C}"/>
              </a:ext>
            </a:extLst>
          </p:cNvPr>
          <p:cNvSpPr txBox="1"/>
          <p:nvPr/>
        </p:nvSpPr>
        <p:spPr>
          <a:xfrm>
            <a:off x="4595090" y="11261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6DB4472-AE80-4EEF-95E3-37A2D8990A75}"/>
              </a:ext>
            </a:extLst>
          </p:cNvPr>
          <p:cNvSpPr txBox="1"/>
          <p:nvPr/>
        </p:nvSpPr>
        <p:spPr>
          <a:xfrm>
            <a:off x="5131659" y="52866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9D958685-D9EF-4BD4-BDD6-FBA69A35920B}"/>
              </a:ext>
            </a:extLst>
          </p:cNvPr>
          <p:cNvCxnSpPr>
            <a:cxnSpLocks/>
          </p:cNvCxnSpPr>
          <p:nvPr/>
        </p:nvCxnSpPr>
        <p:spPr>
          <a:xfrm>
            <a:off x="5358207" y="9690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8E68B3B6-0060-4371-94C1-DFECBBD3FCE3}"/>
              </a:ext>
            </a:extLst>
          </p:cNvPr>
          <p:cNvCxnSpPr>
            <a:cxnSpLocks/>
          </p:cNvCxnSpPr>
          <p:nvPr/>
        </p:nvCxnSpPr>
        <p:spPr>
          <a:xfrm>
            <a:off x="5602227" y="13818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D69AFD11-60A6-4A28-B264-9D5E6311082E}"/>
              </a:ext>
            </a:extLst>
          </p:cNvPr>
          <p:cNvSpPr/>
          <p:nvPr/>
        </p:nvSpPr>
        <p:spPr>
          <a:xfrm>
            <a:off x="5900509" y="1041057"/>
            <a:ext cx="2331087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Ácido Graxo</a:t>
            </a:r>
            <a:endParaRPr lang="pt-BR" sz="3200" dirty="0"/>
          </a:p>
        </p:txBody>
      </p: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C747F5EA-DF3F-491A-92D4-4C593B68A684}"/>
              </a:ext>
            </a:extLst>
          </p:cNvPr>
          <p:cNvSpPr/>
          <p:nvPr/>
        </p:nvSpPr>
        <p:spPr>
          <a:xfrm>
            <a:off x="507291" y="1064455"/>
            <a:ext cx="391222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Álcool de cadeia longa</a:t>
            </a:r>
            <a:endParaRPr lang="pt-BR" sz="3200" dirty="0"/>
          </a:p>
        </p:txBody>
      </p:sp>
      <p:sp>
        <p:nvSpPr>
          <p:cNvPr id="188" name="Retângulo 187">
            <a:extLst>
              <a:ext uri="{FF2B5EF4-FFF2-40B4-BE49-F238E27FC236}">
                <a16:creationId xmlns:a16="http://schemas.microsoft.com/office/drawing/2014/main" id="{67C0D692-FC7E-42D2-8317-BCED32129FA0}"/>
              </a:ext>
            </a:extLst>
          </p:cNvPr>
          <p:cNvSpPr/>
          <p:nvPr/>
        </p:nvSpPr>
        <p:spPr>
          <a:xfrm>
            <a:off x="3122584" y="3338990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BE7308C3-FC91-4627-8F4D-D8CA7C0B155D}"/>
              </a:ext>
            </a:extLst>
          </p:cNvPr>
          <p:cNvCxnSpPr>
            <a:cxnSpLocks/>
          </p:cNvCxnSpPr>
          <p:nvPr/>
        </p:nvCxnSpPr>
        <p:spPr>
          <a:xfrm flipV="1">
            <a:off x="3966455" y="3640325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ângulo 189">
            <a:extLst>
              <a:ext uri="{FF2B5EF4-FFF2-40B4-BE49-F238E27FC236}">
                <a16:creationId xmlns:a16="http://schemas.microsoft.com/office/drawing/2014/main" id="{A9EB56EE-F88C-412F-8EA9-CCE08E0C9634}"/>
              </a:ext>
            </a:extLst>
          </p:cNvPr>
          <p:cNvSpPr/>
          <p:nvPr/>
        </p:nvSpPr>
        <p:spPr>
          <a:xfrm>
            <a:off x="7212585" y="3252419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14</a:t>
            </a:r>
            <a:endParaRPr lang="pt-BR" sz="3200" dirty="0"/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B4611C9-25AF-4880-8D93-D1945D209C4E}"/>
              </a:ext>
            </a:extLst>
          </p:cNvPr>
          <p:cNvCxnSpPr>
            <a:cxnSpLocks/>
          </p:cNvCxnSpPr>
          <p:nvPr/>
        </p:nvCxnSpPr>
        <p:spPr>
          <a:xfrm flipV="1">
            <a:off x="8629961" y="3544806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DC77AAC8-16FA-4098-9984-BED5CAC8F280}"/>
              </a:ext>
            </a:extLst>
          </p:cNvPr>
          <p:cNvSpPr/>
          <p:nvPr/>
        </p:nvSpPr>
        <p:spPr>
          <a:xfrm>
            <a:off x="9015544" y="3252419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A22068B9-070A-4BDE-80C0-D0305FCE834F}"/>
              </a:ext>
            </a:extLst>
          </p:cNvPr>
          <p:cNvCxnSpPr>
            <a:cxnSpLocks/>
          </p:cNvCxnSpPr>
          <p:nvPr/>
        </p:nvCxnSpPr>
        <p:spPr>
          <a:xfrm flipV="1">
            <a:off x="5678662" y="5772237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441058D8-BF34-4349-8F45-0668660D1E41}"/>
              </a:ext>
            </a:extLst>
          </p:cNvPr>
          <p:cNvCxnSpPr>
            <a:cxnSpLocks/>
          </p:cNvCxnSpPr>
          <p:nvPr/>
        </p:nvCxnSpPr>
        <p:spPr>
          <a:xfrm>
            <a:off x="6879697" y="53686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5DEF1830-2237-479A-8675-C953A8D06C2C}"/>
              </a:ext>
            </a:extLst>
          </p:cNvPr>
          <p:cNvCxnSpPr>
            <a:cxnSpLocks/>
          </p:cNvCxnSpPr>
          <p:nvPr/>
        </p:nvCxnSpPr>
        <p:spPr>
          <a:xfrm>
            <a:off x="6438673" y="57566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C4C39E49-2BD7-4650-9580-3BB803272708}"/>
              </a:ext>
            </a:extLst>
          </p:cNvPr>
          <p:cNvSpPr txBox="1"/>
          <p:nvPr/>
        </p:nvSpPr>
        <p:spPr>
          <a:xfrm>
            <a:off x="6587970" y="552554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A6182D50-0EFD-4A8F-AE44-580D01915CDD}"/>
              </a:ext>
            </a:extLst>
          </p:cNvPr>
          <p:cNvSpPr txBox="1"/>
          <p:nvPr/>
        </p:nvSpPr>
        <p:spPr>
          <a:xfrm>
            <a:off x="5996098" y="5525639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5BE18CF3-1C23-468C-BEAA-39DAC7146583}"/>
              </a:ext>
            </a:extLst>
          </p:cNvPr>
          <p:cNvSpPr txBox="1"/>
          <p:nvPr/>
        </p:nvSpPr>
        <p:spPr>
          <a:xfrm>
            <a:off x="6570771" y="492819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BC1EFE9F-8E40-4E94-89E0-B154A7BC07A6}"/>
              </a:ext>
            </a:extLst>
          </p:cNvPr>
          <p:cNvCxnSpPr>
            <a:cxnSpLocks/>
          </p:cNvCxnSpPr>
          <p:nvPr/>
        </p:nvCxnSpPr>
        <p:spPr>
          <a:xfrm>
            <a:off x="6797319" y="53686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0FCA2FBE-3BDD-4EDD-A510-A00C521B53CC}"/>
              </a:ext>
            </a:extLst>
          </p:cNvPr>
          <p:cNvCxnSpPr>
            <a:cxnSpLocks/>
          </p:cNvCxnSpPr>
          <p:nvPr/>
        </p:nvCxnSpPr>
        <p:spPr>
          <a:xfrm>
            <a:off x="7012761" y="575281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 200">
            <a:extLst>
              <a:ext uri="{FF2B5EF4-FFF2-40B4-BE49-F238E27FC236}">
                <a16:creationId xmlns:a16="http://schemas.microsoft.com/office/drawing/2014/main" id="{F404D860-5AE9-47F0-911E-19890F37A9AB}"/>
              </a:ext>
            </a:extLst>
          </p:cNvPr>
          <p:cNvSpPr/>
          <p:nvPr/>
        </p:nvSpPr>
        <p:spPr>
          <a:xfrm>
            <a:off x="4352038" y="5463988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29</a:t>
            </a:r>
            <a:endParaRPr lang="pt-BR" sz="3200" dirty="0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8C4EF9BA-97FB-422E-A4F4-97DC83FE3580}"/>
              </a:ext>
            </a:extLst>
          </p:cNvPr>
          <p:cNvSpPr/>
          <p:nvPr/>
        </p:nvSpPr>
        <p:spPr>
          <a:xfrm>
            <a:off x="3122584" y="5489005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54C85D05-E30A-402B-B5D2-A70BF3BE41CE}"/>
              </a:ext>
            </a:extLst>
          </p:cNvPr>
          <p:cNvCxnSpPr>
            <a:cxnSpLocks/>
          </p:cNvCxnSpPr>
          <p:nvPr/>
        </p:nvCxnSpPr>
        <p:spPr>
          <a:xfrm flipV="1">
            <a:off x="3966455" y="5790340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926615DD-AFBE-42D6-A9EB-16096DBB6EAF}"/>
              </a:ext>
            </a:extLst>
          </p:cNvPr>
          <p:cNvSpPr/>
          <p:nvPr/>
        </p:nvSpPr>
        <p:spPr>
          <a:xfrm>
            <a:off x="7212585" y="5402434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24</a:t>
            </a:r>
            <a:endParaRPr lang="pt-BR" sz="3200" dirty="0"/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EE633DDF-3E0B-4779-9E8D-5A65AB04A0FB}"/>
              </a:ext>
            </a:extLst>
          </p:cNvPr>
          <p:cNvCxnSpPr>
            <a:cxnSpLocks/>
          </p:cNvCxnSpPr>
          <p:nvPr/>
        </p:nvCxnSpPr>
        <p:spPr>
          <a:xfrm flipV="1">
            <a:off x="8629961" y="5694821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2B4FA382-DA74-4ED2-AA26-3717A5945469}"/>
              </a:ext>
            </a:extLst>
          </p:cNvPr>
          <p:cNvSpPr/>
          <p:nvPr/>
        </p:nvSpPr>
        <p:spPr>
          <a:xfrm>
            <a:off x="9015544" y="5402434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pic>
        <p:nvPicPr>
          <p:cNvPr id="5122" name="Picture 2" descr="Carnaúba (Copernicia prunifera) · BioDiversity4All">
            <a:extLst>
              <a:ext uri="{FF2B5EF4-FFF2-40B4-BE49-F238E27FC236}">
                <a16:creationId xmlns:a16="http://schemas.microsoft.com/office/drawing/2014/main" id="{D2FD5E41-BE10-4C55-B46C-BB6BF10D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5" y="5012420"/>
            <a:ext cx="1771951" cy="1406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umiço de abelhas ameaça a produção agrícola dos EUA, diz estudo | Exame">
            <a:extLst>
              <a:ext uri="{FF2B5EF4-FFF2-40B4-BE49-F238E27FC236}">
                <a16:creationId xmlns:a16="http://schemas.microsoft.com/office/drawing/2014/main" id="{5FD92692-2242-41B3-9DAB-B7A87DB7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6" y="3034262"/>
            <a:ext cx="1928681" cy="12845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1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3AD246-A4E4-4E9C-963C-43B7CD49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3" y="2120676"/>
            <a:ext cx="5421707" cy="2806924"/>
          </a:xfrm>
          <a:prstGeom prst="roundRect">
            <a:avLst/>
          </a:prstGeom>
        </p:spPr>
      </p:pic>
      <p:pic>
        <p:nvPicPr>
          <p:cNvPr id="6146" name="Picture 2" descr="SciELO - Brasil - Metodologia alternativa de medida da densidade de meios  porosos em laboratórios didáticos de física Metodologia alternativa de  medida da densidade de meios porosos em laboratórios didáticos de física">
            <a:extLst>
              <a:ext uri="{FF2B5EF4-FFF2-40B4-BE49-F238E27FC236}">
                <a16:creationId xmlns:a16="http://schemas.microsoft.com/office/drawing/2014/main" id="{CAB700D3-C3A7-43C7-B611-10E774920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3" b="14800"/>
          <a:stretch/>
        </p:blipFill>
        <p:spPr bwMode="auto">
          <a:xfrm>
            <a:off x="7505699" y="2236676"/>
            <a:ext cx="3796608" cy="25749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3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ítulo 1">
            <a:extLst>
              <a:ext uri="{FF2B5EF4-FFF2-40B4-BE49-F238E27FC236}">
                <a16:creationId xmlns:a16="http://schemas.microsoft.com/office/drawing/2014/main" id="{69FEC7C3-9C12-4DA3-A1A3-B805BE69DF58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F9C233-C12E-4770-AAF5-92C4337C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1" y="1357563"/>
            <a:ext cx="8369306" cy="475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260938" y="180461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753904" y="17888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630767" y="202023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2158555" y="2035450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11971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09051" y="19726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20244" y="17415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2306408" y="1788852"/>
            <a:ext cx="7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04683" y="1164595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008124" y="1635743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816968" y="11910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29593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173613" y="19973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30595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584815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393659" y="11810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576384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398362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756967" y="200762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889238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43458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6952302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35027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6957005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282056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01972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656192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465036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647761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469739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28344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7948257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02477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11321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194046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16024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367039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474595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28815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37659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20384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42362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00967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08522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071586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076289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925160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032714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86934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95778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278503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00481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992945" y="2250422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263500" y="36547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756466" y="36389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633329" y="3870324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161117" y="388553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14533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11613" y="38227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22806" y="35916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308970" y="3638940"/>
            <a:ext cx="7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07245" y="301468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32155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176175" y="38474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33157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587377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396221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578946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00924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759529" y="38577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891800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146020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6954864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37589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6959567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284618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04534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658754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467598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650323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472301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30906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7950819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05039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13883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196608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18586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8369601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8477157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8731377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8540221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8722946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8544924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8903529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9011084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9074148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9078851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927722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35276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89496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98340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81065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103043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998814" y="4071300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269369" y="54755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762335" y="5459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639198" y="5691202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166986" y="570641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6020402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5617482" y="56436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5728675" y="541249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277017" y="5471564"/>
            <a:ext cx="829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5713114" y="483556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5938024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6182044" y="56683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6339026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6593246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6402090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6584815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6406793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6765398" y="567858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6897669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7151889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6960733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7143458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6965436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7290487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7410403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7664623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7473467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7656192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7478170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7836775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7956688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8210908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8019752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8202477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8024455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8375470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8483026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8737246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8546090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8728815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8550793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8909398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9016953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9080017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9084720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9933591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10041145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10295365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10104209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10286934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10108912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001377" y="5914070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823355" y="60962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459086" y="2011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88819" y="178411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49328" y="38682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79061" y="364123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10453339" y="5698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10683072" y="5471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9398119" y="20097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9518032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772252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763821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9585799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400681" y="385982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520594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74814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83658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66383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88361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9406550" y="5680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9526463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9780683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9589527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9772252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9594230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9604434" y="11899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34958807-CD75-4DBE-B8FB-FE54E75F7516}"/>
              </a:ext>
            </a:extLst>
          </p:cNvPr>
          <p:cNvCxnSpPr>
            <a:cxnSpLocks/>
          </p:cNvCxnSpPr>
          <p:nvPr/>
        </p:nvCxnSpPr>
        <p:spPr>
          <a:xfrm>
            <a:off x="5050532" y="19713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ED08BB28-EBDE-4E6D-A246-95AA90FF9698}"/>
              </a:ext>
            </a:extLst>
          </p:cNvPr>
          <p:cNvSpPr txBox="1"/>
          <p:nvPr/>
        </p:nvSpPr>
        <p:spPr>
          <a:xfrm>
            <a:off x="5198385" y="172474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0F88CDB-FA52-4C72-94AA-FDE62A82F463}"/>
              </a:ext>
            </a:extLst>
          </p:cNvPr>
          <p:cNvSpPr txBox="1"/>
          <p:nvPr/>
        </p:nvSpPr>
        <p:spPr>
          <a:xfrm>
            <a:off x="4691785" y="174153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A6A13FD7-71C7-48D6-B736-C80D1F6A8D01}"/>
              </a:ext>
            </a:extLst>
          </p:cNvPr>
          <p:cNvCxnSpPr>
            <a:cxnSpLocks/>
          </p:cNvCxnSpPr>
          <p:nvPr/>
        </p:nvCxnSpPr>
        <p:spPr>
          <a:xfrm>
            <a:off x="5053695" y="38110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70BE7672-D940-450B-8D2D-4F4A10372CB5}"/>
              </a:ext>
            </a:extLst>
          </p:cNvPr>
          <p:cNvSpPr txBox="1"/>
          <p:nvPr/>
        </p:nvSpPr>
        <p:spPr>
          <a:xfrm>
            <a:off x="5201548" y="356443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8DA200C-824C-4837-BB23-E10AE4D2E268}"/>
              </a:ext>
            </a:extLst>
          </p:cNvPr>
          <p:cNvSpPr txBox="1"/>
          <p:nvPr/>
        </p:nvSpPr>
        <p:spPr>
          <a:xfrm>
            <a:off x="4694948" y="35812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AFFC9AD8-5DD4-4DA1-A883-7E2227BD661A}"/>
              </a:ext>
            </a:extLst>
          </p:cNvPr>
          <p:cNvCxnSpPr>
            <a:cxnSpLocks/>
          </p:cNvCxnSpPr>
          <p:nvPr/>
        </p:nvCxnSpPr>
        <p:spPr>
          <a:xfrm>
            <a:off x="5052476" y="56678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ixaDeTexto 287">
            <a:extLst>
              <a:ext uri="{FF2B5EF4-FFF2-40B4-BE49-F238E27FC236}">
                <a16:creationId xmlns:a16="http://schemas.microsoft.com/office/drawing/2014/main" id="{DFF21D03-122D-4C4E-B137-4AE36C897AC1}"/>
              </a:ext>
            </a:extLst>
          </p:cNvPr>
          <p:cNvSpPr txBox="1"/>
          <p:nvPr/>
        </p:nvSpPr>
        <p:spPr>
          <a:xfrm>
            <a:off x="5200329" y="5421287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07436A9-94A3-4855-A6B3-BA2D831961BA}"/>
              </a:ext>
            </a:extLst>
          </p:cNvPr>
          <p:cNvSpPr txBox="1"/>
          <p:nvPr/>
        </p:nvSpPr>
        <p:spPr>
          <a:xfrm>
            <a:off x="4693729" y="54380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0" name="Espaço Reservado para Conteúdo 2">
            <a:extLst>
              <a:ext uri="{FF2B5EF4-FFF2-40B4-BE49-F238E27FC236}">
                <a16:creationId xmlns:a16="http://schemas.microsoft.com/office/drawing/2014/main" id="{CCDCB82D-5F24-4947-852F-0DFB459A50A3}"/>
              </a:ext>
            </a:extLst>
          </p:cNvPr>
          <p:cNvSpPr txBox="1">
            <a:spLocks/>
          </p:cNvSpPr>
          <p:nvPr/>
        </p:nvSpPr>
        <p:spPr>
          <a:xfrm>
            <a:off x="987318" y="49804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Glicerol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291" name="Espaço Reservado para Conteúdo 2">
            <a:extLst>
              <a:ext uri="{FF2B5EF4-FFF2-40B4-BE49-F238E27FC236}">
                <a16:creationId xmlns:a16="http://schemas.microsoft.com/office/drawing/2014/main" id="{412AE4B2-98C9-4D5B-9601-9248213CEA2F}"/>
              </a:ext>
            </a:extLst>
          </p:cNvPr>
          <p:cNvSpPr txBox="1">
            <a:spLocks/>
          </p:cNvSpPr>
          <p:nvPr/>
        </p:nvSpPr>
        <p:spPr>
          <a:xfrm>
            <a:off x="7179119" y="477088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Ácido Graxo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2" y="183131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08" y="1815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0" y="18154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2" y="181555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2" y="1217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1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5" y="12550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599998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4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38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1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08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2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5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3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7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0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1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5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3998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58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2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5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89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3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6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2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6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29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49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4" y="368140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0" y="36656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2" y="36655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4" y="366564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0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3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7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0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6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0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3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0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4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7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5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19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2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3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7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0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0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4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7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1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5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18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4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88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1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18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3" y="550228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39" y="54865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1" y="5486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3" y="5486519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2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6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29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5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69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2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39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3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6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4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88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1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2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6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29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89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3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6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0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4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7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3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7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0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59" y="61229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7" y="185803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09" y="371516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0" y="55454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0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7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2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6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79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1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5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48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2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7" y="186328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4" y="24698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49" y="371336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3" y="31155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6" y="4319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18" y="55342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2" y="49364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5" y="61408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89" y="12743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3" y="185411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0" y="24607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5" y="37042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29" y="31063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2" y="43107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4" y="552508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398" y="49272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1" y="61316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5" y="12651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5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2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7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1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4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6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0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3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7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0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7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2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6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09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1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5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78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2" y="12639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  <p:sp>
        <p:nvSpPr>
          <p:cNvPr id="279" name="Retângulo 278">
            <a:extLst>
              <a:ext uri="{FF2B5EF4-FFF2-40B4-BE49-F238E27FC236}">
                <a16:creationId xmlns:a16="http://schemas.microsoft.com/office/drawing/2014/main" id="{E3B4C473-847F-4528-BC31-C917DB762183}"/>
              </a:ext>
            </a:extLst>
          </p:cNvPr>
          <p:cNvSpPr/>
          <p:nvPr/>
        </p:nvSpPr>
        <p:spPr>
          <a:xfrm>
            <a:off x="1396242" y="1115726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Retângulo 279">
            <a:extLst>
              <a:ext uri="{FF2B5EF4-FFF2-40B4-BE49-F238E27FC236}">
                <a16:creationId xmlns:a16="http://schemas.microsoft.com/office/drawing/2014/main" id="{6905AEDC-744A-4200-B1AD-AB71D48A4D0A}"/>
              </a:ext>
            </a:extLst>
          </p:cNvPr>
          <p:cNvSpPr/>
          <p:nvPr/>
        </p:nvSpPr>
        <p:spPr>
          <a:xfrm>
            <a:off x="1410176" y="3060830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Retângulo 280">
            <a:extLst>
              <a:ext uri="{FF2B5EF4-FFF2-40B4-BE49-F238E27FC236}">
                <a16:creationId xmlns:a16="http://schemas.microsoft.com/office/drawing/2014/main" id="{E65E5D58-72BF-4B50-950B-68B01D11FA68}"/>
              </a:ext>
            </a:extLst>
          </p:cNvPr>
          <p:cNvSpPr/>
          <p:nvPr/>
        </p:nvSpPr>
        <p:spPr>
          <a:xfrm>
            <a:off x="1358593" y="4797223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7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2" y="183131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08" y="1815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0" y="18154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2" y="181555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2" y="1217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1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5" y="12550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599998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4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38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1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08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2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5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3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7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0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1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5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3998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58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2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5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89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3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6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2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6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29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49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4" y="368140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0" y="36656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2" y="36655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4" y="366564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0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3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7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0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6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0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3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0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4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7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5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19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2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3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7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0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0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4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7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1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5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18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4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88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1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18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3" y="550228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39" y="54865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1" y="5486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3" y="5486519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2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6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29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5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69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2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39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3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6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4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88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1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2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6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29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89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3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6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0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4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7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3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7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0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59" y="61229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7" y="185803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09" y="371516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0" y="55454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0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7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2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6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79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1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5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48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2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7" y="186328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4" y="24698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49" y="371336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3" y="31155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6" y="4319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18" y="55342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2" y="49364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5" y="61408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89" y="12743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3" y="185411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0" y="24607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5" y="37042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29" y="31063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2" y="43107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4" y="552508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398" y="49272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1" y="61316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5" y="12651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5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2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7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1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4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6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0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3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7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0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7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2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6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09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1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5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78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2" y="12639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</p:spTree>
    <p:extLst>
      <p:ext uri="{BB962C8B-B14F-4D97-AF65-F5344CB8AC3E}">
        <p14:creationId xmlns:p14="http://schemas.microsoft.com/office/powerpoint/2010/main" val="426136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3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</p:spTree>
    <p:extLst>
      <p:ext uri="{BB962C8B-B14F-4D97-AF65-F5344CB8AC3E}">
        <p14:creationId xmlns:p14="http://schemas.microsoft.com/office/powerpoint/2010/main" val="97761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AB2CA5-84BD-4DD0-B719-F9BD0B2D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7" y="2647477"/>
            <a:ext cx="3551963" cy="16941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2E5D2A-8113-4BF6-91D1-71A1B6FC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098" y="2647477"/>
            <a:ext cx="3277004" cy="16941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EF63A8-7633-414F-8008-D0F052B0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47477"/>
            <a:ext cx="2980848" cy="16941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52FEE5-5C1A-4C91-B974-309D2216BE6E}"/>
              </a:ext>
            </a:extLst>
          </p:cNvPr>
          <p:cNvSpPr txBox="1"/>
          <p:nvPr/>
        </p:nvSpPr>
        <p:spPr>
          <a:xfrm>
            <a:off x="1093198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Colina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430084-9573-4793-BAA3-BC1C66CC7050}"/>
              </a:ext>
            </a:extLst>
          </p:cNvPr>
          <p:cNvSpPr txBox="1"/>
          <p:nvPr/>
        </p:nvSpPr>
        <p:spPr>
          <a:xfrm>
            <a:off x="5284866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Serina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B3E51E-FB20-450B-9F3F-F5FF55B36AB1}"/>
              </a:ext>
            </a:extLst>
          </p:cNvPr>
          <p:cNvSpPr txBox="1"/>
          <p:nvPr/>
        </p:nvSpPr>
        <p:spPr>
          <a:xfrm>
            <a:off x="9061290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ell MT" panose="02020503060305020303" pitchFamily="18" charset="0"/>
              </a:rPr>
              <a:t>Etanolamina</a:t>
            </a:r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DEA5EDF-1F83-457D-8B9F-552B89F6E9AF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7983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 err="1">
                <a:solidFill>
                  <a:schemeClr val="accent4"/>
                </a:solidFill>
                <a:latin typeface="Eras Bold ITC" panose="020B0907030504020204" pitchFamily="34" charset="0"/>
              </a:rPr>
              <a:t>Aminoálcoois</a:t>
            </a:r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 ligados a  Fosfolipídios</a:t>
            </a:r>
          </a:p>
        </p:txBody>
      </p:sp>
    </p:spTree>
    <p:extLst>
      <p:ext uri="{BB962C8B-B14F-4D97-AF65-F5344CB8AC3E}">
        <p14:creationId xmlns:p14="http://schemas.microsoft.com/office/powerpoint/2010/main" val="3616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28"/>
            <a:ext cx="10515600" cy="931297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Uma característica geral dos lipídios é que em sua maior parte são moléculas hidrofóbicas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Eras Bold ITC" panose="020B0907030504020204" pitchFamily="34" charset="0"/>
              </a:rPr>
              <a:t>Característica geral dos lipídios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FD02AD1-03CF-48E3-94D1-75BCA837B9EA}"/>
              </a:ext>
            </a:extLst>
          </p:cNvPr>
          <p:cNvSpPr txBox="1">
            <a:spLocks/>
          </p:cNvSpPr>
          <p:nvPr/>
        </p:nvSpPr>
        <p:spPr>
          <a:xfrm>
            <a:off x="838200" y="3893115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Ou seja, são moléculas insolúveis em água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EEC7DC-43C4-4082-8F01-1795CB0608CA}"/>
              </a:ext>
            </a:extLst>
          </p:cNvPr>
          <p:cNvSpPr txBox="1">
            <a:spLocks/>
          </p:cNvSpPr>
          <p:nvPr/>
        </p:nvSpPr>
        <p:spPr>
          <a:xfrm>
            <a:off x="838200" y="5193278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São moléculas com uma forte característica apolar</a:t>
            </a:r>
          </a:p>
        </p:txBody>
      </p:sp>
      <p:pic>
        <p:nvPicPr>
          <p:cNvPr id="4098" name="Picture 2" descr="Why Oil and Water Don't Mix">
            <a:extLst>
              <a:ext uri="{FF2B5EF4-FFF2-40B4-BE49-F238E27FC236}">
                <a16:creationId xmlns:a16="http://schemas.microsoft.com/office/drawing/2014/main" id="{87315A66-FF42-4DFB-8B54-387F1CBA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44" y="2995566"/>
            <a:ext cx="2114549" cy="31718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6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>
            <a:extLst>
              <a:ext uri="{FF2B5EF4-FFF2-40B4-BE49-F238E27FC236}">
                <a16:creationId xmlns:a16="http://schemas.microsoft.com/office/drawing/2014/main" id="{509D1BA6-5A35-4C83-B3DF-0446E961BF8C}"/>
              </a:ext>
            </a:extLst>
          </p:cNvPr>
          <p:cNvSpPr/>
          <p:nvPr/>
        </p:nvSpPr>
        <p:spPr>
          <a:xfrm>
            <a:off x="3804982" y="908080"/>
            <a:ext cx="7399303" cy="45950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F2AE8A-4E8F-40BD-A6D9-D8CDBBB4125C}"/>
              </a:ext>
            </a:extLst>
          </p:cNvPr>
          <p:cNvSpPr/>
          <p:nvPr/>
        </p:nvSpPr>
        <p:spPr>
          <a:xfrm>
            <a:off x="376462" y="3774374"/>
            <a:ext cx="4145756" cy="1728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B2A1053B-F24A-499B-962A-F14C6E274E0C}"/>
              </a:ext>
            </a:extLst>
          </p:cNvPr>
          <p:cNvSpPr/>
          <p:nvPr/>
        </p:nvSpPr>
        <p:spPr>
          <a:xfrm>
            <a:off x="7423176" y="6044888"/>
            <a:ext cx="426327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de molécula anfipática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F1DCF7-9892-4E54-95E2-4B49EDB91F5C}"/>
              </a:ext>
            </a:extLst>
          </p:cNvPr>
          <p:cNvSpPr txBox="1"/>
          <p:nvPr/>
        </p:nvSpPr>
        <p:spPr>
          <a:xfrm>
            <a:off x="1188733" y="3349612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Cabeça polar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0613A2A5-AB77-481B-9A90-3A5C27D4D35B}"/>
              </a:ext>
            </a:extLst>
          </p:cNvPr>
          <p:cNvSpPr txBox="1"/>
          <p:nvPr/>
        </p:nvSpPr>
        <p:spPr>
          <a:xfrm>
            <a:off x="6728472" y="479641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Calda Apolar</a:t>
            </a:r>
          </a:p>
        </p:txBody>
      </p:sp>
    </p:spTree>
    <p:extLst>
      <p:ext uri="{BB962C8B-B14F-4D97-AF65-F5344CB8AC3E}">
        <p14:creationId xmlns:p14="http://schemas.microsoft.com/office/powerpoint/2010/main" val="415229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26AF5-A77F-454E-BE53-5552C4BA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3005341"/>
            <a:ext cx="7176873" cy="10475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FE9525E-74FB-40B8-9E00-5E4E0AACBA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B2213-843D-45EE-8F9B-499832C50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21"/>
          <a:stretch/>
        </p:blipFill>
        <p:spPr>
          <a:xfrm flipV="1">
            <a:off x="7176873" y="3005340"/>
            <a:ext cx="5015127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67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tângulo 292">
            <a:extLst>
              <a:ext uri="{FF2B5EF4-FFF2-40B4-BE49-F238E27FC236}">
                <a16:creationId xmlns:a16="http://schemas.microsoft.com/office/drawing/2014/main" id="{787CB258-9594-4CFB-96C3-20B53A628323}"/>
              </a:ext>
            </a:extLst>
          </p:cNvPr>
          <p:cNvSpPr/>
          <p:nvPr/>
        </p:nvSpPr>
        <p:spPr>
          <a:xfrm>
            <a:off x="1153834" y="1289879"/>
            <a:ext cx="2347979" cy="5336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7FCA4D-F4AD-46DA-B6B5-913AD30C8826}"/>
              </a:ext>
            </a:extLst>
          </p:cNvPr>
          <p:cNvSpPr/>
          <p:nvPr/>
        </p:nvSpPr>
        <p:spPr>
          <a:xfrm>
            <a:off x="1153834" y="1226126"/>
            <a:ext cx="9984066" cy="16960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Retângulo 295">
            <a:extLst>
              <a:ext uri="{FF2B5EF4-FFF2-40B4-BE49-F238E27FC236}">
                <a16:creationId xmlns:a16="http://schemas.microsoft.com/office/drawing/2014/main" id="{68281AC6-FB1F-414D-8051-5D037699ED9D}"/>
              </a:ext>
            </a:extLst>
          </p:cNvPr>
          <p:cNvSpPr/>
          <p:nvPr/>
        </p:nvSpPr>
        <p:spPr>
          <a:xfrm>
            <a:off x="3109648" y="2886870"/>
            <a:ext cx="8028252" cy="2079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Retângulo 293">
            <a:extLst>
              <a:ext uri="{FF2B5EF4-FFF2-40B4-BE49-F238E27FC236}">
                <a16:creationId xmlns:a16="http://schemas.microsoft.com/office/drawing/2014/main" id="{37463113-790F-4669-B5A4-F590BB83F634}"/>
              </a:ext>
            </a:extLst>
          </p:cNvPr>
          <p:cNvSpPr/>
          <p:nvPr/>
        </p:nvSpPr>
        <p:spPr>
          <a:xfrm>
            <a:off x="3679835" y="4932998"/>
            <a:ext cx="3065245" cy="17121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Retângulo 294">
            <a:extLst>
              <a:ext uri="{FF2B5EF4-FFF2-40B4-BE49-F238E27FC236}">
                <a16:creationId xmlns:a16="http://schemas.microsoft.com/office/drawing/2014/main" id="{FF0B5BFF-31C5-4311-940E-157390E8722D}"/>
              </a:ext>
            </a:extLst>
          </p:cNvPr>
          <p:cNvSpPr/>
          <p:nvPr/>
        </p:nvSpPr>
        <p:spPr>
          <a:xfrm>
            <a:off x="2887080" y="4924710"/>
            <a:ext cx="793638" cy="17052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153834" y="1840495"/>
            <a:ext cx="7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928862" y="18239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805725" y="20553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688910" y="166692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2328857" y="20549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2440050" y="182385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2424489" y="124692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183082" y="167084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991926" y="12261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893419" y="21178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3050401" y="1861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3304621" y="170812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3113465" y="12634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3476773" y="20899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609044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863264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672108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854833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676811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4001862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4121778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4375998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4184842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4367567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4189545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548150" y="21023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668063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922283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731127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913852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735830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5086845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5194401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5448621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5257465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5440190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5262168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620773" y="21023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728328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982548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791392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974117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796095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6121146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6241059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6495279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6304123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6486848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6308826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839429" y="211858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9946983" y="188775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01203" y="173464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10047" y="128992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192772" y="2349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014750" y="249434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2167903" y="2285522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438458" y="36898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931424" y="36740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808287" y="390542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336075" y="39206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3329423" y="3517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2926503" y="390508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3037696" y="367394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483928" y="367404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3022135" y="309700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3247045" y="3517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3491065" y="392979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3648047" y="37113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3902267" y="3558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3711111" y="31134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3893836" y="417277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3715814" y="43179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4074419" y="394003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4206690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4460910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4269754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4452479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4274457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4599508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4719424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4973644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4782488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4965213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4787191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5145796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5265709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5519929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5328773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5511498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5333476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5684491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5792047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6046267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5855111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6037836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5859814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6218419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6325974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6580194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6389038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6571763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6393741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6718792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6838705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7092925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6901769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7084494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6906472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898124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05678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59898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68742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51467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073445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2173772" y="4106400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444327" y="55106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937293" y="54949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814156" y="572630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341944" y="57415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3335292" y="53378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2932372" y="57259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3043565" y="54948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489797" y="5494918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3028004" y="4917886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3252914" y="53378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3496934" y="575067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3653916" y="553219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4080288" y="57609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4212559" y="554243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4466779" y="53893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4275623" y="49446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4458348" y="60038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4280326" y="61490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4605377" y="57753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4725293" y="5544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4979513" y="539144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4788357" y="4946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4971082" y="6006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4793060" y="615114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5151665" y="577327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5271578" y="5542437"/>
            <a:ext cx="59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5525798" y="53893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5517367" y="60038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5817360" y="57753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5924916" y="5544553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176335" y="59491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998313" y="61313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373355" y="2109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03088" y="188271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19730" y="3950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49463" y="3723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645007" y="2113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764920" y="18829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7019140" y="172981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7010709" y="2344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832687" y="248951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7242653" y="39638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7362566" y="3733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7616786" y="357990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7425630" y="31351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7608355" y="419446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7430333" y="4339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851322" y="12939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7167944" y="21025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7287857" y="18716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542077" y="1718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533646" y="2333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7355624" y="24782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7765590" y="395260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7885503" y="372176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8139723" y="356865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7948567" y="312394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8131292" y="4183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7953270" y="43283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7374259" y="12827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704160" y="209334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824073" y="186251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8078293" y="170940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8069862" y="2323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891840" y="246910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8301806" y="394343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8421719" y="371260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8675939" y="35594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8484783" y="3114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8667508" y="41740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8489486" y="431919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910475" y="12735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8251642" y="2113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8371555" y="18829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625775" y="172981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617344" y="2344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8439322" y="248951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8849288" y="39638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8969201" y="3733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9223421" y="357990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9032265" y="31351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9214990" y="419446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9036968" y="4339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8457957" y="12939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773437" y="209206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893350" y="1861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147570" y="170812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139139" y="2322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961117" y="24678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371083" y="3942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490996" y="37113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45216" y="3558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54060" y="31134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36785" y="417277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58763" y="43179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979752" y="127230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660760" y="249428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Esfingolipídios  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91FAA926-4200-40D0-A506-A10BE0F8EAFC}"/>
              </a:ext>
            </a:extLst>
          </p:cNvPr>
          <p:cNvCxnSpPr>
            <a:cxnSpLocks/>
          </p:cNvCxnSpPr>
          <p:nvPr/>
        </p:nvCxnSpPr>
        <p:spPr>
          <a:xfrm>
            <a:off x="2893419" y="20320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to 279">
            <a:extLst>
              <a:ext uri="{FF2B5EF4-FFF2-40B4-BE49-F238E27FC236}">
                <a16:creationId xmlns:a16="http://schemas.microsoft.com/office/drawing/2014/main" id="{ED44C843-CA8E-404F-A01C-7CA4FC38BFA4}"/>
              </a:ext>
            </a:extLst>
          </p:cNvPr>
          <p:cNvCxnSpPr>
            <a:cxnSpLocks/>
          </p:cNvCxnSpPr>
          <p:nvPr/>
        </p:nvCxnSpPr>
        <p:spPr>
          <a:xfrm>
            <a:off x="9305662" y="21138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431B2A0F-2F1A-48B6-BC96-C03E913F5802}"/>
              </a:ext>
            </a:extLst>
          </p:cNvPr>
          <p:cNvSpPr txBox="1"/>
          <p:nvPr/>
        </p:nvSpPr>
        <p:spPr>
          <a:xfrm>
            <a:off x="9425575" y="18830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A0703AB6-7AB8-4895-AED0-FC71BD0B4235}"/>
              </a:ext>
            </a:extLst>
          </p:cNvPr>
          <p:cNvCxnSpPr>
            <a:cxnSpLocks/>
          </p:cNvCxnSpPr>
          <p:nvPr/>
        </p:nvCxnSpPr>
        <p:spPr>
          <a:xfrm>
            <a:off x="9679795" y="172993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B36F2589-0EE7-426B-BBD0-AE8B7A62F7A2}"/>
              </a:ext>
            </a:extLst>
          </p:cNvPr>
          <p:cNvCxnSpPr>
            <a:cxnSpLocks/>
          </p:cNvCxnSpPr>
          <p:nvPr/>
        </p:nvCxnSpPr>
        <p:spPr>
          <a:xfrm>
            <a:off x="9671364" y="234450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39FF847-231D-4581-A46E-553B28FFA690}"/>
              </a:ext>
            </a:extLst>
          </p:cNvPr>
          <p:cNvSpPr txBox="1"/>
          <p:nvPr/>
        </p:nvSpPr>
        <p:spPr>
          <a:xfrm>
            <a:off x="9493342" y="24896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DA3905B7-90A2-485C-8674-7982E2033540}"/>
              </a:ext>
            </a:extLst>
          </p:cNvPr>
          <p:cNvSpPr txBox="1"/>
          <p:nvPr/>
        </p:nvSpPr>
        <p:spPr>
          <a:xfrm>
            <a:off x="9511977" y="12941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6" name="Conector reto 285">
            <a:extLst>
              <a:ext uri="{FF2B5EF4-FFF2-40B4-BE49-F238E27FC236}">
                <a16:creationId xmlns:a16="http://schemas.microsoft.com/office/drawing/2014/main" id="{C4BA03D5-3FE1-4024-BF8C-A312FA13ED56}"/>
              </a:ext>
            </a:extLst>
          </p:cNvPr>
          <p:cNvCxnSpPr>
            <a:cxnSpLocks/>
          </p:cNvCxnSpPr>
          <p:nvPr/>
        </p:nvCxnSpPr>
        <p:spPr>
          <a:xfrm>
            <a:off x="2726822" y="354373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8E379BD1-7F2B-4E72-9F28-B088F70BCBAA}"/>
              </a:ext>
            </a:extLst>
          </p:cNvPr>
          <p:cNvSpPr txBox="1"/>
          <p:nvPr/>
        </p:nvSpPr>
        <p:spPr>
          <a:xfrm>
            <a:off x="2462401" y="312373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8" name="Conector reto 287">
            <a:extLst>
              <a:ext uri="{FF2B5EF4-FFF2-40B4-BE49-F238E27FC236}">
                <a16:creationId xmlns:a16="http://schemas.microsoft.com/office/drawing/2014/main" id="{EC38420D-CF91-4E50-967F-65FAD21EA382}"/>
              </a:ext>
            </a:extLst>
          </p:cNvPr>
          <p:cNvCxnSpPr>
            <a:cxnSpLocks/>
          </p:cNvCxnSpPr>
          <p:nvPr/>
        </p:nvCxnSpPr>
        <p:spPr>
          <a:xfrm>
            <a:off x="3277257" y="59269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F65AE696-7B38-459E-94D3-663274CA0E40}"/>
              </a:ext>
            </a:extLst>
          </p:cNvPr>
          <p:cNvSpPr txBox="1"/>
          <p:nvPr/>
        </p:nvSpPr>
        <p:spPr>
          <a:xfrm>
            <a:off x="3047965" y="6137694"/>
            <a:ext cx="5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BD487ACB-125C-4880-9C5A-741323D031B0}"/>
              </a:ext>
            </a:extLst>
          </p:cNvPr>
          <p:cNvSpPr txBox="1"/>
          <p:nvPr/>
        </p:nvSpPr>
        <p:spPr>
          <a:xfrm>
            <a:off x="5274409" y="4984224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F41A0484-9C0A-476C-BC3B-2B90BBA4FAC8}"/>
              </a:ext>
            </a:extLst>
          </p:cNvPr>
          <p:cNvSpPr txBox="1"/>
          <p:nvPr/>
        </p:nvSpPr>
        <p:spPr>
          <a:xfrm>
            <a:off x="5275836" y="6165170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97" name="Retângulo: Cantos Arredondados 296">
            <a:extLst>
              <a:ext uri="{FF2B5EF4-FFF2-40B4-BE49-F238E27FC236}">
                <a16:creationId xmlns:a16="http://schemas.microsoft.com/office/drawing/2014/main" id="{951204BC-59C8-476B-8913-29243427E2BE}"/>
              </a:ext>
            </a:extLst>
          </p:cNvPr>
          <p:cNvSpPr/>
          <p:nvPr/>
        </p:nvSpPr>
        <p:spPr>
          <a:xfrm>
            <a:off x="9490996" y="6044888"/>
            <a:ext cx="219545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Esfingomielina </a:t>
            </a:r>
          </a:p>
        </p:txBody>
      </p:sp>
    </p:spTree>
    <p:extLst>
      <p:ext uri="{BB962C8B-B14F-4D97-AF65-F5344CB8AC3E}">
        <p14:creationId xmlns:p14="http://schemas.microsoft.com/office/powerpoint/2010/main" val="363406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1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9F6A376-D953-4AC9-80D0-F859763794ED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  <p:pic>
        <p:nvPicPr>
          <p:cNvPr id="5122" name="Picture 2" descr="17.4 Steroids | The Basics of General, Organic, and Biological Chemistry">
            <a:extLst>
              <a:ext uri="{FF2B5EF4-FFF2-40B4-BE49-F238E27FC236}">
                <a16:creationId xmlns:a16="http://schemas.microsoft.com/office/drawing/2014/main" id="{044C497E-6773-4137-9A27-A0CCE123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9" y="2229592"/>
            <a:ext cx="5033983" cy="2879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teroide - Wikipedia, la enciclopedia libre">
            <a:extLst>
              <a:ext uri="{FF2B5EF4-FFF2-40B4-BE49-F238E27FC236}">
                <a16:creationId xmlns:a16="http://schemas.microsoft.com/office/drawing/2014/main" id="{A0DD19E0-8C91-4868-9CBC-8F00994B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80" y="2136867"/>
            <a:ext cx="4557486" cy="296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6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E4DFC58-5C46-494B-B033-7C134020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" y="2069686"/>
            <a:ext cx="4294542" cy="2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E87CC5-A176-4AB0-9E18-0060B5B2B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33" t="4941" r="12521" b="-1254"/>
          <a:stretch/>
        </p:blipFill>
        <p:spPr>
          <a:xfrm>
            <a:off x="400050" y="420913"/>
            <a:ext cx="1928415" cy="1737419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632470-64B6-432B-B9CA-CCEF1F12FEBE}"/>
              </a:ext>
            </a:extLst>
          </p:cNvPr>
          <p:cNvSpPr txBox="1"/>
          <p:nvPr/>
        </p:nvSpPr>
        <p:spPr>
          <a:xfrm>
            <a:off x="1126628" y="4419312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Colesterol</a:t>
            </a:r>
          </a:p>
        </p:txBody>
      </p:sp>
      <p:pic>
        <p:nvPicPr>
          <p:cNvPr id="7170" name="Picture 2" descr="Vitamin D - Wikipedia">
            <a:extLst>
              <a:ext uri="{FF2B5EF4-FFF2-40B4-BE49-F238E27FC236}">
                <a16:creationId xmlns:a16="http://schemas.microsoft.com/office/drawing/2014/main" id="{72D50462-5394-4435-9C49-6B73DA7C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142"/>
                    </a14:imgEffect>
                    <a14:imgEffect>
                      <a14:saturation sat="15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14" y="1682311"/>
            <a:ext cx="4475873" cy="3614163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E586FE-108B-4F67-9196-0CCDF7DB28C2}"/>
              </a:ext>
            </a:extLst>
          </p:cNvPr>
          <p:cNvSpPr txBox="1"/>
          <p:nvPr/>
        </p:nvSpPr>
        <p:spPr>
          <a:xfrm>
            <a:off x="8592459" y="4419312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Vitamina D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C98CB60-75AB-44E6-A908-C544821280ED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415033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tosterol - Wikipedia">
            <a:extLst>
              <a:ext uri="{FF2B5EF4-FFF2-40B4-BE49-F238E27FC236}">
                <a16:creationId xmlns:a16="http://schemas.microsoft.com/office/drawing/2014/main" id="{6B1E7809-AC8F-4806-8010-A346C4E1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9" y="1690991"/>
            <a:ext cx="5243865" cy="30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EBCCC6-6960-4853-A1DB-D4516721B640}"/>
              </a:ext>
            </a:extLst>
          </p:cNvPr>
          <p:cNvSpPr txBox="1"/>
          <p:nvPr/>
        </p:nvSpPr>
        <p:spPr>
          <a:xfrm>
            <a:off x="1495118" y="5006165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Fitosterol</a:t>
            </a:r>
            <a:endParaRPr lang="pt-B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8" name="Picture 4" descr="Abacate engorda? Benefícios, malefícios e tabela nutricional do fruto rico  em ômega 9 | nutrição | ge">
            <a:extLst>
              <a:ext uri="{FF2B5EF4-FFF2-40B4-BE49-F238E27FC236}">
                <a16:creationId xmlns:a16="http://schemas.microsoft.com/office/drawing/2014/main" id="{87CC70D8-F778-46BF-A327-365C2AAE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90" y="681643"/>
            <a:ext cx="3494566" cy="29177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x de Castanhas - 100g - Casa do Naturalista - Casa do Naturalista -  Produtos Naturais em Amparo-SP">
            <a:extLst>
              <a:ext uri="{FF2B5EF4-FFF2-40B4-BE49-F238E27FC236}">
                <a16:creationId xmlns:a16="http://schemas.microsoft.com/office/drawing/2014/main" id="{99BF33BB-02AD-4ABF-85C8-17973A0F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32" y="4277911"/>
            <a:ext cx="3135578" cy="20412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73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4C5885-9CC6-4972-B6FD-06113F752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5" t="8671" r="13308"/>
          <a:stretch/>
        </p:blipFill>
        <p:spPr>
          <a:xfrm>
            <a:off x="879880" y="1837404"/>
            <a:ext cx="2703579" cy="2075245"/>
          </a:xfrm>
          <a:prstGeom prst="round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E58F5B-8224-4952-BF2F-E7E5F112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" t="7368"/>
          <a:stretch/>
        </p:blipFill>
        <p:spPr>
          <a:xfrm>
            <a:off x="4460791" y="1837404"/>
            <a:ext cx="3066834" cy="2075245"/>
          </a:xfrm>
          <a:prstGeom prst="round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107789-D53D-4384-887F-0FC52693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57" y="1837404"/>
            <a:ext cx="3090673" cy="2075245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0A18F-4B9B-4355-997E-F2082377745B}"/>
              </a:ext>
            </a:extLst>
          </p:cNvPr>
          <p:cNvSpPr txBox="1"/>
          <p:nvPr/>
        </p:nvSpPr>
        <p:spPr>
          <a:xfrm>
            <a:off x="646869" y="4515585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Testosterona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92EE87-D47C-448F-A5D7-FDB968311752}"/>
              </a:ext>
            </a:extLst>
          </p:cNvPr>
          <p:cNvSpPr txBox="1"/>
          <p:nvPr/>
        </p:nvSpPr>
        <p:spPr>
          <a:xfrm>
            <a:off x="4358026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Estradiol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A01022-C7E7-4394-A70B-ED9E57D1893D}"/>
              </a:ext>
            </a:extLst>
          </p:cNvPr>
          <p:cNvSpPr txBox="1"/>
          <p:nvPr/>
        </p:nvSpPr>
        <p:spPr>
          <a:xfrm>
            <a:off x="8404957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Progesterona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56E3AE-5B1E-4A3F-8318-B9A0EF364A45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68076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7B1528-8D05-49AE-9308-14B2AB74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6" y="672789"/>
            <a:ext cx="4572396" cy="34292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6D46CBE-8FB3-410D-B7DA-45A25643D793}"/>
              </a:ext>
            </a:extLst>
          </p:cNvPr>
          <p:cNvSpPr/>
          <p:nvPr/>
        </p:nvSpPr>
        <p:spPr>
          <a:xfrm>
            <a:off x="1098383" y="4230269"/>
            <a:ext cx="324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10</a:t>
            </a:r>
          </a:p>
        </p:txBody>
      </p:sp>
      <p:pic>
        <p:nvPicPr>
          <p:cNvPr id="1026" name="Picture 2" descr="Biochemistry of Lipids, Lipoproteins and Membranes 6, Ridgway, Neale,  McLeod, Roger - Amazon.com">
            <a:extLst>
              <a:ext uri="{FF2B5EF4-FFF2-40B4-BE49-F238E27FC236}">
                <a16:creationId xmlns:a16="http://schemas.microsoft.com/office/drawing/2014/main" id="{86FDF049-7280-4A03-9D13-514CF910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50" y="556430"/>
            <a:ext cx="3826427" cy="576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ficação de Repelência à Água em Solos sob Plantios Florestais">
            <a:extLst>
              <a:ext uri="{FF2B5EF4-FFF2-40B4-BE49-F238E27FC236}">
                <a16:creationId xmlns:a16="http://schemas.microsoft.com/office/drawing/2014/main" id="{9D791F63-19C5-4A3B-AAE7-B0CFBB46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3" y="1022250"/>
            <a:ext cx="4605337" cy="336207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0AE1D7-C143-496D-82B0-C6F9E360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572" y="4109908"/>
            <a:ext cx="7560685" cy="229578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6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7E12E1-6458-4856-B91C-423C5D01A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" r="1714"/>
          <a:stretch/>
        </p:blipFill>
        <p:spPr>
          <a:xfrm>
            <a:off x="1756229" y="958136"/>
            <a:ext cx="8215085" cy="494172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3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4A1AD02-94C0-42EB-9AD0-A48E6FF1F083}"/>
              </a:ext>
            </a:extLst>
          </p:cNvPr>
          <p:cNvSpPr txBox="1">
            <a:spLocks/>
          </p:cNvSpPr>
          <p:nvPr/>
        </p:nvSpPr>
        <p:spPr>
          <a:xfrm>
            <a:off x="579686" y="217487"/>
            <a:ext cx="6996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Exames de sangue e medidas lipídicas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616292-02E0-4282-AFFF-EA81115F713E}"/>
              </a:ext>
            </a:extLst>
          </p:cNvPr>
          <p:cNvSpPr txBox="1"/>
          <p:nvPr/>
        </p:nvSpPr>
        <p:spPr>
          <a:xfrm>
            <a:off x="894404" y="3026163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Colesterol total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1DF9A3-3F6D-402D-846B-4AA9E627B626}"/>
              </a:ext>
            </a:extLst>
          </p:cNvPr>
          <p:cNvSpPr txBox="1"/>
          <p:nvPr/>
        </p:nvSpPr>
        <p:spPr>
          <a:xfrm>
            <a:off x="894403" y="4059110"/>
            <a:ext cx="766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LDL – Lipoproteínas de baixa densidade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9B603E-DA09-4E54-B3E8-37B225E21485}"/>
              </a:ext>
            </a:extLst>
          </p:cNvPr>
          <p:cNvSpPr txBox="1"/>
          <p:nvPr/>
        </p:nvSpPr>
        <p:spPr>
          <a:xfrm>
            <a:off x="894402" y="5092057"/>
            <a:ext cx="782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HDL – Lipoproteínas de alta densidade </a:t>
            </a:r>
          </a:p>
        </p:txBody>
      </p:sp>
    </p:spTree>
    <p:extLst>
      <p:ext uri="{BB962C8B-B14F-4D97-AF65-F5344CB8AC3E}">
        <p14:creationId xmlns:p14="http://schemas.microsoft.com/office/powerpoint/2010/main" val="30954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são Lipídios: Funções e Tipos - Toda Matéria">
            <a:extLst>
              <a:ext uri="{FF2B5EF4-FFF2-40B4-BE49-F238E27FC236}">
                <a16:creationId xmlns:a16="http://schemas.microsoft.com/office/drawing/2014/main" id="{05D25E4E-CA8C-4152-B57F-09E662E1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08" y="1919159"/>
            <a:ext cx="4529523" cy="30196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ceita de Picanha inteira na grelha (para churrasco) - Comida e Receitas">
            <a:extLst>
              <a:ext uri="{FF2B5EF4-FFF2-40B4-BE49-F238E27FC236}">
                <a16:creationId xmlns:a16="http://schemas.microsoft.com/office/drawing/2014/main" id="{1765442D-7D5F-47F5-8D0B-ABA00B1F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83" y="1916827"/>
            <a:ext cx="4529523" cy="302201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28"/>
            <a:ext cx="10515600" cy="371082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Estoque/fonte de energia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Proteção e isolante de órgão internos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Mensageiros químicos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Barreira hidrofóbica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Eras Bold ITC" panose="020B0907030504020204" pitchFamily="34" charset="0"/>
              </a:rPr>
              <a:t>Funções dos lipídios</a:t>
            </a:r>
          </a:p>
        </p:txBody>
      </p:sp>
    </p:spTree>
    <p:extLst>
      <p:ext uri="{BB962C8B-B14F-4D97-AF65-F5344CB8AC3E}">
        <p14:creationId xmlns:p14="http://schemas.microsoft.com/office/powerpoint/2010/main" val="29449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Ácido graxos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Esteroides 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Ceras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Triacilgliceróis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Triglicerídeos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 err="1">
                <a:solidFill>
                  <a:schemeClr val="accent4"/>
                </a:solidFill>
                <a:latin typeface="Bell MT" panose="02020503060305020303" pitchFamily="18" charset="0"/>
              </a:rPr>
              <a:t>Glicerofosfolipídeos</a:t>
            </a:r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Fosfolipídios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Esfingolipídios 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91C6FE4-B755-4FC1-A3D2-38BDE83D6D7D}"/>
              </a:ext>
            </a:extLst>
          </p:cNvPr>
          <p:cNvCxnSpPr>
            <a:cxnSpLocks/>
          </p:cNvCxnSpPr>
          <p:nvPr/>
        </p:nvCxnSpPr>
        <p:spPr>
          <a:xfrm>
            <a:off x="813655" y="216341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0786398-A223-4406-8D49-79E1B0ED3A24}"/>
              </a:ext>
            </a:extLst>
          </p:cNvPr>
          <p:cNvCxnSpPr>
            <a:cxnSpLocks/>
          </p:cNvCxnSpPr>
          <p:nvPr/>
        </p:nvCxnSpPr>
        <p:spPr>
          <a:xfrm>
            <a:off x="1807003" y="1759786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0C71116-C859-4808-97B3-11D899F7F96B}"/>
              </a:ext>
            </a:extLst>
          </p:cNvPr>
          <p:cNvCxnSpPr>
            <a:cxnSpLocks/>
          </p:cNvCxnSpPr>
          <p:nvPr/>
        </p:nvCxnSpPr>
        <p:spPr>
          <a:xfrm>
            <a:off x="1404083" y="214785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5C08A00-1229-4206-B783-58EDF16E7FDF}"/>
              </a:ext>
            </a:extLst>
          </p:cNvPr>
          <p:cNvSpPr txBox="1"/>
          <p:nvPr/>
        </p:nvSpPr>
        <p:spPr>
          <a:xfrm>
            <a:off x="1515276" y="19167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0FFC045-8BD7-484F-81DA-91F75B2F0040}"/>
              </a:ext>
            </a:extLst>
          </p:cNvPr>
          <p:cNvSpPr txBox="1"/>
          <p:nvPr/>
        </p:nvSpPr>
        <p:spPr>
          <a:xfrm>
            <a:off x="961508" y="191681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74ECA8C-00AD-4B2A-9E0F-2B49342C082C}"/>
              </a:ext>
            </a:extLst>
          </p:cNvPr>
          <p:cNvSpPr txBox="1"/>
          <p:nvPr/>
        </p:nvSpPr>
        <p:spPr>
          <a:xfrm>
            <a:off x="1498077" y="131937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050C4B1D-5E47-465D-AF22-6F681141D20C}"/>
              </a:ext>
            </a:extLst>
          </p:cNvPr>
          <p:cNvCxnSpPr>
            <a:cxnSpLocks/>
          </p:cNvCxnSpPr>
          <p:nvPr/>
        </p:nvCxnSpPr>
        <p:spPr>
          <a:xfrm>
            <a:off x="1724625" y="1759786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022F1DA-F3EB-4C20-B877-C69E233B8D0E}"/>
              </a:ext>
            </a:extLst>
          </p:cNvPr>
          <p:cNvCxnSpPr>
            <a:cxnSpLocks/>
          </p:cNvCxnSpPr>
          <p:nvPr/>
        </p:nvCxnSpPr>
        <p:spPr>
          <a:xfrm>
            <a:off x="1968645" y="21725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EC87BC0-B536-47C4-B7F6-1D5B4DEE0F2D}"/>
              </a:ext>
            </a:extLst>
          </p:cNvPr>
          <p:cNvSpPr txBox="1"/>
          <p:nvPr/>
        </p:nvSpPr>
        <p:spPr>
          <a:xfrm>
            <a:off x="2125627" y="19540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F4D5FFF-BCFE-4238-9544-728C62BA92E1}"/>
              </a:ext>
            </a:extLst>
          </p:cNvPr>
          <p:cNvCxnSpPr>
            <a:cxnSpLocks/>
          </p:cNvCxnSpPr>
          <p:nvPr/>
        </p:nvCxnSpPr>
        <p:spPr>
          <a:xfrm>
            <a:off x="2379847" y="18009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ADF5A31-8326-4E81-B6FD-284EB88717EB}"/>
              </a:ext>
            </a:extLst>
          </p:cNvPr>
          <p:cNvSpPr txBox="1"/>
          <p:nvPr/>
        </p:nvSpPr>
        <p:spPr>
          <a:xfrm>
            <a:off x="2188691" y="13562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2E15635-7D98-4673-B18A-36410A070DBF}"/>
              </a:ext>
            </a:extLst>
          </p:cNvPr>
          <p:cNvCxnSpPr>
            <a:cxnSpLocks/>
          </p:cNvCxnSpPr>
          <p:nvPr/>
        </p:nvCxnSpPr>
        <p:spPr>
          <a:xfrm>
            <a:off x="2371416" y="24155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4CC12BD-51A6-4933-ACE3-97234B1C8E81}"/>
              </a:ext>
            </a:extLst>
          </p:cNvPr>
          <p:cNvSpPr txBox="1"/>
          <p:nvPr/>
        </p:nvSpPr>
        <p:spPr>
          <a:xfrm>
            <a:off x="2193394" y="25606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13FF8F83-320C-4BCA-91B9-EDAC1E1E553A}"/>
              </a:ext>
            </a:extLst>
          </p:cNvPr>
          <p:cNvCxnSpPr>
            <a:cxnSpLocks/>
          </p:cNvCxnSpPr>
          <p:nvPr/>
        </p:nvCxnSpPr>
        <p:spPr>
          <a:xfrm>
            <a:off x="2551999" y="21828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B7E9CB7-947C-40CE-BF39-5AA1BCE8B469}"/>
              </a:ext>
            </a:extLst>
          </p:cNvPr>
          <p:cNvSpPr txBox="1"/>
          <p:nvPr/>
        </p:nvSpPr>
        <p:spPr>
          <a:xfrm>
            <a:off x="2684270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76A2062-63BF-4C5E-BE7F-EE39D73A423B}"/>
              </a:ext>
            </a:extLst>
          </p:cNvPr>
          <p:cNvCxnSpPr>
            <a:cxnSpLocks/>
          </p:cNvCxnSpPr>
          <p:nvPr/>
        </p:nvCxnSpPr>
        <p:spPr>
          <a:xfrm>
            <a:off x="2938490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97D24D6-5017-48AB-8F97-778825FC9316}"/>
              </a:ext>
            </a:extLst>
          </p:cNvPr>
          <p:cNvSpPr txBox="1"/>
          <p:nvPr/>
        </p:nvSpPr>
        <p:spPr>
          <a:xfrm>
            <a:off x="2747334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18F71699-B2AA-4702-A6BF-C93EA7619FB0}"/>
              </a:ext>
            </a:extLst>
          </p:cNvPr>
          <p:cNvCxnSpPr>
            <a:cxnSpLocks/>
          </p:cNvCxnSpPr>
          <p:nvPr/>
        </p:nvCxnSpPr>
        <p:spPr>
          <a:xfrm>
            <a:off x="2930059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DCF2298-DB4F-4AAE-BA45-E91EFEEC21D8}"/>
              </a:ext>
            </a:extLst>
          </p:cNvPr>
          <p:cNvSpPr txBox="1"/>
          <p:nvPr/>
        </p:nvSpPr>
        <p:spPr>
          <a:xfrm>
            <a:off x="2752037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7EF8F9C-9DB0-4EA2-8659-521C1B040EC1}"/>
              </a:ext>
            </a:extLst>
          </p:cNvPr>
          <p:cNvCxnSpPr>
            <a:cxnSpLocks/>
          </p:cNvCxnSpPr>
          <p:nvPr/>
        </p:nvCxnSpPr>
        <p:spPr>
          <a:xfrm>
            <a:off x="3077088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1BF9C21-0684-4914-9FFC-5E5F8BED8A11}"/>
              </a:ext>
            </a:extLst>
          </p:cNvPr>
          <p:cNvSpPr txBox="1"/>
          <p:nvPr/>
        </p:nvSpPr>
        <p:spPr>
          <a:xfrm>
            <a:off x="3197004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307B10F-AB71-4F69-8EF4-7F7412E23E91}"/>
              </a:ext>
            </a:extLst>
          </p:cNvPr>
          <p:cNvCxnSpPr>
            <a:cxnSpLocks/>
          </p:cNvCxnSpPr>
          <p:nvPr/>
        </p:nvCxnSpPr>
        <p:spPr>
          <a:xfrm>
            <a:off x="3451224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A73EF9C-A993-4A19-9AAB-57D215F07270}"/>
              </a:ext>
            </a:extLst>
          </p:cNvPr>
          <p:cNvSpPr txBox="1"/>
          <p:nvPr/>
        </p:nvSpPr>
        <p:spPr>
          <a:xfrm>
            <a:off x="3260068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5FDA2ED9-A18F-4672-9F88-6F47E4649AFE}"/>
              </a:ext>
            </a:extLst>
          </p:cNvPr>
          <p:cNvCxnSpPr>
            <a:cxnSpLocks/>
          </p:cNvCxnSpPr>
          <p:nvPr/>
        </p:nvCxnSpPr>
        <p:spPr>
          <a:xfrm>
            <a:off x="3442793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36BB291-D392-41C1-918A-3D1DAA6686C6}"/>
              </a:ext>
            </a:extLst>
          </p:cNvPr>
          <p:cNvSpPr txBox="1"/>
          <p:nvPr/>
        </p:nvSpPr>
        <p:spPr>
          <a:xfrm>
            <a:off x="3264771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759F5E29-A109-42B5-9350-C70D8B63406B}"/>
              </a:ext>
            </a:extLst>
          </p:cNvPr>
          <p:cNvCxnSpPr>
            <a:cxnSpLocks/>
          </p:cNvCxnSpPr>
          <p:nvPr/>
        </p:nvCxnSpPr>
        <p:spPr>
          <a:xfrm>
            <a:off x="3623376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21D29F51-5A8C-4577-8FBA-ACB202DB9DE3}"/>
              </a:ext>
            </a:extLst>
          </p:cNvPr>
          <p:cNvSpPr txBox="1"/>
          <p:nvPr/>
        </p:nvSpPr>
        <p:spPr>
          <a:xfrm>
            <a:off x="3743289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CE6A5CD-43AF-474C-9C7A-15DEDCD758DA}"/>
              </a:ext>
            </a:extLst>
          </p:cNvPr>
          <p:cNvCxnSpPr>
            <a:cxnSpLocks/>
          </p:cNvCxnSpPr>
          <p:nvPr/>
        </p:nvCxnSpPr>
        <p:spPr>
          <a:xfrm>
            <a:off x="3997509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446E13B-460A-4889-8C28-75E9324EFDD0}"/>
              </a:ext>
            </a:extLst>
          </p:cNvPr>
          <p:cNvSpPr txBox="1"/>
          <p:nvPr/>
        </p:nvSpPr>
        <p:spPr>
          <a:xfrm>
            <a:off x="3806353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EB80A3B5-3526-4E6D-BBB7-F94A1EA70315}"/>
              </a:ext>
            </a:extLst>
          </p:cNvPr>
          <p:cNvCxnSpPr>
            <a:cxnSpLocks/>
          </p:cNvCxnSpPr>
          <p:nvPr/>
        </p:nvCxnSpPr>
        <p:spPr>
          <a:xfrm>
            <a:off x="3989078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C287EF9-7A35-482E-9C4A-DE387A73BC65}"/>
              </a:ext>
            </a:extLst>
          </p:cNvPr>
          <p:cNvSpPr txBox="1"/>
          <p:nvPr/>
        </p:nvSpPr>
        <p:spPr>
          <a:xfrm>
            <a:off x="3811056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348DDD2-5DEC-4105-B9A4-AE4DDC359EB3}"/>
              </a:ext>
            </a:extLst>
          </p:cNvPr>
          <p:cNvCxnSpPr>
            <a:cxnSpLocks/>
          </p:cNvCxnSpPr>
          <p:nvPr/>
        </p:nvCxnSpPr>
        <p:spPr>
          <a:xfrm>
            <a:off x="4162071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B29BBB5-EC3A-4C6D-98C1-FD0663A3F3A9}"/>
              </a:ext>
            </a:extLst>
          </p:cNvPr>
          <p:cNvSpPr txBox="1"/>
          <p:nvPr/>
        </p:nvSpPr>
        <p:spPr>
          <a:xfrm>
            <a:off x="4269627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D8C7C588-54B8-40DA-A14B-342DAFF135EC}"/>
              </a:ext>
            </a:extLst>
          </p:cNvPr>
          <p:cNvCxnSpPr>
            <a:cxnSpLocks/>
          </p:cNvCxnSpPr>
          <p:nvPr/>
        </p:nvCxnSpPr>
        <p:spPr>
          <a:xfrm>
            <a:off x="4523847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E629A15-46F1-4D34-ACC3-C6CF77FDFB2D}"/>
              </a:ext>
            </a:extLst>
          </p:cNvPr>
          <p:cNvSpPr txBox="1"/>
          <p:nvPr/>
        </p:nvSpPr>
        <p:spPr>
          <a:xfrm>
            <a:off x="4332691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8B1A08E7-A8E5-4317-94BA-0139E3BACCF8}"/>
              </a:ext>
            </a:extLst>
          </p:cNvPr>
          <p:cNvCxnSpPr>
            <a:cxnSpLocks/>
          </p:cNvCxnSpPr>
          <p:nvPr/>
        </p:nvCxnSpPr>
        <p:spPr>
          <a:xfrm>
            <a:off x="4515416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5C474A1-C388-4ACC-9A90-C28007515CA5}"/>
              </a:ext>
            </a:extLst>
          </p:cNvPr>
          <p:cNvSpPr txBox="1"/>
          <p:nvPr/>
        </p:nvSpPr>
        <p:spPr>
          <a:xfrm>
            <a:off x="4337394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4983B50-30F5-4392-9F26-9D5B1593AFFF}"/>
              </a:ext>
            </a:extLst>
          </p:cNvPr>
          <p:cNvCxnSpPr>
            <a:cxnSpLocks/>
          </p:cNvCxnSpPr>
          <p:nvPr/>
        </p:nvCxnSpPr>
        <p:spPr>
          <a:xfrm>
            <a:off x="4695999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B68185D-B4EB-493B-9D4F-07B296A0A96A}"/>
              </a:ext>
            </a:extLst>
          </p:cNvPr>
          <p:cNvSpPr txBox="1"/>
          <p:nvPr/>
        </p:nvSpPr>
        <p:spPr>
          <a:xfrm>
            <a:off x="4803554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E63D022C-3021-403B-A6DC-D4CCAC5E4F26}"/>
              </a:ext>
            </a:extLst>
          </p:cNvPr>
          <p:cNvCxnSpPr>
            <a:cxnSpLocks/>
          </p:cNvCxnSpPr>
          <p:nvPr/>
        </p:nvCxnSpPr>
        <p:spPr>
          <a:xfrm>
            <a:off x="5057774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356EEA90-D9BB-4358-966F-131EF5BAA2B5}"/>
              </a:ext>
            </a:extLst>
          </p:cNvPr>
          <p:cNvSpPr txBox="1"/>
          <p:nvPr/>
        </p:nvSpPr>
        <p:spPr>
          <a:xfrm>
            <a:off x="4866618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23C1118D-92E2-4B79-8947-89B5234C240E}"/>
              </a:ext>
            </a:extLst>
          </p:cNvPr>
          <p:cNvCxnSpPr>
            <a:cxnSpLocks/>
          </p:cNvCxnSpPr>
          <p:nvPr/>
        </p:nvCxnSpPr>
        <p:spPr>
          <a:xfrm>
            <a:off x="5049343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24B5117F-1783-4989-B824-8C5A6E83AE3D}"/>
              </a:ext>
            </a:extLst>
          </p:cNvPr>
          <p:cNvSpPr txBox="1"/>
          <p:nvPr/>
        </p:nvSpPr>
        <p:spPr>
          <a:xfrm>
            <a:off x="4871321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7B340A0-180A-4489-B51F-B2F08CCC3580}"/>
              </a:ext>
            </a:extLst>
          </p:cNvPr>
          <p:cNvCxnSpPr>
            <a:cxnSpLocks/>
          </p:cNvCxnSpPr>
          <p:nvPr/>
        </p:nvCxnSpPr>
        <p:spPr>
          <a:xfrm>
            <a:off x="5196372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6E0369A-81FD-4B9E-AC2C-48586F077316}"/>
              </a:ext>
            </a:extLst>
          </p:cNvPr>
          <p:cNvSpPr txBox="1"/>
          <p:nvPr/>
        </p:nvSpPr>
        <p:spPr>
          <a:xfrm>
            <a:off x="5316285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3D25BB73-8711-4D8A-9E3D-DA924ACF0ED0}"/>
              </a:ext>
            </a:extLst>
          </p:cNvPr>
          <p:cNvCxnSpPr>
            <a:cxnSpLocks/>
          </p:cNvCxnSpPr>
          <p:nvPr/>
        </p:nvCxnSpPr>
        <p:spPr>
          <a:xfrm>
            <a:off x="5570505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E48B97C-C2BC-43EE-9F7B-CBBEE760974C}"/>
              </a:ext>
            </a:extLst>
          </p:cNvPr>
          <p:cNvSpPr txBox="1"/>
          <p:nvPr/>
        </p:nvSpPr>
        <p:spPr>
          <a:xfrm>
            <a:off x="5379349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483A17-AF72-4F86-98BC-A92C9319D7E1}"/>
              </a:ext>
            </a:extLst>
          </p:cNvPr>
          <p:cNvCxnSpPr>
            <a:cxnSpLocks/>
          </p:cNvCxnSpPr>
          <p:nvPr/>
        </p:nvCxnSpPr>
        <p:spPr>
          <a:xfrm>
            <a:off x="5562074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0DB982E9-31D0-4A22-A5E1-142BE7E82447}"/>
              </a:ext>
            </a:extLst>
          </p:cNvPr>
          <p:cNvSpPr txBox="1"/>
          <p:nvPr/>
        </p:nvSpPr>
        <p:spPr>
          <a:xfrm>
            <a:off x="5384052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46A7A811-07CC-4BB4-BAB0-DCE7B7297C7C}"/>
              </a:ext>
            </a:extLst>
          </p:cNvPr>
          <p:cNvCxnSpPr>
            <a:cxnSpLocks/>
          </p:cNvCxnSpPr>
          <p:nvPr/>
        </p:nvCxnSpPr>
        <p:spPr>
          <a:xfrm>
            <a:off x="5742657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7C5E5A1F-0CF8-4374-8D76-8058FEB6191B}"/>
              </a:ext>
            </a:extLst>
          </p:cNvPr>
          <p:cNvSpPr txBox="1"/>
          <p:nvPr/>
        </p:nvSpPr>
        <p:spPr>
          <a:xfrm>
            <a:off x="5850211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8661AEBA-3405-4086-8B9F-A71CF0CF1C63}"/>
              </a:ext>
            </a:extLst>
          </p:cNvPr>
          <p:cNvCxnSpPr>
            <a:cxnSpLocks/>
          </p:cNvCxnSpPr>
          <p:nvPr/>
        </p:nvCxnSpPr>
        <p:spPr>
          <a:xfrm>
            <a:off x="6104431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BE378729-5AA7-4BA2-B37C-568127DC3428}"/>
              </a:ext>
            </a:extLst>
          </p:cNvPr>
          <p:cNvSpPr txBox="1"/>
          <p:nvPr/>
        </p:nvSpPr>
        <p:spPr>
          <a:xfrm>
            <a:off x="5913275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4F941C46-6DC7-41C3-94B3-058022E1C247}"/>
              </a:ext>
            </a:extLst>
          </p:cNvPr>
          <p:cNvCxnSpPr>
            <a:cxnSpLocks/>
          </p:cNvCxnSpPr>
          <p:nvPr/>
        </p:nvCxnSpPr>
        <p:spPr>
          <a:xfrm>
            <a:off x="6096000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294D4A6-5BB3-4DA7-BC7D-83967C22A56D}"/>
              </a:ext>
            </a:extLst>
          </p:cNvPr>
          <p:cNvSpPr txBox="1"/>
          <p:nvPr/>
        </p:nvSpPr>
        <p:spPr>
          <a:xfrm>
            <a:off x="5917978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A26DB4A2-CEC6-41E7-B1F7-A5B8B81BACAA}"/>
              </a:ext>
            </a:extLst>
          </p:cNvPr>
          <p:cNvSpPr txBox="1"/>
          <p:nvPr/>
        </p:nvSpPr>
        <p:spPr>
          <a:xfrm>
            <a:off x="454908" y="1933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8A535EF5-E3E1-475D-AA80-6AC79132BA1F}"/>
              </a:ext>
            </a:extLst>
          </p:cNvPr>
          <p:cNvCxnSpPr>
            <a:cxnSpLocks/>
          </p:cNvCxnSpPr>
          <p:nvPr/>
        </p:nvCxnSpPr>
        <p:spPr>
          <a:xfrm>
            <a:off x="5920821" y="477892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F52CD25F-EA7A-4ACC-B2ED-63E112F4F117}"/>
              </a:ext>
            </a:extLst>
          </p:cNvPr>
          <p:cNvCxnSpPr>
            <a:cxnSpLocks/>
          </p:cNvCxnSpPr>
          <p:nvPr/>
        </p:nvCxnSpPr>
        <p:spPr>
          <a:xfrm>
            <a:off x="6914169" y="437530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E267CE61-0F6B-45F4-8349-202305436F90}"/>
              </a:ext>
            </a:extLst>
          </p:cNvPr>
          <p:cNvCxnSpPr>
            <a:cxnSpLocks/>
          </p:cNvCxnSpPr>
          <p:nvPr/>
        </p:nvCxnSpPr>
        <p:spPr>
          <a:xfrm>
            <a:off x="6511249" y="4763370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785204A0-10F4-412B-A5B7-7D75A8114437}"/>
              </a:ext>
            </a:extLst>
          </p:cNvPr>
          <p:cNvSpPr txBox="1"/>
          <p:nvPr/>
        </p:nvSpPr>
        <p:spPr>
          <a:xfrm>
            <a:off x="6622442" y="453223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7239B76-32C7-4217-8AD3-BEB748F32457}"/>
              </a:ext>
            </a:extLst>
          </p:cNvPr>
          <p:cNvSpPr txBox="1"/>
          <p:nvPr/>
        </p:nvSpPr>
        <p:spPr>
          <a:xfrm>
            <a:off x="6068674" y="453233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76D2BA3-3941-4989-A128-C29D2A4C771D}"/>
              </a:ext>
            </a:extLst>
          </p:cNvPr>
          <p:cNvSpPr txBox="1"/>
          <p:nvPr/>
        </p:nvSpPr>
        <p:spPr>
          <a:xfrm>
            <a:off x="6605243" y="393488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EC7FC16C-47D2-4CCB-9ED5-D9C32FE3645A}"/>
              </a:ext>
            </a:extLst>
          </p:cNvPr>
          <p:cNvCxnSpPr>
            <a:cxnSpLocks/>
          </p:cNvCxnSpPr>
          <p:nvPr/>
        </p:nvCxnSpPr>
        <p:spPr>
          <a:xfrm>
            <a:off x="6831791" y="437530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11EB258-446F-4ED6-9F8D-E9688D289542}"/>
              </a:ext>
            </a:extLst>
          </p:cNvPr>
          <p:cNvCxnSpPr>
            <a:cxnSpLocks/>
          </p:cNvCxnSpPr>
          <p:nvPr/>
        </p:nvCxnSpPr>
        <p:spPr>
          <a:xfrm>
            <a:off x="7075811" y="478808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AD59BDA4-1F05-41EB-9876-945DFEBE4FB6}"/>
              </a:ext>
            </a:extLst>
          </p:cNvPr>
          <p:cNvSpPr txBox="1"/>
          <p:nvPr/>
        </p:nvSpPr>
        <p:spPr>
          <a:xfrm>
            <a:off x="7232793" y="456960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C1F8B09A-6827-48BD-9399-42E59BD3FF0E}"/>
              </a:ext>
            </a:extLst>
          </p:cNvPr>
          <p:cNvCxnSpPr>
            <a:cxnSpLocks/>
          </p:cNvCxnSpPr>
          <p:nvPr/>
        </p:nvCxnSpPr>
        <p:spPr>
          <a:xfrm>
            <a:off x="7487013" y="441649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683BEE8-8783-4CF9-AE43-83DEDAEC5468}"/>
              </a:ext>
            </a:extLst>
          </p:cNvPr>
          <p:cNvSpPr txBox="1"/>
          <p:nvPr/>
        </p:nvSpPr>
        <p:spPr>
          <a:xfrm>
            <a:off x="7295857" y="397178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89DD5224-424D-469C-8497-16B190549F08}"/>
              </a:ext>
            </a:extLst>
          </p:cNvPr>
          <p:cNvCxnSpPr>
            <a:cxnSpLocks/>
          </p:cNvCxnSpPr>
          <p:nvPr/>
        </p:nvCxnSpPr>
        <p:spPr>
          <a:xfrm>
            <a:off x="7478582" y="50310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91473F97-4ED2-4AC7-B280-D666843C3377}"/>
              </a:ext>
            </a:extLst>
          </p:cNvPr>
          <p:cNvSpPr txBox="1"/>
          <p:nvPr/>
        </p:nvSpPr>
        <p:spPr>
          <a:xfrm>
            <a:off x="7300560" y="517619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6F2DDCBB-0963-4E6E-98CC-67DACD3380EF}"/>
              </a:ext>
            </a:extLst>
          </p:cNvPr>
          <p:cNvCxnSpPr>
            <a:cxnSpLocks/>
          </p:cNvCxnSpPr>
          <p:nvPr/>
        </p:nvCxnSpPr>
        <p:spPr>
          <a:xfrm>
            <a:off x="7659165" y="479832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A1525020-83B9-4326-897E-A79CD01B91C0}"/>
              </a:ext>
            </a:extLst>
          </p:cNvPr>
          <p:cNvSpPr txBox="1"/>
          <p:nvPr/>
        </p:nvSpPr>
        <p:spPr>
          <a:xfrm>
            <a:off x="7791436" y="457984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64FACB78-46D7-426A-9BA6-1010263CA342}"/>
              </a:ext>
            </a:extLst>
          </p:cNvPr>
          <p:cNvCxnSpPr>
            <a:cxnSpLocks/>
          </p:cNvCxnSpPr>
          <p:nvPr/>
        </p:nvCxnSpPr>
        <p:spPr>
          <a:xfrm>
            <a:off x="8045656" y="442674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DD2E8E8E-A35C-45AA-93DE-A90F085C3CE8}"/>
              </a:ext>
            </a:extLst>
          </p:cNvPr>
          <p:cNvSpPr txBox="1"/>
          <p:nvPr/>
        </p:nvSpPr>
        <p:spPr>
          <a:xfrm>
            <a:off x="7854500" y="39820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612FA8E4-0A8F-44D9-AA73-95F4B5C30171}"/>
              </a:ext>
            </a:extLst>
          </p:cNvPr>
          <p:cNvCxnSpPr>
            <a:cxnSpLocks/>
          </p:cNvCxnSpPr>
          <p:nvPr/>
        </p:nvCxnSpPr>
        <p:spPr>
          <a:xfrm>
            <a:off x="8037225" y="504130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1FD4E277-D7BB-44B7-A4B9-A359CDB92277}"/>
              </a:ext>
            </a:extLst>
          </p:cNvPr>
          <p:cNvSpPr txBox="1"/>
          <p:nvPr/>
        </p:nvSpPr>
        <p:spPr>
          <a:xfrm>
            <a:off x="7859203" y="51864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D45C55EE-B25E-4826-AAA8-350028D77D42}"/>
              </a:ext>
            </a:extLst>
          </p:cNvPr>
          <p:cNvCxnSpPr>
            <a:cxnSpLocks/>
          </p:cNvCxnSpPr>
          <p:nvPr/>
        </p:nvCxnSpPr>
        <p:spPr>
          <a:xfrm>
            <a:off x="8184254" y="481279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DF94D835-C3A8-4252-A067-508866E0728C}"/>
              </a:ext>
            </a:extLst>
          </p:cNvPr>
          <p:cNvSpPr txBox="1"/>
          <p:nvPr/>
        </p:nvSpPr>
        <p:spPr>
          <a:xfrm>
            <a:off x="8304170" y="458196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8B2E0A75-15E9-452B-817C-72A12A7AA9E8}"/>
              </a:ext>
            </a:extLst>
          </p:cNvPr>
          <p:cNvCxnSpPr>
            <a:cxnSpLocks/>
          </p:cNvCxnSpPr>
          <p:nvPr/>
        </p:nvCxnSpPr>
        <p:spPr>
          <a:xfrm>
            <a:off x="8558390" y="442885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E1ED8373-6062-4AC8-B4D1-D24A975D5E37}"/>
              </a:ext>
            </a:extLst>
          </p:cNvPr>
          <p:cNvSpPr txBox="1"/>
          <p:nvPr/>
        </p:nvSpPr>
        <p:spPr>
          <a:xfrm>
            <a:off x="8367234" y="39841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31FB1DDF-60B6-41BA-B3EC-2AB347F4A8F4}"/>
              </a:ext>
            </a:extLst>
          </p:cNvPr>
          <p:cNvCxnSpPr>
            <a:cxnSpLocks/>
          </p:cNvCxnSpPr>
          <p:nvPr/>
        </p:nvCxnSpPr>
        <p:spPr>
          <a:xfrm>
            <a:off x="8549959" y="504342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BE8CC283-D256-492C-9CED-A92823777BC0}"/>
              </a:ext>
            </a:extLst>
          </p:cNvPr>
          <p:cNvSpPr txBox="1"/>
          <p:nvPr/>
        </p:nvSpPr>
        <p:spPr>
          <a:xfrm>
            <a:off x="8371937" y="51885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85E7BB9B-7883-4105-B435-F89BCD8C44D9}"/>
              </a:ext>
            </a:extLst>
          </p:cNvPr>
          <p:cNvCxnSpPr>
            <a:cxnSpLocks/>
          </p:cNvCxnSpPr>
          <p:nvPr/>
        </p:nvCxnSpPr>
        <p:spPr>
          <a:xfrm>
            <a:off x="8730542" y="481068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375CC087-2EAB-474B-AFF9-A15C6CFBF829}"/>
              </a:ext>
            </a:extLst>
          </p:cNvPr>
          <p:cNvSpPr txBox="1"/>
          <p:nvPr/>
        </p:nvSpPr>
        <p:spPr>
          <a:xfrm>
            <a:off x="8850455" y="457984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9D7923A8-BA36-487C-89BD-5CE43F86ECBC}"/>
              </a:ext>
            </a:extLst>
          </p:cNvPr>
          <p:cNvCxnSpPr>
            <a:cxnSpLocks/>
          </p:cNvCxnSpPr>
          <p:nvPr/>
        </p:nvCxnSpPr>
        <p:spPr>
          <a:xfrm>
            <a:off x="9104675" y="442674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367E221B-A61B-4711-BCFD-13A52E5F22E4}"/>
              </a:ext>
            </a:extLst>
          </p:cNvPr>
          <p:cNvSpPr txBox="1"/>
          <p:nvPr/>
        </p:nvSpPr>
        <p:spPr>
          <a:xfrm>
            <a:off x="8913519" y="39820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8CE245FB-AD0D-472A-8385-5E14D0893B19}"/>
              </a:ext>
            </a:extLst>
          </p:cNvPr>
          <p:cNvCxnSpPr>
            <a:cxnSpLocks/>
          </p:cNvCxnSpPr>
          <p:nvPr/>
        </p:nvCxnSpPr>
        <p:spPr>
          <a:xfrm>
            <a:off x="9096244" y="504130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6512F3E5-0FEF-4F7E-A03D-9D216CC38E82}"/>
              </a:ext>
            </a:extLst>
          </p:cNvPr>
          <p:cNvSpPr txBox="1"/>
          <p:nvPr/>
        </p:nvSpPr>
        <p:spPr>
          <a:xfrm>
            <a:off x="8918222" y="51864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F57BB9F2-BDCF-4EE3-AB8A-80CD61114A66}"/>
              </a:ext>
            </a:extLst>
          </p:cNvPr>
          <p:cNvCxnSpPr>
            <a:cxnSpLocks/>
          </p:cNvCxnSpPr>
          <p:nvPr/>
        </p:nvCxnSpPr>
        <p:spPr>
          <a:xfrm>
            <a:off x="9269237" y="481279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DA19E29-750B-497D-A0C9-9375F3D915EC}"/>
              </a:ext>
            </a:extLst>
          </p:cNvPr>
          <p:cNvSpPr txBox="1"/>
          <p:nvPr/>
        </p:nvSpPr>
        <p:spPr>
          <a:xfrm>
            <a:off x="9376793" y="458196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D79A8C6E-E680-4387-B19C-6DA937BCAF52}"/>
              </a:ext>
            </a:extLst>
          </p:cNvPr>
          <p:cNvCxnSpPr>
            <a:cxnSpLocks/>
          </p:cNvCxnSpPr>
          <p:nvPr/>
        </p:nvCxnSpPr>
        <p:spPr>
          <a:xfrm>
            <a:off x="9631013" y="442885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FC4F5D8E-3422-4C9C-A3F1-61F2E60D12A6}"/>
              </a:ext>
            </a:extLst>
          </p:cNvPr>
          <p:cNvSpPr txBox="1"/>
          <p:nvPr/>
        </p:nvSpPr>
        <p:spPr>
          <a:xfrm>
            <a:off x="9439857" y="39841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48D37F2C-C8AB-49A1-A185-44FC5A1F64C8}"/>
              </a:ext>
            </a:extLst>
          </p:cNvPr>
          <p:cNvSpPr txBox="1"/>
          <p:nvPr/>
        </p:nvSpPr>
        <p:spPr>
          <a:xfrm>
            <a:off x="5562074" y="454911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88C97914-9E59-46C1-8D60-147DFC9BC5EE}"/>
              </a:ext>
            </a:extLst>
          </p:cNvPr>
          <p:cNvCxnSpPr>
            <a:cxnSpLocks/>
          </p:cNvCxnSpPr>
          <p:nvPr/>
        </p:nvCxnSpPr>
        <p:spPr>
          <a:xfrm>
            <a:off x="6243738" y="2191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8A1FBEE0-4A1C-4F58-8C84-398B5E32DCFA}"/>
              </a:ext>
            </a:extLst>
          </p:cNvPr>
          <p:cNvSpPr txBox="1"/>
          <p:nvPr/>
        </p:nvSpPr>
        <p:spPr>
          <a:xfrm>
            <a:off x="6473471" y="196433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AC09E56-6AA3-4AE1-935A-5413D83F00D4}"/>
              </a:ext>
            </a:extLst>
          </p:cNvPr>
          <p:cNvGrpSpPr/>
          <p:nvPr/>
        </p:nvGrpSpPr>
        <p:grpSpPr>
          <a:xfrm rot="1606805">
            <a:off x="9709180" y="4446545"/>
            <a:ext cx="2154793" cy="1668197"/>
            <a:chOff x="9115356" y="4334211"/>
            <a:chExt cx="2154793" cy="1668197"/>
          </a:xfrm>
        </p:grpSpPr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E0982883-CF58-413E-BE3F-BC5680027068}"/>
                </a:ext>
              </a:extLst>
            </p:cNvPr>
            <p:cNvCxnSpPr>
              <a:cxnSpLocks/>
            </p:cNvCxnSpPr>
            <p:nvPr/>
          </p:nvCxnSpPr>
          <p:spPr>
            <a:xfrm>
              <a:off x="9115356" y="510953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7731EF1A-70ED-48F2-AE35-E11FC57FB4B0}"/>
                </a:ext>
              </a:extLst>
            </p:cNvPr>
            <p:cNvSpPr txBox="1"/>
            <p:nvPr/>
          </p:nvSpPr>
          <p:spPr>
            <a:xfrm>
              <a:off x="9253391" y="4932037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A4B1C450-1612-42FA-AAFC-3FFFFAE95DB8}"/>
                </a:ext>
              </a:extLst>
            </p:cNvPr>
            <p:cNvCxnSpPr>
              <a:cxnSpLocks/>
            </p:cNvCxnSpPr>
            <p:nvPr/>
          </p:nvCxnSpPr>
          <p:spPr>
            <a:xfrm>
              <a:off x="9507611" y="4778928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8E0BB899-D01D-4150-82BD-4DCA6F4C9C11}"/>
                </a:ext>
              </a:extLst>
            </p:cNvPr>
            <p:cNvSpPr txBox="1"/>
            <p:nvPr/>
          </p:nvSpPr>
          <p:spPr>
            <a:xfrm>
              <a:off x="9316455" y="4334211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2DF8B7A9-B179-471A-9B6E-43B260B7A21C}"/>
                </a:ext>
              </a:extLst>
            </p:cNvPr>
            <p:cNvCxnSpPr>
              <a:cxnSpLocks/>
            </p:cNvCxnSpPr>
            <p:nvPr/>
          </p:nvCxnSpPr>
          <p:spPr>
            <a:xfrm>
              <a:off x="9646209" y="5164986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ED5D5F1A-5B24-49E4-B875-88DA83EFD312}"/>
                </a:ext>
              </a:extLst>
            </p:cNvPr>
            <p:cNvSpPr txBox="1"/>
            <p:nvPr/>
          </p:nvSpPr>
          <p:spPr>
            <a:xfrm>
              <a:off x="9766122" y="4934153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85F4F788-DDA2-4980-A068-0C5549B45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342" y="478104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FCADE134-6326-42EA-BC92-C3980B10C95C}"/>
                </a:ext>
              </a:extLst>
            </p:cNvPr>
            <p:cNvSpPr txBox="1"/>
            <p:nvPr/>
          </p:nvSpPr>
          <p:spPr>
            <a:xfrm>
              <a:off x="9829186" y="4336327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BF6AF3F6-6B32-460A-9612-3143446023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911" y="5395611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284135F1-0893-4D2A-9C59-7EB09E40B930}"/>
                </a:ext>
              </a:extLst>
            </p:cNvPr>
            <p:cNvSpPr txBox="1"/>
            <p:nvPr/>
          </p:nvSpPr>
          <p:spPr>
            <a:xfrm>
              <a:off x="9833889" y="5540743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8D22CBB5-7F4B-49E1-9F91-4BAE38E31105}"/>
                </a:ext>
              </a:extLst>
            </p:cNvPr>
            <p:cNvCxnSpPr>
              <a:cxnSpLocks/>
            </p:cNvCxnSpPr>
            <p:nvPr/>
          </p:nvCxnSpPr>
          <p:spPr>
            <a:xfrm>
              <a:off x="10192494" y="516287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5DB3A41-3AE9-46C9-99AE-7CF77AFA697A}"/>
                </a:ext>
              </a:extLst>
            </p:cNvPr>
            <p:cNvSpPr txBox="1"/>
            <p:nvPr/>
          </p:nvSpPr>
          <p:spPr>
            <a:xfrm>
              <a:off x="10300048" y="4932037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4E481742-F509-4D0D-976D-90116B18C5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268" y="4778928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784DB343-B0EC-4F07-B315-1DBEDE25B53C}"/>
                </a:ext>
              </a:extLst>
            </p:cNvPr>
            <p:cNvSpPr txBox="1"/>
            <p:nvPr/>
          </p:nvSpPr>
          <p:spPr>
            <a:xfrm>
              <a:off x="10363112" y="4334211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30CF8EC1-7515-4BC3-8E10-7EABC7AC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837" y="5393495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AAF7BD31-C522-44E5-94AD-37DA3234EAC0}"/>
                </a:ext>
              </a:extLst>
            </p:cNvPr>
            <p:cNvSpPr txBox="1"/>
            <p:nvPr/>
          </p:nvSpPr>
          <p:spPr>
            <a:xfrm>
              <a:off x="10367815" y="5538627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3E6337DB-3C2A-4F4C-97D2-D1280928A502}"/>
                </a:ext>
              </a:extLst>
            </p:cNvPr>
            <p:cNvCxnSpPr>
              <a:cxnSpLocks/>
            </p:cNvCxnSpPr>
            <p:nvPr/>
          </p:nvCxnSpPr>
          <p:spPr>
            <a:xfrm>
              <a:off x="9115356" y="520859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5BDFB8D2-4281-4B21-846B-723DB921E7B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3575" y="514060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27DEA58-FE6D-4702-B9AF-01CA569B04EF}"/>
                </a:ext>
              </a:extLst>
            </p:cNvPr>
            <p:cNvSpPr txBox="1"/>
            <p:nvPr/>
          </p:nvSpPr>
          <p:spPr>
            <a:xfrm>
              <a:off x="10923308" y="4913560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0" name="Título 1">
            <a:extLst>
              <a:ext uri="{FF2B5EF4-FFF2-40B4-BE49-F238E27FC236}">
                <a16:creationId xmlns:a16="http://schemas.microsoft.com/office/drawing/2014/main" id="{E79498A2-EB2E-4865-9370-ED0DC1BAA9BE}"/>
              </a:ext>
            </a:extLst>
          </p:cNvPr>
          <p:cNvSpPr txBox="1">
            <a:spLocks/>
          </p:cNvSpPr>
          <p:nvPr/>
        </p:nvSpPr>
        <p:spPr>
          <a:xfrm>
            <a:off x="8144474" y="48694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Ácidos graxos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7359AA7B-704B-4882-B2D9-B62224AE2A6B}"/>
              </a:ext>
            </a:extLst>
          </p:cNvPr>
          <p:cNvSpPr/>
          <p:nvPr/>
        </p:nvSpPr>
        <p:spPr>
          <a:xfrm>
            <a:off x="495378" y="4778928"/>
            <a:ext cx="4673352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Qual dos dois tende a ser sólido em temperatura ambiente?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758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7E2167-96F0-42E1-81E3-9420572BD63D}"/>
              </a:ext>
            </a:extLst>
          </p:cNvPr>
          <p:cNvSpPr/>
          <p:nvPr/>
        </p:nvSpPr>
        <p:spPr>
          <a:xfrm>
            <a:off x="1844026" y="3533399"/>
            <a:ext cx="2629119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000000000000000" pitchFamily="34" charset="0"/>
              </a:rPr>
              <a:t>16:0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FDC9A75-9DC2-4778-A3E3-9D04AA4BC7A4}"/>
              </a:ext>
            </a:extLst>
          </p:cNvPr>
          <p:cNvSpPr/>
          <p:nvPr/>
        </p:nvSpPr>
        <p:spPr>
          <a:xfrm>
            <a:off x="7421042" y="3533399"/>
            <a:ext cx="2629119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000000000000000" pitchFamily="34" charset="0"/>
              </a:rPr>
              <a:t>16:3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8FC6BB8-41A6-4540-A8E3-0FA47401F41C}"/>
              </a:ext>
            </a:extLst>
          </p:cNvPr>
          <p:cNvSpPr txBox="1">
            <a:spLocks/>
          </p:cNvSpPr>
          <p:nvPr/>
        </p:nvSpPr>
        <p:spPr>
          <a:xfrm>
            <a:off x="1473423" y="5572264"/>
            <a:ext cx="2846283" cy="1082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Número de Carbonos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226E323-4944-4BB0-8994-251FFDC862A2}"/>
              </a:ext>
            </a:extLst>
          </p:cNvPr>
          <p:cNvSpPr txBox="1">
            <a:spLocks/>
          </p:cNvSpPr>
          <p:nvPr/>
        </p:nvSpPr>
        <p:spPr>
          <a:xfrm>
            <a:off x="2379799" y="2017458"/>
            <a:ext cx="2935819" cy="102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Número de insaturações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9E8FBC-18D7-4729-AE2D-E10B992DF911}"/>
              </a:ext>
            </a:extLst>
          </p:cNvPr>
          <p:cNvCxnSpPr/>
          <p:nvPr/>
        </p:nvCxnSpPr>
        <p:spPr>
          <a:xfrm>
            <a:off x="2896565" y="4955059"/>
            <a:ext cx="0" cy="5189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4F79ABC-0A92-44B3-88FA-EC1563FBB9C3}"/>
              </a:ext>
            </a:extLst>
          </p:cNvPr>
          <p:cNvCxnSpPr>
            <a:cxnSpLocks/>
          </p:cNvCxnSpPr>
          <p:nvPr/>
        </p:nvCxnSpPr>
        <p:spPr>
          <a:xfrm flipV="1">
            <a:off x="3746156" y="2941638"/>
            <a:ext cx="0" cy="5320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BFB47908-9561-4B48-A8A6-29E9148D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  <a:latin typeface="Eras Bold ITC" panose="020B0907030504020204" pitchFamily="34" charset="0"/>
              </a:rPr>
              <a:t>Nomenclatura de ácidos graxos</a:t>
            </a:r>
          </a:p>
        </p:txBody>
      </p:sp>
    </p:spTree>
    <p:extLst>
      <p:ext uri="{BB962C8B-B14F-4D97-AF65-F5344CB8AC3E}">
        <p14:creationId xmlns:p14="http://schemas.microsoft.com/office/powerpoint/2010/main" val="393033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4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971</Words>
  <Application>Microsoft Office PowerPoint</Application>
  <PresentationFormat>Widescreen</PresentationFormat>
  <Paragraphs>847</Paragraphs>
  <Slides>31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Baskerville Old Face</vt:lpstr>
      <vt:lpstr>Bebas Neue</vt:lpstr>
      <vt:lpstr>Bell MT</vt:lpstr>
      <vt:lpstr>Calibri</vt:lpstr>
      <vt:lpstr>Calibri Light</vt:lpstr>
      <vt:lpstr>Eras Bold ITC</vt:lpstr>
      <vt:lpstr>Times New Roman</vt:lpstr>
      <vt:lpstr>Tema do Office</vt:lpstr>
      <vt:lpstr>Apresentação do PowerPoint</vt:lpstr>
      <vt:lpstr>Característica geral dos lipídios</vt:lpstr>
      <vt:lpstr>Apresentação do PowerPoint</vt:lpstr>
      <vt:lpstr>Apresentação do PowerPoint</vt:lpstr>
      <vt:lpstr>Funções dos lipídios</vt:lpstr>
      <vt:lpstr>Apresentação do PowerPoint</vt:lpstr>
      <vt:lpstr>Apresentação do PowerPoint</vt:lpstr>
      <vt:lpstr>Nomenclatura de ácidos graxos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352</cp:revision>
  <dcterms:created xsi:type="dcterms:W3CDTF">2022-09-26T22:03:33Z</dcterms:created>
  <dcterms:modified xsi:type="dcterms:W3CDTF">2023-06-28T18:59:28Z</dcterms:modified>
</cp:coreProperties>
</file>