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45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175DD-9072-43E6-ABA3-C04E09796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809E36-9334-4C38-B4F4-B8676A0FC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366849-0E5D-4AAB-9EC2-CFA4986E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01F-72D0-46DE-ABF2-B6513F8C41D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1BE2D-B3F8-473A-A6FD-C236A4D4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DD02E-0845-4503-92D1-D38E2170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DBB-F4A9-4414-8CE0-BEF924AB18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49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5E3C3-6828-4F69-B3AD-DF89D7FD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272CC4-CBD1-49DF-A657-E608D82C8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E57595-8E4B-4086-9AA0-3B7DD182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01F-72D0-46DE-ABF2-B6513F8C41D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C9767C-3E6E-4625-9D53-1EBF2F94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471C1B-AAD9-48EB-86EC-2991C93B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DBB-F4A9-4414-8CE0-BEF924AB18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60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63A61A-BEA3-4261-81DE-F10C30121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8DE51A-4781-4A44-ADBE-4B6F9A43B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A26D68-5116-44F9-9CAF-9AB04261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01F-72D0-46DE-ABF2-B6513F8C41D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86133-8B93-4696-B096-299FE88A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ED4CC8-4569-404F-A16C-87F6A5F2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DBB-F4A9-4414-8CE0-BEF924AB18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89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05BF9-5086-441C-9AAC-A361CAE8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DF665-A6DF-4633-BE27-9796E78E0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B64D1C-E0A5-4B0B-BA81-3F0FF355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01F-72D0-46DE-ABF2-B6513F8C41D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BC37D9-68AB-4B48-9269-E793F156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233EEB-ABD7-43AB-8B7F-EBCD67C7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DBB-F4A9-4414-8CE0-BEF924AB18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32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8FDAA-D3F0-4126-8B07-1D5BE92F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CEC40A-DAEC-4064-94CF-38B47CF2F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EAF65-700F-4040-9993-57EFE2DF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01F-72D0-46DE-ABF2-B6513F8C41D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8CF69D-6D00-47C0-B2D2-6B6DC7EB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F140F0-E9C9-4482-B980-DABACD34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DBB-F4A9-4414-8CE0-BEF924AB18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04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4244D-55B8-479C-9AA7-57F11288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90800E-E0D0-4AD9-AF67-D96B49BC4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333FE3-4BDA-4E10-BC93-001647F43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F2E5E6-F3AF-486F-AB47-BD472BB2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01F-72D0-46DE-ABF2-B6513F8C41D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2F7FA1-AA81-48EB-8C6B-8A9BE626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27AB68-9CDE-403C-AFE2-E4B3073E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DBB-F4A9-4414-8CE0-BEF924AB18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1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06424-12B3-404E-832C-D5A87DA7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BE3E07-4F23-4B5A-BCC4-14036780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176A47-294D-4056-8E35-83C47EEB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498882-3226-44B6-85DC-21D4E42BE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6DD6FF-FE8C-4D63-824F-0C27E5D2C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3C0F90-4446-4879-BC82-53C6C835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01F-72D0-46DE-ABF2-B6513F8C41D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5C036B-CE8B-4822-8A86-1050CF84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806220-BD6A-4AD3-AACB-B1AAA002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DBB-F4A9-4414-8CE0-BEF924AB18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85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92E8F-F3C6-44C5-9EAA-11A2193A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9CCA8F-E330-45A1-A5B6-0CD6B5CA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01F-72D0-46DE-ABF2-B6513F8C41D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77210D-62CF-4113-AACD-512ED24D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800A8C-9C72-46D5-8EFA-1BAE91BE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DBB-F4A9-4414-8CE0-BEF924AB18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98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88E9F4-7867-4080-9BEF-1F16282E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01F-72D0-46DE-ABF2-B6513F8C41D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AC6CCC-8EE4-4DF4-8A7A-880C0B1C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2B5F3C-2682-479B-B40C-1B1489F3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DBB-F4A9-4414-8CE0-BEF924AB18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27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8E1D8-BC7E-4A2A-A346-2074C1F3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8EE9B2-BC18-4319-9631-43254B6DE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6741EC-062A-4232-9DA4-AC632D94B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12F19E-6AD8-4C5C-B1AB-7CE66082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01F-72D0-46DE-ABF2-B6513F8C41D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64EDD-0A0A-4189-A4F9-BC718C21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7C3DF1-EB8A-4B09-822F-55441821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DBB-F4A9-4414-8CE0-BEF924AB18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84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9C3D9-54A8-450D-8F97-D9CA7689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542C4E-40A7-4295-B475-392558BFE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D6FABF-FC9F-468F-B758-EB2555D38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D56DB2-3368-4C63-8D8C-048C52A1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01F-72D0-46DE-ABF2-B6513F8C41D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80AD6E-0849-4BA9-98EB-1E0D1146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FCFE5F-994F-4A9F-A2AA-76688FB0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2DBB-F4A9-4414-8CE0-BEF924AB18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19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3BF742-7054-403E-925E-A121FE63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51B44D-0057-404C-AE73-F72DCC63A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4ED1E-C5DE-420B-83AC-595D1280D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0901F-72D0-46DE-ABF2-B6513F8C41D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81233E-9810-4887-A75E-B02A6ABEE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4FA88-B0A4-4973-A84E-F5A03DCDA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2DBB-F4A9-4414-8CE0-BEF924AB18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05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9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1C8C7B1-8356-45B5-B202-9B5074C8CA68}"/>
              </a:ext>
            </a:extLst>
          </p:cNvPr>
          <p:cNvCxnSpPr>
            <a:cxnSpLocks/>
          </p:cNvCxnSpPr>
          <p:nvPr/>
        </p:nvCxnSpPr>
        <p:spPr>
          <a:xfrm>
            <a:off x="1444978" y="3429000"/>
            <a:ext cx="778933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46BBA70-E04C-4022-B8F7-E38455B0209B}"/>
              </a:ext>
            </a:extLst>
          </p:cNvPr>
          <p:cNvCxnSpPr>
            <a:cxnSpLocks/>
          </p:cNvCxnSpPr>
          <p:nvPr/>
        </p:nvCxnSpPr>
        <p:spPr>
          <a:xfrm>
            <a:off x="2523067" y="3429000"/>
            <a:ext cx="778933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101744B-0E90-459A-AF2F-95E69D157E69}"/>
              </a:ext>
            </a:extLst>
          </p:cNvPr>
          <p:cNvCxnSpPr>
            <a:cxnSpLocks/>
          </p:cNvCxnSpPr>
          <p:nvPr/>
        </p:nvCxnSpPr>
        <p:spPr>
          <a:xfrm>
            <a:off x="3601156" y="3429000"/>
            <a:ext cx="778933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93F5BE3-2826-40F4-8DF2-8D1F2364FBD9}"/>
              </a:ext>
            </a:extLst>
          </p:cNvPr>
          <p:cNvCxnSpPr>
            <a:cxnSpLocks/>
          </p:cNvCxnSpPr>
          <p:nvPr/>
        </p:nvCxnSpPr>
        <p:spPr>
          <a:xfrm flipV="1">
            <a:off x="4380089" y="2614613"/>
            <a:ext cx="934861" cy="8096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534DD4B-2EAC-4072-A74A-EDDFED5E0675}"/>
              </a:ext>
            </a:extLst>
          </p:cNvPr>
          <p:cNvCxnSpPr>
            <a:cxnSpLocks/>
          </p:cNvCxnSpPr>
          <p:nvPr/>
        </p:nvCxnSpPr>
        <p:spPr>
          <a:xfrm>
            <a:off x="4380089" y="3433764"/>
            <a:ext cx="934861" cy="823911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DBEAF16-593E-4CAA-917F-DD9C19A75E77}"/>
              </a:ext>
            </a:extLst>
          </p:cNvPr>
          <p:cNvCxnSpPr>
            <a:cxnSpLocks/>
          </p:cNvCxnSpPr>
          <p:nvPr/>
        </p:nvCxnSpPr>
        <p:spPr>
          <a:xfrm>
            <a:off x="5706533" y="2595563"/>
            <a:ext cx="861482" cy="1905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18A12B4-55C9-49ED-B924-80317BA5308E}"/>
              </a:ext>
            </a:extLst>
          </p:cNvPr>
          <p:cNvCxnSpPr>
            <a:cxnSpLocks/>
          </p:cNvCxnSpPr>
          <p:nvPr/>
        </p:nvCxnSpPr>
        <p:spPr>
          <a:xfrm>
            <a:off x="5706532" y="4257675"/>
            <a:ext cx="861483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23D546E3-76CE-4DF9-B13E-1E6C59CD6F1D}"/>
              </a:ext>
            </a:extLst>
          </p:cNvPr>
          <p:cNvCxnSpPr>
            <a:cxnSpLocks/>
          </p:cNvCxnSpPr>
          <p:nvPr/>
        </p:nvCxnSpPr>
        <p:spPr>
          <a:xfrm>
            <a:off x="7073370" y="2609850"/>
            <a:ext cx="861483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E8B0CD3-4466-4291-AB29-3C26305B168D}"/>
              </a:ext>
            </a:extLst>
          </p:cNvPr>
          <p:cNvCxnSpPr>
            <a:cxnSpLocks/>
          </p:cNvCxnSpPr>
          <p:nvPr/>
        </p:nvCxnSpPr>
        <p:spPr>
          <a:xfrm>
            <a:off x="7073369" y="4257675"/>
            <a:ext cx="861483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60FB69C-DCE8-403E-8068-6142205A5CF2}"/>
              </a:ext>
            </a:extLst>
          </p:cNvPr>
          <p:cNvCxnSpPr/>
          <p:nvPr/>
        </p:nvCxnSpPr>
        <p:spPr>
          <a:xfrm>
            <a:off x="1257300" y="2771775"/>
            <a:ext cx="2733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8467DB3-88CB-4052-B2AC-45D1F5AD4DB5}"/>
              </a:ext>
            </a:extLst>
          </p:cNvPr>
          <p:cNvCxnSpPr/>
          <p:nvPr/>
        </p:nvCxnSpPr>
        <p:spPr>
          <a:xfrm>
            <a:off x="1257300" y="4110038"/>
            <a:ext cx="2733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59E74A0-F5FC-4F29-8B3F-06CD26A19424}"/>
              </a:ext>
            </a:extLst>
          </p:cNvPr>
          <p:cNvCxnSpPr/>
          <p:nvPr/>
        </p:nvCxnSpPr>
        <p:spPr>
          <a:xfrm>
            <a:off x="5314950" y="4848225"/>
            <a:ext cx="2733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371201A-953C-4ED4-A27F-9E74438F29E9}"/>
              </a:ext>
            </a:extLst>
          </p:cNvPr>
          <p:cNvCxnSpPr/>
          <p:nvPr/>
        </p:nvCxnSpPr>
        <p:spPr>
          <a:xfrm>
            <a:off x="5314950" y="3638550"/>
            <a:ext cx="2733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02927D3-91DC-450D-87B7-1AF37E34C5D5}"/>
              </a:ext>
            </a:extLst>
          </p:cNvPr>
          <p:cNvCxnSpPr/>
          <p:nvPr/>
        </p:nvCxnSpPr>
        <p:spPr>
          <a:xfrm>
            <a:off x="5314950" y="3186112"/>
            <a:ext cx="2733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03660589-C8D9-4854-96F6-AE2E463AA447}"/>
              </a:ext>
            </a:extLst>
          </p:cNvPr>
          <p:cNvCxnSpPr/>
          <p:nvPr/>
        </p:nvCxnSpPr>
        <p:spPr>
          <a:xfrm>
            <a:off x="5314950" y="1976437"/>
            <a:ext cx="2733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32A1011-0BD3-403A-9CE1-812B325BB6C1}"/>
              </a:ext>
            </a:extLst>
          </p:cNvPr>
          <p:cNvCxnSpPr>
            <a:cxnSpLocks/>
          </p:cNvCxnSpPr>
          <p:nvPr/>
        </p:nvCxnSpPr>
        <p:spPr>
          <a:xfrm flipV="1">
            <a:off x="3990622" y="1976437"/>
            <a:ext cx="1324328" cy="79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316F76B6-9233-4632-9C68-D6B6AA0883D2}"/>
              </a:ext>
            </a:extLst>
          </p:cNvPr>
          <p:cNvCxnSpPr>
            <a:cxnSpLocks/>
          </p:cNvCxnSpPr>
          <p:nvPr/>
        </p:nvCxnSpPr>
        <p:spPr>
          <a:xfrm>
            <a:off x="4017081" y="4110038"/>
            <a:ext cx="1297869" cy="738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F8739636-6FD5-4007-82FE-2AD56358DA7E}"/>
              </a:ext>
            </a:extLst>
          </p:cNvPr>
          <p:cNvCxnSpPr>
            <a:cxnSpLocks/>
          </p:cNvCxnSpPr>
          <p:nvPr/>
        </p:nvCxnSpPr>
        <p:spPr>
          <a:xfrm flipV="1">
            <a:off x="4960848" y="3176586"/>
            <a:ext cx="352955" cy="22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57CA564-303B-4B63-BE4C-CC9F917D91FF}"/>
              </a:ext>
            </a:extLst>
          </p:cNvPr>
          <p:cNvCxnSpPr>
            <a:cxnSpLocks/>
          </p:cNvCxnSpPr>
          <p:nvPr/>
        </p:nvCxnSpPr>
        <p:spPr>
          <a:xfrm>
            <a:off x="4960848" y="3429000"/>
            <a:ext cx="352955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9DF9CC4-0892-4269-BB5F-F6369AA916CD}"/>
              </a:ext>
            </a:extLst>
          </p:cNvPr>
          <p:cNvSpPr txBox="1"/>
          <p:nvPr/>
        </p:nvSpPr>
        <p:spPr>
          <a:xfrm>
            <a:off x="612773" y="382478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Rota da Glicólise</a:t>
            </a:r>
          </a:p>
        </p:txBody>
      </p:sp>
    </p:spTree>
    <p:extLst>
      <p:ext uri="{BB962C8B-B14F-4D97-AF65-F5344CB8AC3E}">
        <p14:creationId xmlns:p14="http://schemas.microsoft.com/office/powerpoint/2010/main" val="623243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Bell MT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</cp:revision>
  <dcterms:created xsi:type="dcterms:W3CDTF">2022-09-10T18:33:32Z</dcterms:created>
  <dcterms:modified xsi:type="dcterms:W3CDTF">2022-09-10T18:48:28Z</dcterms:modified>
</cp:coreProperties>
</file>