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32" autoAdjust="0"/>
    <p:restoredTop sz="94660"/>
  </p:normalViewPr>
  <p:slideViewPr>
    <p:cSldViewPr snapToGrid="0">
      <p:cViewPr varScale="1">
        <p:scale>
          <a:sx n="86" d="100"/>
          <a:sy n="86" d="100"/>
        </p:scale>
        <p:origin x="4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C29C4-4A6E-49E6-87C0-1B9E2B600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E3322A-F40B-4323-9047-D2BBC759F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B54034-7AC9-4595-B1BE-9E11A75A3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85FD-3D84-45A2-9825-1B0627BCE2A8}" type="datetimeFigureOut">
              <a:rPr lang="pt-BR" smtClean="0"/>
              <a:t>31/07/2022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10AA2B-6FB1-43C4-B766-49F2C2830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DA4D22-D71C-4AC4-BB9E-3BEAA0E00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30F85-2781-41DF-817C-DDDDE9AE5C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794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126E8-0875-44E6-BC6F-903181C1B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43362D6-1A22-403F-BD28-A5368D3BB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ECA75B-1E7F-4124-9802-9FD812A0B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85FD-3D84-45A2-9825-1B0627BCE2A8}" type="datetimeFigureOut">
              <a:rPr lang="pt-BR" smtClean="0"/>
              <a:t>31/07/2022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8442EA-D130-4056-98CF-CDA99B563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A627C6-1BC0-4713-9B30-4364E8545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30F85-2781-41DF-817C-DDDDE9AE5C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226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C56D32F-51C0-48F2-AC99-4CED950BE9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CAEFE06-75B4-4E48-8439-142C17D45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CC61D4-4167-4542-8F54-0F75A93B9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85FD-3D84-45A2-9825-1B0627BCE2A8}" type="datetimeFigureOut">
              <a:rPr lang="pt-BR" smtClean="0"/>
              <a:t>31/07/2022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E3E001-7498-46CB-A912-6DCEABA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ED3604-C5CE-478E-868D-680F3C988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30F85-2781-41DF-817C-DDDDE9AE5C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951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93CF7F-BC7B-4B3D-8C92-2F677C39C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54DCE3-E518-4125-BAE2-E41A3C05D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56983C-F84D-44A0-A199-CBADE3B56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85FD-3D84-45A2-9825-1B0627BCE2A8}" type="datetimeFigureOut">
              <a:rPr lang="pt-BR" smtClean="0"/>
              <a:t>31/07/2022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0E46B6-0998-40ED-B71B-6F0198796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148DDB-EAA9-491B-9A91-23364B05F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30F85-2781-41DF-817C-DDDDE9AE5C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9899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4D81B-7B32-436A-B5D8-9B28D7F4A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E53728-38AB-451B-91B0-B99B482DC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8A4F99-938E-4421-ABC8-9B2A4D49A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85FD-3D84-45A2-9825-1B0627BCE2A8}" type="datetimeFigureOut">
              <a:rPr lang="pt-BR" smtClean="0"/>
              <a:t>31/07/2022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28A133-FE86-419E-A86E-F193060DD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C633A8-64B5-4180-A949-2FB8FEC65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30F85-2781-41DF-817C-DDDDE9AE5C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4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62E14-F01B-4706-B4E3-E8C535E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CB4361-1285-49CC-970E-79A03AE461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9ADA8C-16FB-4693-B02E-5C1A357A2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56C06A3-5CAE-487A-8217-2E021EB2B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85FD-3D84-45A2-9825-1B0627BCE2A8}" type="datetimeFigureOut">
              <a:rPr lang="pt-BR" smtClean="0"/>
              <a:t>31/07/2022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956EE9-E79C-4775-B7F0-18B544DE3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0B8F75-3FD9-4320-8219-8761B02A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30F85-2781-41DF-817C-DDDDE9AE5C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7831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033DC8-8468-4DC2-88C6-8726DD1B1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F45AD1-E6D5-4FF9-8A31-9544EEE37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51D06B0-6642-4601-BD29-63E579A84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F2F0B43-C224-4A5C-A821-D01623E57B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895FBAC-F670-4529-AAD8-3A044B2239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4665A0D-37C7-467D-B6D3-2660CDC23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85FD-3D84-45A2-9825-1B0627BCE2A8}" type="datetimeFigureOut">
              <a:rPr lang="pt-BR" smtClean="0"/>
              <a:t>31/07/2022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406131F-3A4E-474C-81A5-DEA212313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69DD273-F644-4135-A5F6-222186D90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30F85-2781-41DF-817C-DDDDE9AE5C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2836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95FA9-4F6C-455A-AA87-AB7593255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5F69C31-8A43-4C21-A230-ADF3FA386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85FD-3D84-45A2-9825-1B0627BCE2A8}" type="datetimeFigureOut">
              <a:rPr lang="pt-BR" smtClean="0"/>
              <a:t>31/07/2022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AE280F9-805A-4642-9BBC-406AD33EB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42512EC-5BE1-4DD3-8C71-E7D53528A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30F85-2781-41DF-817C-DDDDE9AE5C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661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9002D14-E49C-4135-8D13-F4CD6E431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85FD-3D84-45A2-9825-1B0627BCE2A8}" type="datetimeFigureOut">
              <a:rPr lang="pt-BR" smtClean="0"/>
              <a:t>31/07/2022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F721E2F-19C1-4A7D-B0B9-C6C58439D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9A616E9-CC11-408F-A69F-4923B442A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30F85-2781-41DF-817C-DDDDE9AE5C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3792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AC53E-FE94-4B9E-8A7C-7DFF7BC5E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413A3C-05FE-4DF9-A782-D6728291C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33E2BF2-4D49-411E-9516-EAF7BFABA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F841A5-9E9C-4E15-B1A5-5393396B3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85FD-3D84-45A2-9825-1B0627BCE2A8}" type="datetimeFigureOut">
              <a:rPr lang="pt-BR" smtClean="0"/>
              <a:t>31/07/2022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663993-EC7F-42E4-B8C8-F2693C25F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3BAD93-4FB9-4230-9FBC-4DD7BD401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30F85-2781-41DF-817C-DDDDE9AE5C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339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C5CE21-B932-462C-984F-6D0FDA51B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FFE99B5-14BF-47A9-882C-59304B6BA4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8990C51-575D-469F-BEA3-A4D6EF666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558BA3-29DA-4655-8AB3-A3BBEA36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85FD-3D84-45A2-9825-1B0627BCE2A8}" type="datetimeFigureOut">
              <a:rPr lang="pt-BR" smtClean="0"/>
              <a:t>31/07/2022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95CDD7-2719-44DC-BD5B-E14418E2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830F3C-C493-4315-A2F1-9A2F377C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30F85-2781-41DF-817C-DDDDE9AE5C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55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5EFED6D-1F8C-4B87-8C07-AF16079D6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CC5BFE-E974-41BE-891E-8813D898A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E64469-6604-479C-860E-B956966D41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C85FD-3D84-45A2-9825-1B0627BCE2A8}" type="datetimeFigureOut">
              <a:rPr lang="pt-BR" smtClean="0"/>
              <a:t>31/07/2022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0BCF90-AD38-4EBA-BF08-D52EB8B3B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E5105C-8CB1-440C-AB82-E97397CC3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30F85-2781-41DF-817C-DDDDE9AE5C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809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F90CCF13-39FF-4128-A6CF-1DC91D2E9833}"/>
              </a:ext>
            </a:extLst>
          </p:cNvPr>
          <p:cNvGrpSpPr/>
          <p:nvPr/>
        </p:nvGrpSpPr>
        <p:grpSpPr>
          <a:xfrm rot="16200000">
            <a:off x="-914400" y="1496697"/>
            <a:ext cx="6183086" cy="3864606"/>
            <a:chOff x="957943" y="1255486"/>
            <a:chExt cx="6183086" cy="3864606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D116DB04-B878-40F4-BF93-650D86A65D27}"/>
                </a:ext>
              </a:extLst>
            </p:cNvPr>
            <p:cNvSpPr txBox="1"/>
            <p:nvPr/>
          </p:nvSpPr>
          <p:spPr>
            <a:xfrm>
              <a:off x="3759200" y="1255486"/>
              <a:ext cx="3381829" cy="3770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3900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2AE11689-DF95-4E72-B1C9-12642E3911CD}"/>
                </a:ext>
              </a:extLst>
            </p:cNvPr>
            <p:cNvSpPr txBox="1"/>
            <p:nvPr/>
          </p:nvSpPr>
          <p:spPr>
            <a:xfrm rot="10800000" flipH="1">
              <a:off x="957943" y="1349829"/>
              <a:ext cx="3744686" cy="3770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3900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pic>
        <p:nvPicPr>
          <p:cNvPr id="15" name="Imagem 14">
            <a:extLst>
              <a:ext uri="{FF2B5EF4-FFF2-40B4-BE49-F238E27FC236}">
                <a16:creationId xmlns:a16="http://schemas.microsoft.com/office/drawing/2014/main" id="{7E189FE8-C44A-4274-8BD8-1ACB5AB5FC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12" t="27517" r="34210" b="27631"/>
          <a:stretch/>
        </p:blipFill>
        <p:spPr>
          <a:xfrm>
            <a:off x="3421111" y="1854925"/>
            <a:ext cx="2249714" cy="287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198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oquímica - ícones de educação grátis">
            <a:extLst>
              <a:ext uri="{FF2B5EF4-FFF2-40B4-BE49-F238E27FC236}">
                <a16:creationId xmlns:a16="http://schemas.microsoft.com/office/drawing/2014/main" id="{4056C016-DA90-49E6-8D7E-AAD1CA766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385" y="181207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6579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Danilo Andrade</dc:creator>
  <cp:lastModifiedBy>Danilo Andrade</cp:lastModifiedBy>
  <cp:revision>2</cp:revision>
  <dcterms:created xsi:type="dcterms:W3CDTF">2022-07-28T20:40:12Z</dcterms:created>
  <dcterms:modified xsi:type="dcterms:W3CDTF">2022-07-31T09:08:56Z</dcterms:modified>
</cp:coreProperties>
</file>