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536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79419"/>
            <a:ext cx="7315200" cy="1658056"/>
          </a:xfrm>
        </p:spPr>
        <p:txBody>
          <a:bodyPr anchor="b"/>
          <a:lstStyle>
            <a:lvl1pPr algn="ctr">
              <a:defRPr sz="41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01415"/>
            <a:ext cx="7315200" cy="1149835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480" indent="0" algn="ctr">
              <a:buNone/>
              <a:defRPr sz="1389"/>
            </a:lvl2pPr>
            <a:lvl3pPr marL="634959" indent="0" algn="ctr">
              <a:buNone/>
              <a:defRPr sz="1250"/>
            </a:lvl3pPr>
            <a:lvl4pPr marL="952439" indent="0" algn="ctr">
              <a:buNone/>
              <a:defRPr sz="1111"/>
            </a:lvl4pPr>
            <a:lvl5pPr marL="1269919" indent="0" algn="ctr">
              <a:buNone/>
              <a:defRPr sz="1111"/>
            </a:lvl5pPr>
            <a:lvl6pPr marL="1587398" indent="0" algn="ctr">
              <a:buNone/>
              <a:defRPr sz="1111"/>
            </a:lvl6pPr>
            <a:lvl7pPr marL="1904878" indent="0" algn="ctr">
              <a:buNone/>
              <a:defRPr sz="1111"/>
            </a:lvl7pPr>
            <a:lvl8pPr marL="2222358" indent="0" algn="ctr">
              <a:buNone/>
              <a:defRPr sz="1111"/>
            </a:lvl8pPr>
            <a:lvl9pPr marL="2539837" indent="0" algn="ctr">
              <a:buNone/>
              <a:defRPr sz="11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4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53559"/>
            <a:ext cx="2103120" cy="4035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53559"/>
            <a:ext cx="6187440" cy="40359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187319"/>
            <a:ext cx="8412480" cy="1981067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187127"/>
            <a:ext cx="8412480" cy="1041797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1748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49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43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26991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58739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190487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22235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253983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267795"/>
            <a:ext cx="4145280" cy="30217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267795"/>
            <a:ext cx="4145280" cy="30217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53559"/>
            <a:ext cx="8412480" cy="9205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167474"/>
            <a:ext cx="4126230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739635"/>
            <a:ext cx="4126230" cy="25587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167474"/>
            <a:ext cx="4146550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739635"/>
            <a:ext cx="4146550" cy="25587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7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500"/>
            <a:ext cx="3145790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685712"/>
            <a:ext cx="4937760" cy="3384462"/>
          </a:xfrm>
        </p:spPr>
        <p:txBody>
          <a:bodyPr/>
          <a:lstStyle>
            <a:lvl1pPr>
              <a:defRPr sz="2222"/>
            </a:lvl1pPr>
            <a:lvl2pPr>
              <a:defRPr sz="1944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8750"/>
            <a:ext cx="3145790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500"/>
            <a:ext cx="3145790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685712"/>
            <a:ext cx="4937760" cy="3384462"/>
          </a:xfrm>
        </p:spPr>
        <p:txBody>
          <a:bodyPr anchor="t"/>
          <a:lstStyle>
            <a:lvl1pPr marL="0" indent="0">
              <a:buNone/>
              <a:defRPr sz="2222"/>
            </a:lvl1pPr>
            <a:lvl2pPr marL="317480" indent="0">
              <a:buNone/>
              <a:defRPr sz="1944"/>
            </a:lvl2pPr>
            <a:lvl3pPr marL="634959" indent="0">
              <a:buNone/>
              <a:defRPr sz="1667"/>
            </a:lvl3pPr>
            <a:lvl4pPr marL="952439" indent="0">
              <a:buNone/>
              <a:defRPr sz="1389"/>
            </a:lvl4pPr>
            <a:lvl5pPr marL="1269919" indent="0">
              <a:buNone/>
              <a:defRPr sz="1389"/>
            </a:lvl5pPr>
            <a:lvl6pPr marL="1587398" indent="0">
              <a:buNone/>
              <a:defRPr sz="1389"/>
            </a:lvl6pPr>
            <a:lvl7pPr marL="1904878" indent="0">
              <a:buNone/>
              <a:defRPr sz="1389"/>
            </a:lvl7pPr>
            <a:lvl8pPr marL="2222358" indent="0">
              <a:buNone/>
              <a:defRPr sz="1389"/>
            </a:lvl8pPr>
            <a:lvl9pPr marL="2539837" indent="0">
              <a:buNone/>
              <a:defRPr sz="13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8750"/>
            <a:ext cx="3145790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8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53559"/>
            <a:ext cx="8412480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267795"/>
            <a:ext cx="8412480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4414132"/>
            <a:ext cx="219456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239F-C210-47EE-885E-0F8D462CE8E9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4414132"/>
            <a:ext cx="329184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4414132"/>
            <a:ext cx="219456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3E5E-57A8-4FA9-8F6E-1AA743E8C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4959" rtl="0" eaLnBrk="1" latinLnBrk="0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40" indent="-158740" algn="l" defTabSz="634959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76220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369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17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13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361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109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8577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B14C97-298C-4EE8-9622-849D4E32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038603"/>
            <a:ext cx="2685289" cy="26852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453B03-4C12-4002-B8C4-18204D966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32" y="310895"/>
            <a:ext cx="1960366" cy="41407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B6584C-352F-470F-8848-76F39641E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44" y="310896"/>
            <a:ext cx="1960367" cy="41407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AAD685-ADE5-4BB4-BDFB-BC4073677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42" y="310894"/>
            <a:ext cx="1960367" cy="41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15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</cp:revision>
  <dcterms:created xsi:type="dcterms:W3CDTF">2022-10-20T22:26:24Z</dcterms:created>
  <dcterms:modified xsi:type="dcterms:W3CDTF">2022-10-20T23:19:29Z</dcterms:modified>
</cp:coreProperties>
</file>