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6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7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9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9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5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AF52-12CB-49C3-A02E-B91863304E3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ava.com/pt_BR/download/manual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1130" y="1270953"/>
            <a:ext cx="959739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Acelerando a Produção de Resultados para testes de correlação de Pearson usando Python e R Studio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2580" y="4390708"/>
            <a:ext cx="9144000" cy="1655762"/>
          </a:xfrm>
        </p:spPr>
        <p:txBody>
          <a:bodyPr/>
          <a:lstStyle/>
          <a:p>
            <a:r>
              <a:rPr lang="pt-BR" dirty="0">
                <a:latin typeface="Bell MT" panose="02020503060305020303" pitchFamily="18" charset="0"/>
              </a:rPr>
              <a:t>Como realizar um completo teste de correlação de </a:t>
            </a:r>
            <a:r>
              <a:rPr lang="pt-BR" dirty="0" err="1">
                <a:latin typeface="Bell MT" panose="02020503060305020303" pitchFamily="18" charset="0"/>
              </a:rPr>
              <a:t>person</a:t>
            </a:r>
            <a:r>
              <a:rPr lang="pt-BR" dirty="0">
                <a:latin typeface="Bell MT" panose="02020503060305020303" pitchFamily="18" charset="0"/>
              </a:rPr>
              <a:t> para um número infinito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3901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 flipV="1">
            <a:off x="1683026" y="5910470"/>
            <a:ext cx="894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974574" y="609600"/>
            <a:ext cx="0" cy="55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690192" y="1099931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60134" y="1954697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011556" y="1875184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598504" y="2928732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764696" y="3173897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162262" y="4306957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507358" y="4750905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8136836" y="5469834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22852" y="612626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Fósforo</a:t>
            </a:r>
          </a:p>
          <a:p>
            <a:pPr algn="ctr"/>
            <a:r>
              <a:rPr lang="pt-BR" b="1" dirty="0">
                <a:latin typeface="Bell MT" panose="02020503060305020303" pitchFamily="18" charset="0"/>
              </a:rPr>
              <a:t>Disponível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442174" y="5963479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Teor de Argila</a:t>
            </a:r>
          </a:p>
        </p:txBody>
      </p:sp>
    </p:spTree>
    <p:extLst>
      <p:ext uri="{BB962C8B-B14F-4D97-AF65-F5344CB8AC3E}">
        <p14:creationId xmlns:p14="http://schemas.microsoft.com/office/powerpoint/2010/main" val="266114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Vantagens e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A parte chata para isso será: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 instalação dos recursos necessários: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Python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PyCharm</a:t>
            </a:r>
            <a:endParaRPr lang="pt-BR" dirty="0">
              <a:latin typeface="Bell MT" panose="02020503060305020303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RStudio</a:t>
            </a:r>
            <a:endParaRPr lang="pt-BR" dirty="0">
              <a:latin typeface="Bell MT" panose="02020503060305020303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Pacotes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Openpyxl</a:t>
            </a:r>
            <a:endParaRPr lang="pt-BR" dirty="0">
              <a:latin typeface="Bell MT" panose="02020503060305020303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R </a:t>
            </a:r>
            <a:r>
              <a:rPr lang="pt-BR" dirty="0" err="1">
                <a:latin typeface="Bell MT" panose="02020503060305020303" pitchFamily="18" charset="0"/>
              </a:rPr>
              <a:t>Markdown</a:t>
            </a:r>
            <a:endParaRPr lang="pt-BR" dirty="0">
              <a:latin typeface="Bell MT" panose="02020503060305020303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Xlsx</a:t>
            </a:r>
            <a:endParaRPr lang="pt-BR" dirty="0">
              <a:latin typeface="Bell MT" panose="02020503060305020303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Corrplot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Organizar seus dados de forma simples para que os programas possam fazer um uso eficiente deles</a:t>
            </a:r>
          </a:p>
          <a:p>
            <a:pPr marL="1428750" lvl="2" indent="-514350">
              <a:buFont typeface="+mj-lt"/>
              <a:buAutoNum type="arabicPeriod"/>
            </a:pP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A vantagem é: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 instalação só será necessária apenas uma única vez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Certamente você utilizará estes recursos em outros momentos para outras atividades em análises de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Depois de tudo pronto você terá a vantagem de com alguns poucos clicks obter os resultados de forma organizada</a:t>
            </a:r>
          </a:p>
        </p:txBody>
      </p:sp>
    </p:spTree>
    <p:extLst>
      <p:ext uri="{BB962C8B-B14F-4D97-AF65-F5344CB8AC3E}">
        <p14:creationId xmlns:p14="http://schemas.microsoft.com/office/powerpoint/2010/main" val="100905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38E9DC5-7520-4D1D-83C2-EBC19C86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CFF3C7-C7EE-442C-841E-69E66EF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Python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PyCharm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Criar o projeto para o script </a:t>
            </a:r>
            <a:r>
              <a:rPr lang="pt-BR" b="1" dirty="0" err="1">
                <a:latin typeface="Bell MT" panose="02020503060305020303" pitchFamily="18" charset="0"/>
              </a:rPr>
              <a:t>python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openpyxl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R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RStudio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RMarkdown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xlsx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corrplo</a:t>
            </a:r>
            <a:endParaRPr lang="pt-BR" b="1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Organizar os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Em formato .</a:t>
            </a:r>
            <a:r>
              <a:rPr lang="pt-BR" b="1" dirty="0" err="1">
                <a:latin typeface="Bell MT" panose="02020503060305020303" pitchFamily="18" charset="0"/>
              </a:rPr>
              <a:t>csv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Em formato .</a:t>
            </a:r>
            <a:r>
              <a:rPr lang="pt-BR" b="1" dirty="0" err="1">
                <a:latin typeface="Bell MT" panose="02020503060305020303" pitchFamily="18" charset="0"/>
              </a:rPr>
              <a:t>xlsx</a:t>
            </a:r>
            <a:endParaRPr lang="pt-BR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Passo a passo – 01 – Usando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Abra seu script Python (corr.py no </a:t>
            </a:r>
            <a:r>
              <a:rPr lang="pt-BR" dirty="0" err="1">
                <a:latin typeface="Bell MT" panose="02020503060305020303" pitchFamily="18" charset="0"/>
              </a:rPr>
              <a:t>PyCharm</a:t>
            </a:r>
            <a:r>
              <a:rPr lang="pt-BR" dirty="0">
                <a:latin typeface="Bell MT" panose="02020503060305020303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Altere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Indique onde os arquivos </a:t>
            </a:r>
            <a:r>
              <a:rPr lang="pt-BR" dirty="0" err="1">
                <a:latin typeface="Bell MT" panose="02020503060305020303" pitchFamily="18" charset="0"/>
              </a:rPr>
              <a:t>xlsx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csv</a:t>
            </a:r>
            <a:r>
              <a:rPr lang="pt-BR" dirty="0">
                <a:latin typeface="Bell MT" panose="02020503060305020303" pitchFamily="18" charset="0"/>
              </a:rPr>
              <a:t> se encontram (dois locais no script)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o nome do arquivo .</a:t>
            </a:r>
            <a:r>
              <a:rPr lang="pt-BR" dirty="0" err="1">
                <a:latin typeface="Bell MT" panose="02020503060305020303" pitchFamily="18" charset="0"/>
              </a:rPr>
              <a:t>xlsx</a:t>
            </a:r>
            <a:r>
              <a:rPr lang="pt-BR" dirty="0">
                <a:latin typeface="Bell MT" panose="02020503060305020303" pitchFamily="18" charset="0"/>
              </a:rPr>
              <a:t> e .</a:t>
            </a:r>
            <a:r>
              <a:rPr lang="pt-BR" dirty="0" err="1">
                <a:latin typeface="Bell MT" panose="02020503060305020303" pitchFamily="18" charset="0"/>
              </a:rPr>
              <a:t>csv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o nome da planilha do arquivo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indique o número de colunas que o seu arquivo possui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Agora rode</a:t>
            </a:r>
          </a:p>
          <a:p>
            <a:pPr marL="0" indent="0">
              <a:buNone/>
            </a:pPr>
            <a:endParaRPr lang="pt-B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pt-BR" dirty="0">
                <a:latin typeface="Bell MT" panose="02020503060305020303" pitchFamily="18" charset="0"/>
              </a:rPr>
              <a:t>Após rodar, será gerado um arquivo </a:t>
            </a:r>
            <a:r>
              <a:rPr lang="pt-BR" dirty="0" err="1">
                <a:latin typeface="Bell MT" panose="02020503060305020303" pitchFamily="18" charset="0"/>
              </a:rPr>
              <a:t>txt</a:t>
            </a:r>
            <a:r>
              <a:rPr lang="pt-BR" dirty="0">
                <a:latin typeface="Bell MT" panose="02020503060305020303" pitchFamily="18" charset="0"/>
              </a:rPr>
              <a:t> com o script que você precisa para rodar no R Studio</a:t>
            </a:r>
          </a:p>
        </p:txBody>
      </p:sp>
    </p:spTree>
    <p:extLst>
      <p:ext uri="{BB962C8B-B14F-4D97-AF65-F5344CB8AC3E}">
        <p14:creationId xmlns:p14="http://schemas.microsoft.com/office/powerpoint/2010/main" val="167937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Passo a passo – 02 – Usando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Abra um novo arquivo R </a:t>
            </a:r>
            <a:r>
              <a:rPr lang="pt-BR" dirty="0" err="1">
                <a:latin typeface="Bell MT" panose="02020503060305020303" pitchFamily="18" charset="0"/>
              </a:rPr>
              <a:t>Markdown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Apague tudo que foi gerado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Cole o texto do arquivo .</a:t>
            </a:r>
            <a:r>
              <a:rPr lang="pt-BR" dirty="0" err="1">
                <a:latin typeface="Bell MT" panose="02020503060305020303" pitchFamily="18" charset="0"/>
              </a:rPr>
              <a:t>txt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Rode</a:t>
            </a:r>
          </a:p>
        </p:txBody>
      </p:sp>
    </p:spTree>
    <p:extLst>
      <p:ext uri="{BB962C8B-B14F-4D97-AF65-F5344CB8AC3E}">
        <p14:creationId xmlns:p14="http://schemas.microsoft.com/office/powerpoint/2010/main" val="31507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Produtos gerados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Ao final serão gerados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 arquivo .</a:t>
            </a:r>
            <a:r>
              <a:rPr lang="pt-BR" dirty="0" err="1">
                <a:latin typeface="Bell MT" panose="02020503060305020303" pitchFamily="18" charset="0"/>
              </a:rPr>
              <a:t>docx</a:t>
            </a:r>
            <a:r>
              <a:rPr lang="pt-BR" dirty="0">
                <a:latin typeface="Bell MT" panose="02020503060305020303" pitchFamily="18" charset="0"/>
              </a:rPr>
              <a:t> com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 sua lista de dados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Uma matriz de correlação em números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Uma matriz de correção gráfica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E as significâncias de cada uma das correlações testadas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 arquivo .</a:t>
            </a:r>
            <a:r>
              <a:rPr lang="pt-BR" dirty="0" err="1">
                <a:latin typeface="Bell MT" panose="02020503060305020303" pitchFamily="18" charset="0"/>
              </a:rPr>
              <a:t>xlsx</a:t>
            </a:r>
            <a:endParaRPr lang="pt-BR" dirty="0">
              <a:latin typeface="Bell MT" panose="02020503060305020303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Com a tabela de correlação gerada</a:t>
            </a:r>
          </a:p>
        </p:txBody>
      </p:sp>
    </p:spTree>
    <p:extLst>
      <p:ext uri="{BB962C8B-B14F-4D97-AF65-F5344CB8AC3E}">
        <p14:creationId xmlns:p14="http://schemas.microsoft.com/office/powerpoint/2010/main" val="26540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68288-9A0C-4D6F-A1C1-BCE3469B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6662B-04AF-47CF-858C-752C7FC2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Pacotes não instalados</a:t>
            </a:r>
          </a:p>
          <a:p>
            <a:r>
              <a:rPr lang="pt-BR" dirty="0"/>
              <a:t>Pacotes não carregados</a:t>
            </a:r>
          </a:p>
          <a:p>
            <a:r>
              <a:rPr lang="pt-BR" dirty="0"/>
              <a:t>Endereços de arquivos</a:t>
            </a:r>
          </a:p>
          <a:p>
            <a:r>
              <a:rPr lang="pt-BR" dirty="0"/>
              <a:t>Arquitetura do </a:t>
            </a:r>
            <a:r>
              <a:rPr lang="pt-BR" dirty="0" err="1"/>
              <a:t>java</a:t>
            </a:r>
            <a:r>
              <a:rPr lang="pt-BR" dirty="0"/>
              <a:t> </a:t>
            </a:r>
          </a:p>
          <a:p>
            <a:r>
              <a:rPr lang="pt-BR" dirty="0">
                <a:hlinkClick r:id="rId2"/>
              </a:rPr>
              <a:t>https://www.java.com/pt_BR/download/manual.jsp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EBE8ED-0C11-4C39-80D8-E2C57B00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5" y="4883503"/>
            <a:ext cx="6391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352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Tema do Office</vt:lpstr>
      <vt:lpstr>Acelerando a Produção de Resultados para testes de correlação de Pearson usando Python e R Studio</vt:lpstr>
      <vt:lpstr>Apresentação do PowerPoint</vt:lpstr>
      <vt:lpstr>Vantagens e desvantagens</vt:lpstr>
      <vt:lpstr>Preparando o Ambiente</vt:lpstr>
      <vt:lpstr>Passo a passo – 01 – Usando Python</vt:lpstr>
      <vt:lpstr>Passo a passo – 02 – Usando R</vt:lpstr>
      <vt:lpstr>Produtos gerados</vt:lpstr>
      <vt:lpstr>Erros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Acelerando resultados em testes de correlação de Pearson usando Python e R Studio</dc:title>
  <dc:creator>optiplex 760</dc:creator>
  <cp:lastModifiedBy>Danilo Andrade</cp:lastModifiedBy>
  <cp:revision>26</cp:revision>
  <dcterms:created xsi:type="dcterms:W3CDTF">2020-02-16T10:36:27Z</dcterms:created>
  <dcterms:modified xsi:type="dcterms:W3CDTF">2020-05-27T17:56:19Z</dcterms:modified>
</cp:coreProperties>
</file>