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6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7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8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9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20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21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22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317" r:id="rId4"/>
    <p:sldId id="316" r:id="rId5"/>
    <p:sldId id="258" r:id="rId6"/>
    <p:sldId id="318" r:id="rId7"/>
    <p:sldId id="319" r:id="rId8"/>
    <p:sldId id="321" r:id="rId9"/>
    <p:sldId id="323" r:id="rId10"/>
    <p:sldId id="326" r:id="rId11"/>
    <p:sldId id="334" r:id="rId12"/>
    <p:sldId id="327" r:id="rId13"/>
    <p:sldId id="328" r:id="rId14"/>
    <p:sldId id="325" r:id="rId15"/>
    <p:sldId id="324" r:id="rId16"/>
    <p:sldId id="330" r:id="rId17"/>
    <p:sldId id="333" r:id="rId18"/>
    <p:sldId id="335" r:id="rId19"/>
    <p:sldId id="336" r:id="rId20"/>
    <p:sldId id="289" r:id="rId21"/>
    <p:sldId id="338" r:id="rId22"/>
    <p:sldId id="339" r:id="rId23"/>
    <p:sldId id="337" r:id="rId24"/>
    <p:sldId id="340" r:id="rId25"/>
    <p:sldId id="329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638" autoAdjust="0"/>
  </p:normalViewPr>
  <p:slideViewPr>
    <p:cSldViewPr>
      <p:cViewPr>
        <p:scale>
          <a:sx n="75" d="100"/>
          <a:sy n="75" d="100"/>
        </p:scale>
        <p:origin x="-1740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274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2CCB9E-571B-4A93-8278-2A0A24223D8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E48A037-60B9-41E7-993A-DC36A85BC6F6}">
      <dgm:prSet phldrT="[Texto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pt-BR" baseline="0" dirty="0" smtClean="0">
              <a:solidFill>
                <a:schemeClr val="tx1"/>
              </a:solidFill>
            </a:rPr>
            <a:t>EC 03 DO PARANOÁ</a:t>
          </a:r>
          <a:endParaRPr lang="pt-BR" baseline="0" dirty="0">
            <a:solidFill>
              <a:schemeClr val="tx1"/>
            </a:solidFill>
          </a:endParaRPr>
        </a:p>
      </dgm:t>
    </dgm:pt>
    <dgm:pt modelId="{831221AE-273F-4A70-8F14-6DF5698E1989}" type="parTrans" cxnId="{FFB3841F-03D8-4ACB-8BD7-B25D388ACA4C}">
      <dgm:prSet/>
      <dgm:spPr/>
      <dgm:t>
        <a:bodyPr/>
        <a:lstStyle/>
        <a:p>
          <a:endParaRPr lang="pt-BR"/>
        </a:p>
      </dgm:t>
    </dgm:pt>
    <dgm:pt modelId="{81AD6731-7A4B-491A-B944-F47D0DDFB1D4}" type="sibTrans" cxnId="{FFB3841F-03D8-4ACB-8BD7-B25D388ACA4C}">
      <dgm:prSet/>
      <dgm:spPr/>
      <dgm:t>
        <a:bodyPr/>
        <a:lstStyle/>
        <a:p>
          <a:endParaRPr lang="pt-BR"/>
        </a:p>
      </dgm:t>
    </dgm:pt>
    <dgm:pt modelId="{4FD2702D-04A2-46E5-82CF-8358FBE65CBF}" type="asst">
      <dgm:prSet phldrT="[Texto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pt-BR" baseline="0" dirty="0" smtClean="0">
              <a:solidFill>
                <a:schemeClr val="tx1"/>
              </a:solidFill>
            </a:rPr>
            <a:t>EJA</a:t>
          </a:r>
          <a:endParaRPr lang="pt-BR" baseline="0" dirty="0">
            <a:solidFill>
              <a:schemeClr val="tx1"/>
            </a:solidFill>
          </a:endParaRPr>
        </a:p>
      </dgm:t>
    </dgm:pt>
    <dgm:pt modelId="{35D8B565-D892-407D-B305-5AC338280633}" type="parTrans" cxnId="{D367B5FF-A966-4234-9802-3725F5E44811}">
      <dgm:prSet/>
      <dgm:spPr>
        <a:ln>
          <a:solidFill>
            <a:schemeClr val="tx1"/>
          </a:solidFill>
        </a:ln>
      </dgm:spPr>
      <dgm:t>
        <a:bodyPr/>
        <a:lstStyle/>
        <a:p>
          <a:endParaRPr lang="pt-BR"/>
        </a:p>
      </dgm:t>
    </dgm:pt>
    <dgm:pt modelId="{843F7479-C191-4D59-9C5E-26BBF00895A0}" type="sibTrans" cxnId="{D367B5FF-A966-4234-9802-3725F5E44811}">
      <dgm:prSet/>
      <dgm:spPr/>
      <dgm:t>
        <a:bodyPr/>
        <a:lstStyle/>
        <a:p>
          <a:endParaRPr lang="pt-BR"/>
        </a:p>
      </dgm:t>
    </dgm:pt>
    <dgm:pt modelId="{A03E5932-3A80-442B-A614-CACBCF978EDA}">
      <dgm:prSet phldrT="[Texto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pt-BR" baseline="0" dirty="0" smtClean="0">
              <a:solidFill>
                <a:schemeClr val="tx1"/>
              </a:solidFill>
            </a:rPr>
            <a:t>Caracterização</a:t>
          </a:r>
          <a:endParaRPr lang="pt-BR" baseline="0" dirty="0">
            <a:solidFill>
              <a:schemeClr val="tx1"/>
            </a:solidFill>
          </a:endParaRPr>
        </a:p>
      </dgm:t>
    </dgm:pt>
    <dgm:pt modelId="{3145444D-80D5-47F9-A1AE-A5A4807271D0}" type="parTrans" cxnId="{CA0FF4BC-AFAB-400C-9AFD-98BDD529FA18}">
      <dgm:prSet/>
      <dgm:spPr>
        <a:ln>
          <a:solidFill>
            <a:schemeClr val="tx1"/>
          </a:solidFill>
        </a:ln>
      </dgm:spPr>
      <dgm:t>
        <a:bodyPr/>
        <a:lstStyle/>
        <a:p>
          <a:endParaRPr lang="pt-BR"/>
        </a:p>
      </dgm:t>
    </dgm:pt>
    <dgm:pt modelId="{BD63BF2B-51A8-4AC0-9F4B-EA91C662565E}" type="sibTrans" cxnId="{CA0FF4BC-AFAB-400C-9AFD-98BDD529FA18}">
      <dgm:prSet/>
      <dgm:spPr/>
      <dgm:t>
        <a:bodyPr/>
        <a:lstStyle/>
        <a:p>
          <a:endParaRPr lang="pt-BR"/>
        </a:p>
      </dgm:t>
    </dgm:pt>
    <dgm:pt modelId="{F2EC30B4-B8FE-430A-AB1E-F0DA32342B1A}">
      <dgm:prSet phldrT="[Texto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pt-BR" baseline="0" dirty="0" smtClean="0">
              <a:solidFill>
                <a:schemeClr val="tx1"/>
              </a:solidFill>
            </a:rPr>
            <a:t>Coordenação e Equipe Técnica</a:t>
          </a:r>
          <a:endParaRPr lang="pt-BR" baseline="0" dirty="0">
            <a:solidFill>
              <a:schemeClr val="tx1"/>
            </a:solidFill>
          </a:endParaRPr>
        </a:p>
      </dgm:t>
    </dgm:pt>
    <dgm:pt modelId="{5F062F91-E947-47DF-B8E6-0418301B56B2}" type="parTrans" cxnId="{366CB275-5114-41F3-9009-061D99F72C73}">
      <dgm:prSet/>
      <dgm:spPr/>
      <dgm:t>
        <a:bodyPr/>
        <a:lstStyle/>
        <a:p>
          <a:endParaRPr lang="pt-BR"/>
        </a:p>
      </dgm:t>
    </dgm:pt>
    <dgm:pt modelId="{67168806-A447-43B0-A238-C463979C9C35}" type="sibTrans" cxnId="{366CB275-5114-41F3-9009-061D99F72C73}">
      <dgm:prSet/>
      <dgm:spPr/>
      <dgm:t>
        <a:bodyPr/>
        <a:lstStyle/>
        <a:p>
          <a:endParaRPr lang="pt-BR"/>
        </a:p>
      </dgm:t>
    </dgm:pt>
    <dgm:pt modelId="{F22D14DB-4431-4A4B-ACB7-41D6E59E04A8}">
      <dgm:prSet phldrT="[Texto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pt-BR" baseline="0" dirty="0" smtClean="0">
              <a:solidFill>
                <a:schemeClr val="tx1"/>
              </a:solidFill>
            </a:rPr>
            <a:t>Professores</a:t>
          </a:r>
          <a:endParaRPr lang="pt-BR" baseline="0" dirty="0">
            <a:solidFill>
              <a:schemeClr val="tx1"/>
            </a:solidFill>
          </a:endParaRPr>
        </a:p>
      </dgm:t>
    </dgm:pt>
    <dgm:pt modelId="{9B273AF0-2652-4DD8-A5EE-CCD6C0CB38CB}" type="parTrans" cxnId="{E47F9FF0-B991-4674-8F00-4C88F87EAD33}">
      <dgm:prSet/>
      <dgm:spPr>
        <a:ln>
          <a:solidFill>
            <a:schemeClr val="tx1"/>
          </a:solidFill>
        </a:ln>
      </dgm:spPr>
      <dgm:t>
        <a:bodyPr/>
        <a:lstStyle/>
        <a:p>
          <a:endParaRPr lang="pt-BR"/>
        </a:p>
      </dgm:t>
    </dgm:pt>
    <dgm:pt modelId="{01D1F1D3-7DEF-41A8-A178-B03ECDEB767F}" type="sibTrans" cxnId="{E47F9FF0-B991-4674-8F00-4C88F87EAD33}">
      <dgm:prSet/>
      <dgm:spPr/>
      <dgm:t>
        <a:bodyPr/>
        <a:lstStyle/>
        <a:p>
          <a:endParaRPr lang="pt-BR"/>
        </a:p>
      </dgm:t>
    </dgm:pt>
    <dgm:pt modelId="{8472E5C3-14C9-4F2D-BA6E-C3A280780840}" type="pres">
      <dgm:prSet presAssocID="{E32CCB9E-571B-4A93-8278-2A0A24223D8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0E3EF453-C3DA-4EC7-996F-876906CF05AD}" type="pres">
      <dgm:prSet presAssocID="{9E48A037-60B9-41E7-993A-DC36A85BC6F6}" presName="hierRoot1" presStyleCnt="0">
        <dgm:presLayoutVars>
          <dgm:hierBranch val="init"/>
        </dgm:presLayoutVars>
      </dgm:prSet>
      <dgm:spPr/>
    </dgm:pt>
    <dgm:pt modelId="{5C918586-E8E2-4E74-8521-5E5473316ABC}" type="pres">
      <dgm:prSet presAssocID="{9E48A037-60B9-41E7-993A-DC36A85BC6F6}" presName="rootComposite1" presStyleCnt="0"/>
      <dgm:spPr/>
    </dgm:pt>
    <dgm:pt modelId="{20BB2534-F01C-4AB9-94BE-F5FA59D5FD1F}" type="pres">
      <dgm:prSet presAssocID="{9E48A037-60B9-41E7-993A-DC36A85BC6F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20066E6-93BE-47F0-A188-603CBD7476FB}" type="pres">
      <dgm:prSet presAssocID="{9E48A037-60B9-41E7-993A-DC36A85BC6F6}" presName="rootConnector1" presStyleLbl="node1" presStyleIdx="0" presStyleCnt="0"/>
      <dgm:spPr/>
      <dgm:t>
        <a:bodyPr/>
        <a:lstStyle/>
        <a:p>
          <a:endParaRPr lang="pt-BR"/>
        </a:p>
      </dgm:t>
    </dgm:pt>
    <dgm:pt modelId="{0E404856-B038-4B9D-AE0A-899BC05858E0}" type="pres">
      <dgm:prSet presAssocID="{9E48A037-60B9-41E7-993A-DC36A85BC6F6}" presName="hierChild2" presStyleCnt="0"/>
      <dgm:spPr/>
    </dgm:pt>
    <dgm:pt modelId="{FD2F74DD-7B89-4FD6-A4ED-1C931E41D891}" type="pres">
      <dgm:prSet presAssocID="{3145444D-80D5-47F9-A1AE-A5A4807271D0}" presName="Name37" presStyleLbl="parChTrans1D2" presStyleIdx="0" presStyleCnt="4"/>
      <dgm:spPr/>
      <dgm:t>
        <a:bodyPr/>
        <a:lstStyle/>
        <a:p>
          <a:endParaRPr lang="pt-BR"/>
        </a:p>
      </dgm:t>
    </dgm:pt>
    <dgm:pt modelId="{BA7DBF5A-12D0-406E-A443-A025CC15D4D1}" type="pres">
      <dgm:prSet presAssocID="{A03E5932-3A80-442B-A614-CACBCF978EDA}" presName="hierRoot2" presStyleCnt="0">
        <dgm:presLayoutVars>
          <dgm:hierBranch val="init"/>
        </dgm:presLayoutVars>
      </dgm:prSet>
      <dgm:spPr/>
    </dgm:pt>
    <dgm:pt modelId="{4D309AF7-53FB-4CB1-A2F0-9B0D1E223B59}" type="pres">
      <dgm:prSet presAssocID="{A03E5932-3A80-442B-A614-CACBCF978EDA}" presName="rootComposite" presStyleCnt="0"/>
      <dgm:spPr/>
    </dgm:pt>
    <dgm:pt modelId="{70A1E201-8601-4500-A59F-0CC9284D2756}" type="pres">
      <dgm:prSet presAssocID="{A03E5932-3A80-442B-A614-CACBCF978ED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28B89AB-0D56-4FA5-A984-3A618D2B4E78}" type="pres">
      <dgm:prSet presAssocID="{A03E5932-3A80-442B-A614-CACBCF978EDA}" presName="rootConnector" presStyleLbl="node2" presStyleIdx="0" presStyleCnt="3"/>
      <dgm:spPr/>
      <dgm:t>
        <a:bodyPr/>
        <a:lstStyle/>
        <a:p>
          <a:endParaRPr lang="pt-BR"/>
        </a:p>
      </dgm:t>
    </dgm:pt>
    <dgm:pt modelId="{1C9777AB-A69D-41DB-8682-CBBA8780F244}" type="pres">
      <dgm:prSet presAssocID="{A03E5932-3A80-442B-A614-CACBCF978EDA}" presName="hierChild4" presStyleCnt="0"/>
      <dgm:spPr/>
    </dgm:pt>
    <dgm:pt modelId="{4973B4D1-A1FB-4B01-9F50-51F71FA218A9}" type="pres">
      <dgm:prSet presAssocID="{A03E5932-3A80-442B-A614-CACBCF978EDA}" presName="hierChild5" presStyleCnt="0"/>
      <dgm:spPr/>
    </dgm:pt>
    <dgm:pt modelId="{3E169BE2-D787-4F71-8DAF-CA186BF26B62}" type="pres">
      <dgm:prSet presAssocID="{5F062F91-E947-47DF-B8E6-0418301B56B2}" presName="Name37" presStyleLbl="parChTrans1D2" presStyleIdx="1" presStyleCnt="4"/>
      <dgm:spPr/>
      <dgm:t>
        <a:bodyPr/>
        <a:lstStyle/>
        <a:p>
          <a:endParaRPr lang="pt-BR"/>
        </a:p>
      </dgm:t>
    </dgm:pt>
    <dgm:pt modelId="{764543F2-253D-46AC-AFE3-475061D1EE7D}" type="pres">
      <dgm:prSet presAssocID="{F2EC30B4-B8FE-430A-AB1E-F0DA32342B1A}" presName="hierRoot2" presStyleCnt="0">
        <dgm:presLayoutVars>
          <dgm:hierBranch val="init"/>
        </dgm:presLayoutVars>
      </dgm:prSet>
      <dgm:spPr/>
    </dgm:pt>
    <dgm:pt modelId="{C5591012-8D11-4CD6-815C-DBF7164B8DA1}" type="pres">
      <dgm:prSet presAssocID="{F2EC30B4-B8FE-430A-AB1E-F0DA32342B1A}" presName="rootComposite" presStyleCnt="0"/>
      <dgm:spPr/>
    </dgm:pt>
    <dgm:pt modelId="{9F9D6013-30ED-44F4-BB54-2D3A935648A0}" type="pres">
      <dgm:prSet presAssocID="{F2EC30B4-B8FE-430A-AB1E-F0DA32342B1A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60D92A7-DB1C-4F17-B1D2-DE3E897B9143}" type="pres">
      <dgm:prSet presAssocID="{F2EC30B4-B8FE-430A-AB1E-F0DA32342B1A}" presName="rootConnector" presStyleLbl="node2" presStyleIdx="1" presStyleCnt="3"/>
      <dgm:spPr/>
      <dgm:t>
        <a:bodyPr/>
        <a:lstStyle/>
        <a:p>
          <a:endParaRPr lang="pt-BR"/>
        </a:p>
      </dgm:t>
    </dgm:pt>
    <dgm:pt modelId="{2DA47746-7593-478C-A867-CBF8A752A33F}" type="pres">
      <dgm:prSet presAssocID="{F2EC30B4-B8FE-430A-AB1E-F0DA32342B1A}" presName="hierChild4" presStyleCnt="0"/>
      <dgm:spPr/>
    </dgm:pt>
    <dgm:pt modelId="{6BDF968E-5ECC-4559-981F-3C7082A3D4FC}" type="pres">
      <dgm:prSet presAssocID="{F2EC30B4-B8FE-430A-AB1E-F0DA32342B1A}" presName="hierChild5" presStyleCnt="0"/>
      <dgm:spPr/>
    </dgm:pt>
    <dgm:pt modelId="{EBE86E4C-896B-4B96-A706-4E4EF5ECF58A}" type="pres">
      <dgm:prSet presAssocID="{9B273AF0-2652-4DD8-A5EE-CCD6C0CB38CB}" presName="Name37" presStyleLbl="parChTrans1D2" presStyleIdx="2" presStyleCnt="4"/>
      <dgm:spPr/>
      <dgm:t>
        <a:bodyPr/>
        <a:lstStyle/>
        <a:p>
          <a:endParaRPr lang="pt-BR"/>
        </a:p>
      </dgm:t>
    </dgm:pt>
    <dgm:pt modelId="{F08F6A1D-FD73-494C-A7EC-07E6BACFC8D7}" type="pres">
      <dgm:prSet presAssocID="{F22D14DB-4431-4A4B-ACB7-41D6E59E04A8}" presName="hierRoot2" presStyleCnt="0">
        <dgm:presLayoutVars>
          <dgm:hierBranch val="init"/>
        </dgm:presLayoutVars>
      </dgm:prSet>
      <dgm:spPr/>
    </dgm:pt>
    <dgm:pt modelId="{0EE0C16C-4F49-4F77-8219-0881EF8E6A22}" type="pres">
      <dgm:prSet presAssocID="{F22D14DB-4431-4A4B-ACB7-41D6E59E04A8}" presName="rootComposite" presStyleCnt="0"/>
      <dgm:spPr/>
    </dgm:pt>
    <dgm:pt modelId="{7C23A600-06DE-4CC4-960A-C7A058E66261}" type="pres">
      <dgm:prSet presAssocID="{F22D14DB-4431-4A4B-ACB7-41D6E59E04A8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8B43400-84C7-41CA-AE29-42EFEDFB83F9}" type="pres">
      <dgm:prSet presAssocID="{F22D14DB-4431-4A4B-ACB7-41D6E59E04A8}" presName="rootConnector" presStyleLbl="node2" presStyleIdx="2" presStyleCnt="3"/>
      <dgm:spPr/>
      <dgm:t>
        <a:bodyPr/>
        <a:lstStyle/>
        <a:p>
          <a:endParaRPr lang="pt-BR"/>
        </a:p>
      </dgm:t>
    </dgm:pt>
    <dgm:pt modelId="{C05AAD32-B3FF-4D8F-9461-3906C5FED1D8}" type="pres">
      <dgm:prSet presAssocID="{F22D14DB-4431-4A4B-ACB7-41D6E59E04A8}" presName="hierChild4" presStyleCnt="0"/>
      <dgm:spPr/>
    </dgm:pt>
    <dgm:pt modelId="{671823C1-8C24-4465-8FC1-04B9A1BA0301}" type="pres">
      <dgm:prSet presAssocID="{F22D14DB-4431-4A4B-ACB7-41D6E59E04A8}" presName="hierChild5" presStyleCnt="0"/>
      <dgm:spPr/>
    </dgm:pt>
    <dgm:pt modelId="{F22F1559-F985-44AD-9462-05B142F2DC3C}" type="pres">
      <dgm:prSet presAssocID="{9E48A037-60B9-41E7-993A-DC36A85BC6F6}" presName="hierChild3" presStyleCnt="0"/>
      <dgm:spPr/>
    </dgm:pt>
    <dgm:pt modelId="{7CB59E1F-6A88-41A8-B5FF-CB98D17723DD}" type="pres">
      <dgm:prSet presAssocID="{35D8B565-D892-407D-B305-5AC338280633}" presName="Name111" presStyleLbl="parChTrans1D2" presStyleIdx="3" presStyleCnt="4"/>
      <dgm:spPr/>
      <dgm:t>
        <a:bodyPr/>
        <a:lstStyle/>
        <a:p>
          <a:endParaRPr lang="pt-BR"/>
        </a:p>
      </dgm:t>
    </dgm:pt>
    <dgm:pt modelId="{09BA9BA9-0520-43AB-A209-0925F937818F}" type="pres">
      <dgm:prSet presAssocID="{4FD2702D-04A2-46E5-82CF-8358FBE65CBF}" presName="hierRoot3" presStyleCnt="0">
        <dgm:presLayoutVars>
          <dgm:hierBranch val="init"/>
        </dgm:presLayoutVars>
      </dgm:prSet>
      <dgm:spPr/>
    </dgm:pt>
    <dgm:pt modelId="{0E12FEF4-DBE3-4C63-B91A-8D2A00CA186C}" type="pres">
      <dgm:prSet presAssocID="{4FD2702D-04A2-46E5-82CF-8358FBE65CBF}" presName="rootComposite3" presStyleCnt="0"/>
      <dgm:spPr/>
    </dgm:pt>
    <dgm:pt modelId="{3EE628C5-05FB-4E4D-829F-DF4F9DFBB094}" type="pres">
      <dgm:prSet presAssocID="{4FD2702D-04A2-46E5-82CF-8358FBE65CBF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9B7D762-0F41-4924-AF6E-7C6203B80450}" type="pres">
      <dgm:prSet presAssocID="{4FD2702D-04A2-46E5-82CF-8358FBE65CBF}" presName="rootConnector3" presStyleLbl="asst1" presStyleIdx="0" presStyleCnt="1"/>
      <dgm:spPr/>
      <dgm:t>
        <a:bodyPr/>
        <a:lstStyle/>
        <a:p>
          <a:endParaRPr lang="pt-BR"/>
        </a:p>
      </dgm:t>
    </dgm:pt>
    <dgm:pt modelId="{7A980CD2-322C-4650-998B-F16DF3359D97}" type="pres">
      <dgm:prSet presAssocID="{4FD2702D-04A2-46E5-82CF-8358FBE65CBF}" presName="hierChild6" presStyleCnt="0"/>
      <dgm:spPr/>
    </dgm:pt>
    <dgm:pt modelId="{D57EA2DB-28AF-464E-B488-A23E8FE09D4C}" type="pres">
      <dgm:prSet presAssocID="{4FD2702D-04A2-46E5-82CF-8358FBE65CBF}" presName="hierChild7" presStyleCnt="0"/>
      <dgm:spPr/>
    </dgm:pt>
  </dgm:ptLst>
  <dgm:cxnLst>
    <dgm:cxn modelId="{CA0FF4BC-AFAB-400C-9AFD-98BDD529FA18}" srcId="{9E48A037-60B9-41E7-993A-DC36A85BC6F6}" destId="{A03E5932-3A80-442B-A614-CACBCF978EDA}" srcOrd="1" destOrd="0" parTransId="{3145444D-80D5-47F9-A1AE-A5A4807271D0}" sibTransId="{BD63BF2B-51A8-4AC0-9F4B-EA91C662565E}"/>
    <dgm:cxn modelId="{366CB275-5114-41F3-9009-061D99F72C73}" srcId="{9E48A037-60B9-41E7-993A-DC36A85BC6F6}" destId="{F2EC30B4-B8FE-430A-AB1E-F0DA32342B1A}" srcOrd="2" destOrd="0" parTransId="{5F062F91-E947-47DF-B8E6-0418301B56B2}" sibTransId="{67168806-A447-43B0-A238-C463979C9C35}"/>
    <dgm:cxn modelId="{FFB3841F-03D8-4ACB-8BD7-B25D388ACA4C}" srcId="{E32CCB9E-571B-4A93-8278-2A0A24223D86}" destId="{9E48A037-60B9-41E7-993A-DC36A85BC6F6}" srcOrd="0" destOrd="0" parTransId="{831221AE-273F-4A70-8F14-6DF5698E1989}" sibTransId="{81AD6731-7A4B-491A-B944-F47D0DDFB1D4}"/>
    <dgm:cxn modelId="{10056D47-0BC8-434E-9B47-D9E0627E9DD7}" type="presOf" srcId="{F2EC30B4-B8FE-430A-AB1E-F0DA32342B1A}" destId="{A60D92A7-DB1C-4F17-B1D2-DE3E897B9143}" srcOrd="1" destOrd="0" presId="urn:microsoft.com/office/officeart/2005/8/layout/orgChart1"/>
    <dgm:cxn modelId="{E47F9FF0-B991-4674-8F00-4C88F87EAD33}" srcId="{9E48A037-60B9-41E7-993A-DC36A85BC6F6}" destId="{F22D14DB-4431-4A4B-ACB7-41D6E59E04A8}" srcOrd="3" destOrd="0" parTransId="{9B273AF0-2652-4DD8-A5EE-CCD6C0CB38CB}" sibTransId="{01D1F1D3-7DEF-41A8-A178-B03ECDEB767F}"/>
    <dgm:cxn modelId="{187FEDC7-E0BC-4A06-A9C9-972253D53EE0}" type="presOf" srcId="{A03E5932-3A80-442B-A614-CACBCF978EDA}" destId="{128B89AB-0D56-4FA5-A984-3A618D2B4E78}" srcOrd="1" destOrd="0" presId="urn:microsoft.com/office/officeart/2005/8/layout/orgChart1"/>
    <dgm:cxn modelId="{92EC73F4-62F0-4FDA-AEF3-287485DCCA95}" type="presOf" srcId="{E32CCB9E-571B-4A93-8278-2A0A24223D86}" destId="{8472E5C3-14C9-4F2D-BA6E-C3A280780840}" srcOrd="0" destOrd="0" presId="urn:microsoft.com/office/officeart/2005/8/layout/orgChart1"/>
    <dgm:cxn modelId="{5E2E2BB6-73CB-4927-808F-E9977028FBD7}" type="presOf" srcId="{F22D14DB-4431-4A4B-ACB7-41D6E59E04A8}" destId="{98B43400-84C7-41CA-AE29-42EFEDFB83F9}" srcOrd="1" destOrd="0" presId="urn:microsoft.com/office/officeart/2005/8/layout/orgChart1"/>
    <dgm:cxn modelId="{65CD2C6C-D657-47C1-8EA8-70499BF7FA9B}" type="presOf" srcId="{F22D14DB-4431-4A4B-ACB7-41D6E59E04A8}" destId="{7C23A600-06DE-4CC4-960A-C7A058E66261}" srcOrd="0" destOrd="0" presId="urn:microsoft.com/office/officeart/2005/8/layout/orgChart1"/>
    <dgm:cxn modelId="{9CD10F04-A69C-43E0-8967-ADB77F46E99A}" type="presOf" srcId="{3145444D-80D5-47F9-A1AE-A5A4807271D0}" destId="{FD2F74DD-7B89-4FD6-A4ED-1C931E41D891}" srcOrd="0" destOrd="0" presId="urn:microsoft.com/office/officeart/2005/8/layout/orgChart1"/>
    <dgm:cxn modelId="{9FECB7C2-01A4-4101-99D0-5DC01AE3010F}" type="presOf" srcId="{35D8B565-D892-407D-B305-5AC338280633}" destId="{7CB59E1F-6A88-41A8-B5FF-CB98D17723DD}" srcOrd="0" destOrd="0" presId="urn:microsoft.com/office/officeart/2005/8/layout/orgChart1"/>
    <dgm:cxn modelId="{40A8D594-9860-464B-9A09-6D7A807E5C4B}" type="presOf" srcId="{5F062F91-E947-47DF-B8E6-0418301B56B2}" destId="{3E169BE2-D787-4F71-8DAF-CA186BF26B62}" srcOrd="0" destOrd="0" presId="urn:microsoft.com/office/officeart/2005/8/layout/orgChart1"/>
    <dgm:cxn modelId="{A067632F-F183-49A6-ABF7-EFF9F71C0F25}" type="presOf" srcId="{F2EC30B4-B8FE-430A-AB1E-F0DA32342B1A}" destId="{9F9D6013-30ED-44F4-BB54-2D3A935648A0}" srcOrd="0" destOrd="0" presId="urn:microsoft.com/office/officeart/2005/8/layout/orgChart1"/>
    <dgm:cxn modelId="{7AD797FA-6257-4188-88D8-61D4A30F1960}" type="presOf" srcId="{4FD2702D-04A2-46E5-82CF-8358FBE65CBF}" destId="{79B7D762-0F41-4924-AF6E-7C6203B80450}" srcOrd="1" destOrd="0" presId="urn:microsoft.com/office/officeart/2005/8/layout/orgChart1"/>
    <dgm:cxn modelId="{11C45D11-3305-4159-8FC5-42353C4086EB}" type="presOf" srcId="{4FD2702D-04A2-46E5-82CF-8358FBE65CBF}" destId="{3EE628C5-05FB-4E4D-829F-DF4F9DFBB094}" srcOrd="0" destOrd="0" presId="urn:microsoft.com/office/officeart/2005/8/layout/orgChart1"/>
    <dgm:cxn modelId="{CB2C1B7A-FFAA-43FE-BAF0-549EA1D6DEEA}" type="presOf" srcId="{9B273AF0-2652-4DD8-A5EE-CCD6C0CB38CB}" destId="{EBE86E4C-896B-4B96-A706-4E4EF5ECF58A}" srcOrd="0" destOrd="0" presId="urn:microsoft.com/office/officeart/2005/8/layout/orgChart1"/>
    <dgm:cxn modelId="{D367B5FF-A966-4234-9802-3725F5E44811}" srcId="{9E48A037-60B9-41E7-993A-DC36A85BC6F6}" destId="{4FD2702D-04A2-46E5-82CF-8358FBE65CBF}" srcOrd="0" destOrd="0" parTransId="{35D8B565-D892-407D-B305-5AC338280633}" sibTransId="{843F7479-C191-4D59-9C5E-26BBF00895A0}"/>
    <dgm:cxn modelId="{B202A37D-DFF8-4C2D-8B3B-B0101C63DC38}" type="presOf" srcId="{9E48A037-60B9-41E7-993A-DC36A85BC6F6}" destId="{820066E6-93BE-47F0-A188-603CBD7476FB}" srcOrd="1" destOrd="0" presId="urn:microsoft.com/office/officeart/2005/8/layout/orgChart1"/>
    <dgm:cxn modelId="{0CD769B2-C630-4609-84C7-C88E5534C1FA}" type="presOf" srcId="{9E48A037-60B9-41E7-993A-DC36A85BC6F6}" destId="{20BB2534-F01C-4AB9-94BE-F5FA59D5FD1F}" srcOrd="0" destOrd="0" presId="urn:microsoft.com/office/officeart/2005/8/layout/orgChart1"/>
    <dgm:cxn modelId="{A350B91D-4E04-4724-BF21-A4E7BC96A8CE}" type="presOf" srcId="{A03E5932-3A80-442B-A614-CACBCF978EDA}" destId="{70A1E201-8601-4500-A59F-0CC9284D2756}" srcOrd="0" destOrd="0" presId="urn:microsoft.com/office/officeart/2005/8/layout/orgChart1"/>
    <dgm:cxn modelId="{4E562C00-D0FF-4C7D-BF3D-321332EB69E0}" type="presParOf" srcId="{8472E5C3-14C9-4F2D-BA6E-C3A280780840}" destId="{0E3EF453-C3DA-4EC7-996F-876906CF05AD}" srcOrd="0" destOrd="0" presId="urn:microsoft.com/office/officeart/2005/8/layout/orgChart1"/>
    <dgm:cxn modelId="{592457F5-8871-41FB-A715-15B48D00D21E}" type="presParOf" srcId="{0E3EF453-C3DA-4EC7-996F-876906CF05AD}" destId="{5C918586-E8E2-4E74-8521-5E5473316ABC}" srcOrd="0" destOrd="0" presId="urn:microsoft.com/office/officeart/2005/8/layout/orgChart1"/>
    <dgm:cxn modelId="{8C25B98A-CA63-4489-9CCA-512E519E8AC3}" type="presParOf" srcId="{5C918586-E8E2-4E74-8521-5E5473316ABC}" destId="{20BB2534-F01C-4AB9-94BE-F5FA59D5FD1F}" srcOrd="0" destOrd="0" presId="urn:microsoft.com/office/officeart/2005/8/layout/orgChart1"/>
    <dgm:cxn modelId="{13EF2274-6181-4FFA-9C29-A7FFEEE1C8AB}" type="presParOf" srcId="{5C918586-E8E2-4E74-8521-5E5473316ABC}" destId="{820066E6-93BE-47F0-A188-603CBD7476FB}" srcOrd="1" destOrd="0" presId="urn:microsoft.com/office/officeart/2005/8/layout/orgChart1"/>
    <dgm:cxn modelId="{76AC5209-1348-48C3-9F38-538C6DCE910A}" type="presParOf" srcId="{0E3EF453-C3DA-4EC7-996F-876906CF05AD}" destId="{0E404856-B038-4B9D-AE0A-899BC05858E0}" srcOrd="1" destOrd="0" presId="urn:microsoft.com/office/officeart/2005/8/layout/orgChart1"/>
    <dgm:cxn modelId="{113968CA-41C4-4A2D-90A1-D4B7D5D44411}" type="presParOf" srcId="{0E404856-B038-4B9D-AE0A-899BC05858E0}" destId="{FD2F74DD-7B89-4FD6-A4ED-1C931E41D891}" srcOrd="0" destOrd="0" presId="urn:microsoft.com/office/officeart/2005/8/layout/orgChart1"/>
    <dgm:cxn modelId="{93D11DBF-C017-495F-8EFD-AC3D136FC67A}" type="presParOf" srcId="{0E404856-B038-4B9D-AE0A-899BC05858E0}" destId="{BA7DBF5A-12D0-406E-A443-A025CC15D4D1}" srcOrd="1" destOrd="0" presId="urn:microsoft.com/office/officeart/2005/8/layout/orgChart1"/>
    <dgm:cxn modelId="{DB4E671F-9726-4BE6-A7EE-5DE248B916C5}" type="presParOf" srcId="{BA7DBF5A-12D0-406E-A443-A025CC15D4D1}" destId="{4D309AF7-53FB-4CB1-A2F0-9B0D1E223B59}" srcOrd="0" destOrd="0" presId="urn:microsoft.com/office/officeart/2005/8/layout/orgChart1"/>
    <dgm:cxn modelId="{21676D64-9ED3-4F14-A1BA-E5EA84D1A13B}" type="presParOf" srcId="{4D309AF7-53FB-4CB1-A2F0-9B0D1E223B59}" destId="{70A1E201-8601-4500-A59F-0CC9284D2756}" srcOrd="0" destOrd="0" presId="urn:microsoft.com/office/officeart/2005/8/layout/orgChart1"/>
    <dgm:cxn modelId="{5E05A181-7C41-4EA7-86AE-1E2F96C89B56}" type="presParOf" srcId="{4D309AF7-53FB-4CB1-A2F0-9B0D1E223B59}" destId="{128B89AB-0D56-4FA5-A984-3A618D2B4E78}" srcOrd="1" destOrd="0" presId="urn:microsoft.com/office/officeart/2005/8/layout/orgChart1"/>
    <dgm:cxn modelId="{671CBDB1-7030-4EEB-9D8C-D0ABCF30629C}" type="presParOf" srcId="{BA7DBF5A-12D0-406E-A443-A025CC15D4D1}" destId="{1C9777AB-A69D-41DB-8682-CBBA8780F244}" srcOrd="1" destOrd="0" presId="urn:microsoft.com/office/officeart/2005/8/layout/orgChart1"/>
    <dgm:cxn modelId="{DABE61DB-F500-4F7E-BC71-3BF498505402}" type="presParOf" srcId="{BA7DBF5A-12D0-406E-A443-A025CC15D4D1}" destId="{4973B4D1-A1FB-4B01-9F50-51F71FA218A9}" srcOrd="2" destOrd="0" presId="urn:microsoft.com/office/officeart/2005/8/layout/orgChart1"/>
    <dgm:cxn modelId="{544FBB7E-4A6F-4B24-85C3-3D2F8BBAAB07}" type="presParOf" srcId="{0E404856-B038-4B9D-AE0A-899BC05858E0}" destId="{3E169BE2-D787-4F71-8DAF-CA186BF26B62}" srcOrd="2" destOrd="0" presId="urn:microsoft.com/office/officeart/2005/8/layout/orgChart1"/>
    <dgm:cxn modelId="{1F0CE93F-05B1-43F2-A45C-9DB2F80321B5}" type="presParOf" srcId="{0E404856-B038-4B9D-AE0A-899BC05858E0}" destId="{764543F2-253D-46AC-AFE3-475061D1EE7D}" srcOrd="3" destOrd="0" presId="urn:microsoft.com/office/officeart/2005/8/layout/orgChart1"/>
    <dgm:cxn modelId="{25165B1A-5447-479D-BFB1-054D143464AF}" type="presParOf" srcId="{764543F2-253D-46AC-AFE3-475061D1EE7D}" destId="{C5591012-8D11-4CD6-815C-DBF7164B8DA1}" srcOrd="0" destOrd="0" presId="urn:microsoft.com/office/officeart/2005/8/layout/orgChart1"/>
    <dgm:cxn modelId="{52F414B0-477E-4787-BE07-CC788C8D553F}" type="presParOf" srcId="{C5591012-8D11-4CD6-815C-DBF7164B8DA1}" destId="{9F9D6013-30ED-44F4-BB54-2D3A935648A0}" srcOrd="0" destOrd="0" presId="urn:microsoft.com/office/officeart/2005/8/layout/orgChart1"/>
    <dgm:cxn modelId="{99732194-08CB-421C-9238-2E0BFE96D03E}" type="presParOf" srcId="{C5591012-8D11-4CD6-815C-DBF7164B8DA1}" destId="{A60D92A7-DB1C-4F17-B1D2-DE3E897B9143}" srcOrd="1" destOrd="0" presId="urn:microsoft.com/office/officeart/2005/8/layout/orgChart1"/>
    <dgm:cxn modelId="{D7A7D87F-B83A-4406-B262-D8FDBD955C20}" type="presParOf" srcId="{764543F2-253D-46AC-AFE3-475061D1EE7D}" destId="{2DA47746-7593-478C-A867-CBF8A752A33F}" srcOrd="1" destOrd="0" presId="urn:microsoft.com/office/officeart/2005/8/layout/orgChart1"/>
    <dgm:cxn modelId="{21B4391A-D926-4AFD-939B-98EEE650DBD3}" type="presParOf" srcId="{764543F2-253D-46AC-AFE3-475061D1EE7D}" destId="{6BDF968E-5ECC-4559-981F-3C7082A3D4FC}" srcOrd="2" destOrd="0" presId="urn:microsoft.com/office/officeart/2005/8/layout/orgChart1"/>
    <dgm:cxn modelId="{57508D42-5CAF-4C31-85BC-8AD5B16A4193}" type="presParOf" srcId="{0E404856-B038-4B9D-AE0A-899BC05858E0}" destId="{EBE86E4C-896B-4B96-A706-4E4EF5ECF58A}" srcOrd="4" destOrd="0" presId="urn:microsoft.com/office/officeart/2005/8/layout/orgChart1"/>
    <dgm:cxn modelId="{90B10FEC-9EA9-4102-BB6B-1BF6F352B058}" type="presParOf" srcId="{0E404856-B038-4B9D-AE0A-899BC05858E0}" destId="{F08F6A1D-FD73-494C-A7EC-07E6BACFC8D7}" srcOrd="5" destOrd="0" presId="urn:microsoft.com/office/officeart/2005/8/layout/orgChart1"/>
    <dgm:cxn modelId="{8FD88776-2701-4EA3-94FE-8360D5EFF9BE}" type="presParOf" srcId="{F08F6A1D-FD73-494C-A7EC-07E6BACFC8D7}" destId="{0EE0C16C-4F49-4F77-8219-0881EF8E6A22}" srcOrd="0" destOrd="0" presId="urn:microsoft.com/office/officeart/2005/8/layout/orgChart1"/>
    <dgm:cxn modelId="{B709046D-5AF9-4BBA-82F0-16C3A5840D9F}" type="presParOf" srcId="{0EE0C16C-4F49-4F77-8219-0881EF8E6A22}" destId="{7C23A600-06DE-4CC4-960A-C7A058E66261}" srcOrd="0" destOrd="0" presId="urn:microsoft.com/office/officeart/2005/8/layout/orgChart1"/>
    <dgm:cxn modelId="{5953A389-31D8-433F-A43C-8EC3BDB6F27B}" type="presParOf" srcId="{0EE0C16C-4F49-4F77-8219-0881EF8E6A22}" destId="{98B43400-84C7-41CA-AE29-42EFEDFB83F9}" srcOrd="1" destOrd="0" presId="urn:microsoft.com/office/officeart/2005/8/layout/orgChart1"/>
    <dgm:cxn modelId="{6E8143CC-E694-46D4-8F34-CFFD263AD2BD}" type="presParOf" srcId="{F08F6A1D-FD73-494C-A7EC-07E6BACFC8D7}" destId="{C05AAD32-B3FF-4D8F-9461-3906C5FED1D8}" srcOrd="1" destOrd="0" presId="urn:microsoft.com/office/officeart/2005/8/layout/orgChart1"/>
    <dgm:cxn modelId="{20AC942D-7A3A-4951-A3F6-45855C9666C5}" type="presParOf" srcId="{F08F6A1D-FD73-494C-A7EC-07E6BACFC8D7}" destId="{671823C1-8C24-4465-8FC1-04B9A1BA0301}" srcOrd="2" destOrd="0" presId="urn:microsoft.com/office/officeart/2005/8/layout/orgChart1"/>
    <dgm:cxn modelId="{D7872AC7-02AC-4408-B2A4-6BDD0D3977AA}" type="presParOf" srcId="{0E3EF453-C3DA-4EC7-996F-876906CF05AD}" destId="{F22F1559-F985-44AD-9462-05B142F2DC3C}" srcOrd="2" destOrd="0" presId="urn:microsoft.com/office/officeart/2005/8/layout/orgChart1"/>
    <dgm:cxn modelId="{88007FAB-4823-4934-A471-ED5E8228D2F7}" type="presParOf" srcId="{F22F1559-F985-44AD-9462-05B142F2DC3C}" destId="{7CB59E1F-6A88-41A8-B5FF-CB98D17723DD}" srcOrd="0" destOrd="0" presId="urn:microsoft.com/office/officeart/2005/8/layout/orgChart1"/>
    <dgm:cxn modelId="{704295B2-37BF-484D-BF2B-9B66A4A8CB93}" type="presParOf" srcId="{F22F1559-F985-44AD-9462-05B142F2DC3C}" destId="{09BA9BA9-0520-43AB-A209-0925F937818F}" srcOrd="1" destOrd="0" presId="urn:microsoft.com/office/officeart/2005/8/layout/orgChart1"/>
    <dgm:cxn modelId="{0D39240E-E42B-48B3-9950-DBA1161388C6}" type="presParOf" srcId="{09BA9BA9-0520-43AB-A209-0925F937818F}" destId="{0E12FEF4-DBE3-4C63-B91A-8D2A00CA186C}" srcOrd="0" destOrd="0" presId="urn:microsoft.com/office/officeart/2005/8/layout/orgChart1"/>
    <dgm:cxn modelId="{ED2CA198-4CF3-4F89-93AB-6E0D3482E333}" type="presParOf" srcId="{0E12FEF4-DBE3-4C63-B91A-8D2A00CA186C}" destId="{3EE628C5-05FB-4E4D-829F-DF4F9DFBB094}" srcOrd="0" destOrd="0" presId="urn:microsoft.com/office/officeart/2005/8/layout/orgChart1"/>
    <dgm:cxn modelId="{3AF558C0-C813-466C-9FA0-6BC6F1FC4732}" type="presParOf" srcId="{0E12FEF4-DBE3-4C63-B91A-8D2A00CA186C}" destId="{79B7D762-0F41-4924-AF6E-7C6203B80450}" srcOrd="1" destOrd="0" presId="urn:microsoft.com/office/officeart/2005/8/layout/orgChart1"/>
    <dgm:cxn modelId="{2CAD9D2B-5F5C-4068-A80D-A26A9BE914D0}" type="presParOf" srcId="{09BA9BA9-0520-43AB-A209-0925F937818F}" destId="{7A980CD2-322C-4650-998B-F16DF3359D97}" srcOrd="1" destOrd="0" presId="urn:microsoft.com/office/officeart/2005/8/layout/orgChart1"/>
    <dgm:cxn modelId="{87D47584-EE41-4C66-AD03-FC06FD3C4CF7}" type="presParOf" srcId="{09BA9BA9-0520-43AB-A209-0925F937818F}" destId="{D57EA2DB-28AF-464E-B488-A23E8FE09D4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9CE8C3B-D568-41A5-BF91-9A69DE076127}" type="doc">
      <dgm:prSet loTypeId="urn:microsoft.com/office/officeart/2005/8/layout/cycle8" loCatId="cycle" qsTypeId="urn:microsoft.com/office/officeart/2005/8/quickstyle/3d9" qsCatId="3D" csTypeId="urn:microsoft.com/office/officeart/2005/8/colors/accent1_2" csCatId="accent1" phldr="1"/>
      <dgm:spPr>
        <a:scene3d>
          <a:camera prst="perspectiveRelaxed">
            <a:rot lat="19149996" lon="20104178" rev="1577324"/>
          </a:camera>
          <a:lightRig rig="balanced" dir="t"/>
          <a:backdrop>
            <a:anchor x="0" y="0" z="-210000"/>
            <a:norm dx="0" dy="0" dz="914400"/>
            <a:up dx="0" dy="914400" dz="0"/>
          </a:backdrop>
        </a:scene3d>
      </dgm:spPr>
    </dgm:pt>
    <dgm:pt modelId="{64B00181-F938-407C-B28E-78AFF9A1C8A8}">
      <dgm:prSet phldrT="[Texto]"/>
      <dgm:spPr>
        <a:effectLst>
          <a:glow rad="927100">
            <a:schemeClr val="accent6">
              <a:satMod val="175000"/>
              <a:alpha val="55000"/>
            </a:schemeClr>
          </a:glow>
        </a:effectLst>
      </dgm:spPr>
      <dgm:t>
        <a:bodyPr/>
        <a:lstStyle/>
        <a:p>
          <a:r>
            <a:rPr lang="pt-BR" b="1" dirty="0" smtClean="0"/>
            <a:t>CEDEP</a:t>
          </a:r>
          <a:endParaRPr lang="pt-BR" b="1" dirty="0"/>
        </a:p>
      </dgm:t>
    </dgm:pt>
    <dgm:pt modelId="{BD595620-B94C-4F18-BBFD-182FD6E8134B}" type="parTrans" cxnId="{9C7863AF-1806-4D20-87D5-AC2D732CFE8C}">
      <dgm:prSet/>
      <dgm:spPr/>
      <dgm:t>
        <a:bodyPr/>
        <a:lstStyle/>
        <a:p>
          <a:endParaRPr lang="pt-BR"/>
        </a:p>
      </dgm:t>
    </dgm:pt>
    <dgm:pt modelId="{77570943-2A64-4B3C-8D0E-446E677B740D}" type="sibTrans" cxnId="{9C7863AF-1806-4D20-87D5-AC2D732CFE8C}">
      <dgm:prSet/>
      <dgm:spPr/>
      <dgm:t>
        <a:bodyPr/>
        <a:lstStyle/>
        <a:p>
          <a:endParaRPr lang="pt-BR"/>
        </a:p>
      </dgm:t>
    </dgm:pt>
    <dgm:pt modelId="{B01186F4-CCDB-4479-8ABC-E9724CBDF769}">
      <dgm:prSet phldrT="[Texto]"/>
      <dgm:spPr>
        <a:effectLst>
          <a:glow rad="927100">
            <a:schemeClr val="accent6">
              <a:satMod val="175000"/>
              <a:alpha val="55000"/>
            </a:schemeClr>
          </a:glow>
        </a:effectLst>
      </dgm:spPr>
      <dgm:t>
        <a:bodyPr/>
        <a:lstStyle/>
        <a:p>
          <a:r>
            <a:rPr lang="pt-BR" b="1" dirty="0" smtClean="0"/>
            <a:t>UnB</a:t>
          </a:r>
          <a:endParaRPr lang="pt-BR" b="1" dirty="0"/>
        </a:p>
      </dgm:t>
    </dgm:pt>
    <dgm:pt modelId="{DFB9C73E-2A55-45BA-917D-29BA4B52FC56}" type="parTrans" cxnId="{1A28B313-E543-4E40-9648-14FF41E8BFEB}">
      <dgm:prSet/>
      <dgm:spPr/>
      <dgm:t>
        <a:bodyPr/>
        <a:lstStyle/>
        <a:p>
          <a:endParaRPr lang="pt-BR"/>
        </a:p>
      </dgm:t>
    </dgm:pt>
    <dgm:pt modelId="{791A1E22-C448-4C10-A96A-55800EBCE2EE}" type="sibTrans" cxnId="{1A28B313-E543-4E40-9648-14FF41E8BFEB}">
      <dgm:prSet/>
      <dgm:spPr/>
      <dgm:t>
        <a:bodyPr/>
        <a:lstStyle/>
        <a:p>
          <a:endParaRPr lang="pt-BR"/>
        </a:p>
      </dgm:t>
    </dgm:pt>
    <dgm:pt modelId="{E7A07C66-5FEE-4A39-B64D-46633607CF58}">
      <dgm:prSet phldrT="[Texto]" custT="1"/>
      <dgm:spPr>
        <a:effectLst>
          <a:glow rad="927100">
            <a:schemeClr val="accent6">
              <a:satMod val="175000"/>
              <a:alpha val="55000"/>
            </a:schemeClr>
          </a:glow>
        </a:effectLst>
        <a:sp3d extrusionH="152250" prstMaterial="matte">
          <a:bevelT w="165100" prst="coolSlant"/>
        </a:sp3d>
      </dgm:spPr>
      <dgm:t>
        <a:bodyPr>
          <a:sp3d extrusionH="28000" prstMaterial="matte"/>
        </a:bodyPr>
        <a:lstStyle/>
        <a:p>
          <a:r>
            <a:rPr lang="pt-BR" sz="2000" b="1" baseline="0" dirty="0" smtClean="0">
              <a:solidFill>
                <a:schemeClr val="bg1"/>
              </a:solidFill>
            </a:rPr>
            <a:t>EC 03</a:t>
          </a:r>
          <a:endParaRPr lang="pt-BR" sz="2000" b="1" baseline="0" dirty="0">
            <a:solidFill>
              <a:schemeClr val="bg1"/>
            </a:solidFill>
          </a:endParaRPr>
        </a:p>
      </dgm:t>
    </dgm:pt>
    <dgm:pt modelId="{20E527A2-9791-4993-80B5-6242E16A11C8}" type="parTrans" cxnId="{64696396-6EB9-42D1-8E35-53E202827195}">
      <dgm:prSet/>
      <dgm:spPr/>
      <dgm:t>
        <a:bodyPr/>
        <a:lstStyle/>
        <a:p>
          <a:endParaRPr lang="pt-BR"/>
        </a:p>
      </dgm:t>
    </dgm:pt>
    <dgm:pt modelId="{3180475D-1B42-486C-A225-5EDAD31BCCEE}" type="sibTrans" cxnId="{64696396-6EB9-42D1-8E35-53E202827195}">
      <dgm:prSet/>
      <dgm:spPr/>
      <dgm:t>
        <a:bodyPr/>
        <a:lstStyle/>
        <a:p>
          <a:endParaRPr lang="pt-BR"/>
        </a:p>
      </dgm:t>
    </dgm:pt>
    <dgm:pt modelId="{17B5AA47-2588-467C-A394-A00A0D59B746}" type="pres">
      <dgm:prSet presAssocID="{39CE8C3B-D568-41A5-BF91-9A69DE076127}" presName="compositeShape" presStyleCnt="0">
        <dgm:presLayoutVars>
          <dgm:chMax val="7"/>
          <dgm:dir/>
          <dgm:resizeHandles val="exact"/>
        </dgm:presLayoutVars>
      </dgm:prSet>
      <dgm:spPr/>
    </dgm:pt>
    <dgm:pt modelId="{30A1C0AC-188D-44B0-9757-77F6930B6155}" type="pres">
      <dgm:prSet presAssocID="{39CE8C3B-D568-41A5-BF91-9A69DE076127}" presName="wedge1" presStyleLbl="node1" presStyleIdx="0" presStyleCnt="3"/>
      <dgm:spPr/>
      <dgm:t>
        <a:bodyPr/>
        <a:lstStyle/>
        <a:p>
          <a:endParaRPr lang="pt-BR"/>
        </a:p>
      </dgm:t>
    </dgm:pt>
    <dgm:pt modelId="{759FB4E3-7C23-43CE-9C75-C93F05F52C67}" type="pres">
      <dgm:prSet presAssocID="{39CE8C3B-D568-41A5-BF91-9A69DE076127}" presName="dummy1a" presStyleCnt="0"/>
      <dgm:spPr/>
    </dgm:pt>
    <dgm:pt modelId="{EA43DFB0-2E24-4A58-A889-0E5CB75A1D9A}" type="pres">
      <dgm:prSet presAssocID="{39CE8C3B-D568-41A5-BF91-9A69DE076127}" presName="dummy1b" presStyleCnt="0"/>
      <dgm:spPr/>
    </dgm:pt>
    <dgm:pt modelId="{6EE46115-A4E0-4DB2-A6A7-FB79BDADEC07}" type="pres">
      <dgm:prSet presAssocID="{39CE8C3B-D568-41A5-BF91-9A69DE076127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1C7934B-65B8-4E48-BE6E-4180AB0D03DA}" type="pres">
      <dgm:prSet presAssocID="{39CE8C3B-D568-41A5-BF91-9A69DE076127}" presName="wedge2" presStyleLbl="node1" presStyleIdx="1" presStyleCnt="3"/>
      <dgm:spPr/>
      <dgm:t>
        <a:bodyPr/>
        <a:lstStyle/>
        <a:p>
          <a:endParaRPr lang="pt-BR"/>
        </a:p>
      </dgm:t>
    </dgm:pt>
    <dgm:pt modelId="{52FBD840-DBFE-4F4D-A586-00BFB18B2366}" type="pres">
      <dgm:prSet presAssocID="{39CE8C3B-D568-41A5-BF91-9A69DE076127}" presName="dummy2a" presStyleCnt="0"/>
      <dgm:spPr/>
    </dgm:pt>
    <dgm:pt modelId="{B1A9F516-E6B9-421B-BEE0-7CB81A6A737A}" type="pres">
      <dgm:prSet presAssocID="{39CE8C3B-D568-41A5-BF91-9A69DE076127}" presName="dummy2b" presStyleCnt="0"/>
      <dgm:spPr/>
    </dgm:pt>
    <dgm:pt modelId="{1E29B72A-0F6C-4E84-AE3A-488609F1F5DD}" type="pres">
      <dgm:prSet presAssocID="{39CE8C3B-D568-41A5-BF91-9A69DE076127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DBC4E4D-73D5-45B4-A5F8-AB24091D2389}" type="pres">
      <dgm:prSet presAssocID="{39CE8C3B-D568-41A5-BF91-9A69DE076127}" presName="wedge3" presStyleLbl="node1" presStyleIdx="2" presStyleCnt="3"/>
      <dgm:spPr/>
      <dgm:t>
        <a:bodyPr/>
        <a:lstStyle/>
        <a:p>
          <a:endParaRPr lang="pt-BR"/>
        </a:p>
      </dgm:t>
    </dgm:pt>
    <dgm:pt modelId="{8767AC0E-45CB-45CA-9E83-CB882F0080CE}" type="pres">
      <dgm:prSet presAssocID="{39CE8C3B-D568-41A5-BF91-9A69DE076127}" presName="dummy3a" presStyleCnt="0"/>
      <dgm:spPr/>
    </dgm:pt>
    <dgm:pt modelId="{50C6659F-AF94-4D01-B162-C6FB9C75F7A4}" type="pres">
      <dgm:prSet presAssocID="{39CE8C3B-D568-41A5-BF91-9A69DE076127}" presName="dummy3b" presStyleCnt="0"/>
      <dgm:spPr/>
    </dgm:pt>
    <dgm:pt modelId="{DB71D162-F91F-4D28-A8EB-82EA0DAF78E3}" type="pres">
      <dgm:prSet presAssocID="{39CE8C3B-D568-41A5-BF91-9A69DE076127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CB5B578-A929-4223-BB6A-3179A8BC55D1}" type="pres">
      <dgm:prSet presAssocID="{77570943-2A64-4B3C-8D0E-446E677B740D}" presName="arrowWedge1" presStyleLbl="fgSibTrans2D1" presStyleIdx="0" presStyleCnt="3"/>
      <dgm:spPr/>
    </dgm:pt>
    <dgm:pt modelId="{6DE3C92A-C8BA-4092-92CE-EAECAEA26BC5}" type="pres">
      <dgm:prSet presAssocID="{791A1E22-C448-4C10-A96A-55800EBCE2EE}" presName="arrowWedge2" presStyleLbl="fgSibTrans2D1" presStyleIdx="1" presStyleCnt="3"/>
      <dgm:spPr/>
    </dgm:pt>
    <dgm:pt modelId="{5A1F27DD-4A48-4080-B655-E1EFA20EB891}" type="pres">
      <dgm:prSet presAssocID="{3180475D-1B42-486C-A225-5EDAD31BCCEE}" presName="arrowWedge3" presStyleLbl="fgSibTrans2D1" presStyleIdx="2" presStyleCnt="3"/>
      <dgm:spPr/>
    </dgm:pt>
  </dgm:ptLst>
  <dgm:cxnLst>
    <dgm:cxn modelId="{C7D41FB8-DC3B-4E70-8780-562AEE5E0F36}" type="presOf" srcId="{39CE8C3B-D568-41A5-BF91-9A69DE076127}" destId="{17B5AA47-2588-467C-A394-A00A0D59B746}" srcOrd="0" destOrd="0" presId="urn:microsoft.com/office/officeart/2005/8/layout/cycle8"/>
    <dgm:cxn modelId="{64696396-6EB9-42D1-8E35-53E202827195}" srcId="{39CE8C3B-D568-41A5-BF91-9A69DE076127}" destId="{E7A07C66-5FEE-4A39-B64D-46633607CF58}" srcOrd="2" destOrd="0" parTransId="{20E527A2-9791-4993-80B5-6242E16A11C8}" sibTransId="{3180475D-1B42-486C-A225-5EDAD31BCCEE}"/>
    <dgm:cxn modelId="{9C7863AF-1806-4D20-87D5-AC2D732CFE8C}" srcId="{39CE8C3B-D568-41A5-BF91-9A69DE076127}" destId="{64B00181-F938-407C-B28E-78AFF9A1C8A8}" srcOrd="0" destOrd="0" parTransId="{BD595620-B94C-4F18-BBFD-182FD6E8134B}" sibTransId="{77570943-2A64-4B3C-8D0E-446E677B740D}"/>
    <dgm:cxn modelId="{1A28B313-E543-4E40-9648-14FF41E8BFEB}" srcId="{39CE8C3B-D568-41A5-BF91-9A69DE076127}" destId="{B01186F4-CCDB-4479-8ABC-E9724CBDF769}" srcOrd="1" destOrd="0" parTransId="{DFB9C73E-2A55-45BA-917D-29BA4B52FC56}" sibTransId="{791A1E22-C448-4C10-A96A-55800EBCE2EE}"/>
    <dgm:cxn modelId="{6E51854A-03A2-45B8-8D1C-A58971D13320}" type="presOf" srcId="{E7A07C66-5FEE-4A39-B64D-46633607CF58}" destId="{DB71D162-F91F-4D28-A8EB-82EA0DAF78E3}" srcOrd="1" destOrd="0" presId="urn:microsoft.com/office/officeart/2005/8/layout/cycle8"/>
    <dgm:cxn modelId="{28723D66-4F68-46E6-AF3F-DADCAD422CCF}" type="presOf" srcId="{64B00181-F938-407C-B28E-78AFF9A1C8A8}" destId="{30A1C0AC-188D-44B0-9757-77F6930B6155}" srcOrd="0" destOrd="0" presId="urn:microsoft.com/office/officeart/2005/8/layout/cycle8"/>
    <dgm:cxn modelId="{A1328757-6EEB-43C0-A466-2FD92E911C3F}" type="presOf" srcId="{B01186F4-CCDB-4479-8ABC-E9724CBDF769}" destId="{1E29B72A-0F6C-4E84-AE3A-488609F1F5DD}" srcOrd="1" destOrd="0" presId="urn:microsoft.com/office/officeart/2005/8/layout/cycle8"/>
    <dgm:cxn modelId="{B3C905BB-3775-46F4-8C09-56E2EF9469D8}" type="presOf" srcId="{B01186F4-CCDB-4479-8ABC-E9724CBDF769}" destId="{41C7934B-65B8-4E48-BE6E-4180AB0D03DA}" srcOrd="0" destOrd="0" presId="urn:microsoft.com/office/officeart/2005/8/layout/cycle8"/>
    <dgm:cxn modelId="{3901FDE4-2B22-49DE-B77E-20E5B2A18DBD}" type="presOf" srcId="{64B00181-F938-407C-B28E-78AFF9A1C8A8}" destId="{6EE46115-A4E0-4DB2-A6A7-FB79BDADEC07}" srcOrd="1" destOrd="0" presId="urn:microsoft.com/office/officeart/2005/8/layout/cycle8"/>
    <dgm:cxn modelId="{041EEA28-A864-46B7-B888-B0B74EEE8D70}" type="presOf" srcId="{E7A07C66-5FEE-4A39-B64D-46633607CF58}" destId="{8DBC4E4D-73D5-45B4-A5F8-AB24091D2389}" srcOrd="0" destOrd="0" presId="urn:microsoft.com/office/officeart/2005/8/layout/cycle8"/>
    <dgm:cxn modelId="{B922950A-2926-47EA-8156-8405289FE559}" type="presParOf" srcId="{17B5AA47-2588-467C-A394-A00A0D59B746}" destId="{30A1C0AC-188D-44B0-9757-77F6930B6155}" srcOrd="0" destOrd="0" presId="urn:microsoft.com/office/officeart/2005/8/layout/cycle8"/>
    <dgm:cxn modelId="{30D197A4-C7E2-4E9A-BDEC-128DD22A6C43}" type="presParOf" srcId="{17B5AA47-2588-467C-A394-A00A0D59B746}" destId="{759FB4E3-7C23-43CE-9C75-C93F05F52C67}" srcOrd="1" destOrd="0" presId="urn:microsoft.com/office/officeart/2005/8/layout/cycle8"/>
    <dgm:cxn modelId="{F8D931DA-3EA3-4637-996D-040DC5F97D13}" type="presParOf" srcId="{17B5AA47-2588-467C-A394-A00A0D59B746}" destId="{EA43DFB0-2E24-4A58-A889-0E5CB75A1D9A}" srcOrd="2" destOrd="0" presId="urn:microsoft.com/office/officeart/2005/8/layout/cycle8"/>
    <dgm:cxn modelId="{4811C849-80D8-4D47-9B97-EBCE5457E9DF}" type="presParOf" srcId="{17B5AA47-2588-467C-A394-A00A0D59B746}" destId="{6EE46115-A4E0-4DB2-A6A7-FB79BDADEC07}" srcOrd="3" destOrd="0" presId="urn:microsoft.com/office/officeart/2005/8/layout/cycle8"/>
    <dgm:cxn modelId="{CB9945DA-CE19-40CF-B090-9D72DE161887}" type="presParOf" srcId="{17B5AA47-2588-467C-A394-A00A0D59B746}" destId="{41C7934B-65B8-4E48-BE6E-4180AB0D03DA}" srcOrd="4" destOrd="0" presId="urn:microsoft.com/office/officeart/2005/8/layout/cycle8"/>
    <dgm:cxn modelId="{09104B5B-C40B-4295-AD5A-6C07477CCCD3}" type="presParOf" srcId="{17B5AA47-2588-467C-A394-A00A0D59B746}" destId="{52FBD840-DBFE-4F4D-A586-00BFB18B2366}" srcOrd="5" destOrd="0" presId="urn:microsoft.com/office/officeart/2005/8/layout/cycle8"/>
    <dgm:cxn modelId="{B6F14843-7F12-45D8-ABD5-D477F651AF53}" type="presParOf" srcId="{17B5AA47-2588-467C-A394-A00A0D59B746}" destId="{B1A9F516-E6B9-421B-BEE0-7CB81A6A737A}" srcOrd="6" destOrd="0" presId="urn:microsoft.com/office/officeart/2005/8/layout/cycle8"/>
    <dgm:cxn modelId="{ED794C4A-508D-4B67-BEB8-8C8C7EB886DC}" type="presParOf" srcId="{17B5AA47-2588-467C-A394-A00A0D59B746}" destId="{1E29B72A-0F6C-4E84-AE3A-488609F1F5DD}" srcOrd="7" destOrd="0" presId="urn:microsoft.com/office/officeart/2005/8/layout/cycle8"/>
    <dgm:cxn modelId="{CFBAEBFE-531C-41EA-BDA2-034191A92E34}" type="presParOf" srcId="{17B5AA47-2588-467C-A394-A00A0D59B746}" destId="{8DBC4E4D-73D5-45B4-A5F8-AB24091D2389}" srcOrd="8" destOrd="0" presId="urn:microsoft.com/office/officeart/2005/8/layout/cycle8"/>
    <dgm:cxn modelId="{0D9796D8-53B7-431B-A38E-418C92731DA9}" type="presParOf" srcId="{17B5AA47-2588-467C-A394-A00A0D59B746}" destId="{8767AC0E-45CB-45CA-9E83-CB882F0080CE}" srcOrd="9" destOrd="0" presId="urn:microsoft.com/office/officeart/2005/8/layout/cycle8"/>
    <dgm:cxn modelId="{E3894E82-8CC0-461A-944B-7F3DB28D9EC8}" type="presParOf" srcId="{17B5AA47-2588-467C-A394-A00A0D59B746}" destId="{50C6659F-AF94-4D01-B162-C6FB9C75F7A4}" srcOrd="10" destOrd="0" presId="urn:microsoft.com/office/officeart/2005/8/layout/cycle8"/>
    <dgm:cxn modelId="{FBAE1EDB-465D-41EF-8C5B-2E450B8D9386}" type="presParOf" srcId="{17B5AA47-2588-467C-A394-A00A0D59B746}" destId="{DB71D162-F91F-4D28-A8EB-82EA0DAF78E3}" srcOrd="11" destOrd="0" presId="urn:microsoft.com/office/officeart/2005/8/layout/cycle8"/>
    <dgm:cxn modelId="{A1D281D7-867E-44CB-9D59-5AB42F2C24A4}" type="presParOf" srcId="{17B5AA47-2588-467C-A394-A00A0D59B746}" destId="{FCB5B578-A929-4223-BB6A-3179A8BC55D1}" srcOrd="12" destOrd="0" presId="urn:microsoft.com/office/officeart/2005/8/layout/cycle8"/>
    <dgm:cxn modelId="{61623A97-1460-446B-86A3-1111A50792F7}" type="presParOf" srcId="{17B5AA47-2588-467C-A394-A00A0D59B746}" destId="{6DE3C92A-C8BA-4092-92CE-EAECAEA26BC5}" srcOrd="13" destOrd="0" presId="urn:microsoft.com/office/officeart/2005/8/layout/cycle8"/>
    <dgm:cxn modelId="{CFFFD733-BAA6-4147-921A-B524258F6906}" type="presParOf" srcId="{17B5AA47-2588-467C-A394-A00A0D59B746}" destId="{5A1F27DD-4A48-4080-B655-E1EFA20EB891}" srcOrd="14" destOrd="0" presId="urn:microsoft.com/office/officeart/2005/8/layout/cycle8"/>
  </dgm:cxnLst>
  <dgm:bg>
    <a:solidFill>
      <a:schemeClr val="bg1"/>
    </a:solidFill>
  </dgm:bg>
  <dgm:whole>
    <a:ln>
      <a:noFill/>
    </a:ln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9CE8C3B-D568-41A5-BF91-9A69DE076127}" type="doc">
      <dgm:prSet loTypeId="urn:microsoft.com/office/officeart/2005/8/layout/cycle8" loCatId="cycle" qsTypeId="urn:microsoft.com/office/officeart/2005/8/quickstyle/3d9" qsCatId="3D" csTypeId="urn:microsoft.com/office/officeart/2005/8/colors/accent1_2" csCatId="accent1" phldr="1"/>
      <dgm:spPr>
        <a:scene3d>
          <a:camera prst="perspectiveRelaxed">
            <a:rot lat="19149996" lon="20104178" rev="1577324"/>
          </a:camera>
          <a:lightRig rig="balanced" dir="t"/>
          <a:backdrop>
            <a:anchor x="0" y="0" z="-210000"/>
            <a:norm dx="0" dy="0" dz="914400"/>
            <a:up dx="0" dy="914400" dz="0"/>
          </a:backdrop>
        </a:scene3d>
      </dgm:spPr>
    </dgm:pt>
    <dgm:pt modelId="{64B00181-F938-407C-B28E-78AFF9A1C8A8}">
      <dgm:prSet phldrT="[Texto]"/>
      <dgm:spPr/>
      <dgm:t>
        <a:bodyPr/>
        <a:lstStyle/>
        <a:p>
          <a:r>
            <a:rPr lang="pt-BR" dirty="0" smtClean="0"/>
            <a:t>CEDEP</a:t>
          </a:r>
          <a:endParaRPr lang="pt-BR" dirty="0"/>
        </a:p>
      </dgm:t>
    </dgm:pt>
    <dgm:pt modelId="{BD595620-B94C-4F18-BBFD-182FD6E8134B}" type="parTrans" cxnId="{9C7863AF-1806-4D20-87D5-AC2D732CFE8C}">
      <dgm:prSet/>
      <dgm:spPr/>
      <dgm:t>
        <a:bodyPr/>
        <a:lstStyle/>
        <a:p>
          <a:endParaRPr lang="pt-BR"/>
        </a:p>
      </dgm:t>
    </dgm:pt>
    <dgm:pt modelId="{77570943-2A64-4B3C-8D0E-446E677B740D}" type="sibTrans" cxnId="{9C7863AF-1806-4D20-87D5-AC2D732CFE8C}">
      <dgm:prSet/>
      <dgm:spPr/>
      <dgm:t>
        <a:bodyPr/>
        <a:lstStyle/>
        <a:p>
          <a:endParaRPr lang="pt-BR"/>
        </a:p>
      </dgm:t>
    </dgm:pt>
    <dgm:pt modelId="{B01186F4-CCDB-4479-8ABC-E9724CBDF769}">
      <dgm:prSet phldrT="[Texto]"/>
      <dgm:spPr/>
      <dgm:t>
        <a:bodyPr/>
        <a:lstStyle/>
        <a:p>
          <a:r>
            <a:rPr lang="pt-BR" dirty="0" smtClean="0"/>
            <a:t>UnB</a:t>
          </a:r>
          <a:endParaRPr lang="pt-BR" dirty="0"/>
        </a:p>
      </dgm:t>
    </dgm:pt>
    <dgm:pt modelId="{DFB9C73E-2A55-45BA-917D-29BA4B52FC56}" type="parTrans" cxnId="{1A28B313-E543-4E40-9648-14FF41E8BFEB}">
      <dgm:prSet/>
      <dgm:spPr/>
      <dgm:t>
        <a:bodyPr/>
        <a:lstStyle/>
        <a:p>
          <a:endParaRPr lang="pt-BR"/>
        </a:p>
      </dgm:t>
    </dgm:pt>
    <dgm:pt modelId="{791A1E22-C448-4C10-A96A-55800EBCE2EE}" type="sibTrans" cxnId="{1A28B313-E543-4E40-9648-14FF41E8BFEB}">
      <dgm:prSet/>
      <dgm:spPr/>
      <dgm:t>
        <a:bodyPr/>
        <a:lstStyle/>
        <a:p>
          <a:endParaRPr lang="pt-BR"/>
        </a:p>
      </dgm:t>
    </dgm:pt>
    <dgm:pt modelId="{E7A07C66-5FEE-4A39-B64D-46633607CF58}">
      <dgm:prSet phldrT="[Texto]" custT="1"/>
      <dgm:spPr>
        <a:effectLst>
          <a:glow rad="927100">
            <a:schemeClr val="accent6">
              <a:satMod val="175000"/>
              <a:alpha val="55000"/>
            </a:schemeClr>
          </a:glow>
        </a:effectLst>
        <a:sp3d extrusionH="152250" prstMaterial="matte">
          <a:bevelT w="165100" prst="coolSlant"/>
        </a:sp3d>
      </dgm:spPr>
      <dgm:t>
        <a:bodyPr>
          <a:sp3d extrusionH="28000" prstMaterial="matte"/>
        </a:bodyPr>
        <a:lstStyle/>
        <a:p>
          <a:r>
            <a:rPr lang="pt-BR" sz="2000" b="1" baseline="0" dirty="0" smtClean="0">
              <a:solidFill>
                <a:schemeClr val="bg1"/>
              </a:solidFill>
            </a:rPr>
            <a:t>EC 03</a:t>
          </a:r>
          <a:endParaRPr lang="pt-BR" sz="2000" b="1" baseline="0" dirty="0">
            <a:solidFill>
              <a:schemeClr val="bg1"/>
            </a:solidFill>
          </a:endParaRPr>
        </a:p>
      </dgm:t>
    </dgm:pt>
    <dgm:pt modelId="{20E527A2-9791-4993-80B5-6242E16A11C8}" type="parTrans" cxnId="{64696396-6EB9-42D1-8E35-53E202827195}">
      <dgm:prSet/>
      <dgm:spPr/>
      <dgm:t>
        <a:bodyPr/>
        <a:lstStyle/>
        <a:p>
          <a:endParaRPr lang="pt-BR"/>
        </a:p>
      </dgm:t>
    </dgm:pt>
    <dgm:pt modelId="{3180475D-1B42-486C-A225-5EDAD31BCCEE}" type="sibTrans" cxnId="{64696396-6EB9-42D1-8E35-53E202827195}">
      <dgm:prSet/>
      <dgm:spPr/>
      <dgm:t>
        <a:bodyPr/>
        <a:lstStyle/>
        <a:p>
          <a:endParaRPr lang="pt-BR"/>
        </a:p>
      </dgm:t>
    </dgm:pt>
    <dgm:pt modelId="{17B5AA47-2588-467C-A394-A00A0D59B746}" type="pres">
      <dgm:prSet presAssocID="{39CE8C3B-D568-41A5-BF91-9A69DE076127}" presName="compositeShape" presStyleCnt="0">
        <dgm:presLayoutVars>
          <dgm:chMax val="7"/>
          <dgm:dir/>
          <dgm:resizeHandles val="exact"/>
        </dgm:presLayoutVars>
      </dgm:prSet>
      <dgm:spPr/>
    </dgm:pt>
    <dgm:pt modelId="{30A1C0AC-188D-44B0-9757-77F6930B6155}" type="pres">
      <dgm:prSet presAssocID="{39CE8C3B-D568-41A5-BF91-9A69DE076127}" presName="wedge1" presStyleLbl="node1" presStyleIdx="0" presStyleCnt="3"/>
      <dgm:spPr/>
      <dgm:t>
        <a:bodyPr/>
        <a:lstStyle/>
        <a:p>
          <a:endParaRPr lang="pt-BR"/>
        </a:p>
      </dgm:t>
    </dgm:pt>
    <dgm:pt modelId="{759FB4E3-7C23-43CE-9C75-C93F05F52C67}" type="pres">
      <dgm:prSet presAssocID="{39CE8C3B-D568-41A5-BF91-9A69DE076127}" presName="dummy1a" presStyleCnt="0"/>
      <dgm:spPr/>
    </dgm:pt>
    <dgm:pt modelId="{EA43DFB0-2E24-4A58-A889-0E5CB75A1D9A}" type="pres">
      <dgm:prSet presAssocID="{39CE8C3B-D568-41A5-BF91-9A69DE076127}" presName="dummy1b" presStyleCnt="0"/>
      <dgm:spPr/>
    </dgm:pt>
    <dgm:pt modelId="{6EE46115-A4E0-4DB2-A6A7-FB79BDADEC07}" type="pres">
      <dgm:prSet presAssocID="{39CE8C3B-D568-41A5-BF91-9A69DE076127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1C7934B-65B8-4E48-BE6E-4180AB0D03DA}" type="pres">
      <dgm:prSet presAssocID="{39CE8C3B-D568-41A5-BF91-9A69DE076127}" presName="wedge2" presStyleLbl="node1" presStyleIdx="1" presStyleCnt="3"/>
      <dgm:spPr/>
      <dgm:t>
        <a:bodyPr/>
        <a:lstStyle/>
        <a:p>
          <a:endParaRPr lang="pt-BR"/>
        </a:p>
      </dgm:t>
    </dgm:pt>
    <dgm:pt modelId="{52FBD840-DBFE-4F4D-A586-00BFB18B2366}" type="pres">
      <dgm:prSet presAssocID="{39CE8C3B-D568-41A5-BF91-9A69DE076127}" presName="dummy2a" presStyleCnt="0"/>
      <dgm:spPr/>
    </dgm:pt>
    <dgm:pt modelId="{B1A9F516-E6B9-421B-BEE0-7CB81A6A737A}" type="pres">
      <dgm:prSet presAssocID="{39CE8C3B-D568-41A5-BF91-9A69DE076127}" presName="dummy2b" presStyleCnt="0"/>
      <dgm:spPr/>
    </dgm:pt>
    <dgm:pt modelId="{1E29B72A-0F6C-4E84-AE3A-488609F1F5DD}" type="pres">
      <dgm:prSet presAssocID="{39CE8C3B-D568-41A5-BF91-9A69DE076127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DBC4E4D-73D5-45B4-A5F8-AB24091D2389}" type="pres">
      <dgm:prSet presAssocID="{39CE8C3B-D568-41A5-BF91-9A69DE076127}" presName="wedge3" presStyleLbl="node1" presStyleIdx="2" presStyleCnt="3"/>
      <dgm:spPr/>
      <dgm:t>
        <a:bodyPr/>
        <a:lstStyle/>
        <a:p>
          <a:endParaRPr lang="pt-BR"/>
        </a:p>
      </dgm:t>
    </dgm:pt>
    <dgm:pt modelId="{8767AC0E-45CB-45CA-9E83-CB882F0080CE}" type="pres">
      <dgm:prSet presAssocID="{39CE8C3B-D568-41A5-BF91-9A69DE076127}" presName="dummy3a" presStyleCnt="0"/>
      <dgm:spPr/>
    </dgm:pt>
    <dgm:pt modelId="{50C6659F-AF94-4D01-B162-C6FB9C75F7A4}" type="pres">
      <dgm:prSet presAssocID="{39CE8C3B-D568-41A5-BF91-9A69DE076127}" presName="dummy3b" presStyleCnt="0"/>
      <dgm:spPr/>
    </dgm:pt>
    <dgm:pt modelId="{DB71D162-F91F-4D28-A8EB-82EA0DAF78E3}" type="pres">
      <dgm:prSet presAssocID="{39CE8C3B-D568-41A5-BF91-9A69DE076127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CB5B578-A929-4223-BB6A-3179A8BC55D1}" type="pres">
      <dgm:prSet presAssocID="{77570943-2A64-4B3C-8D0E-446E677B740D}" presName="arrowWedge1" presStyleLbl="fgSibTrans2D1" presStyleIdx="0" presStyleCnt="3"/>
      <dgm:spPr/>
    </dgm:pt>
    <dgm:pt modelId="{6DE3C92A-C8BA-4092-92CE-EAECAEA26BC5}" type="pres">
      <dgm:prSet presAssocID="{791A1E22-C448-4C10-A96A-55800EBCE2EE}" presName="arrowWedge2" presStyleLbl="fgSibTrans2D1" presStyleIdx="1" presStyleCnt="3"/>
      <dgm:spPr/>
    </dgm:pt>
    <dgm:pt modelId="{5A1F27DD-4A48-4080-B655-E1EFA20EB891}" type="pres">
      <dgm:prSet presAssocID="{3180475D-1B42-486C-A225-5EDAD31BCCEE}" presName="arrowWedge3" presStyleLbl="fgSibTrans2D1" presStyleIdx="2" presStyleCnt="3"/>
      <dgm:spPr/>
    </dgm:pt>
  </dgm:ptLst>
  <dgm:cxnLst>
    <dgm:cxn modelId="{64696396-6EB9-42D1-8E35-53E202827195}" srcId="{39CE8C3B-D568-41A5-BF91-9A69DE076127}" destId="{E7A07C66-5FEE-4A39-B64D-46633607CF58}" srcOrd="2" destOrd="0" parTransId="{20E527A2-9791-4993-80B5-6242E16A11C8}" sibTransId="{3180475D-1B42-486C-A225-5EDAD31BCCEE}"/>
    <dgm:cxn modelId="{9C7863AF-1806-4D20-87D5-AC2D732CFE8C}" srcId="{39CE8C3B-D568-41A5-BF91-9A69DE076127}" destId="{64B00181-F938-407C-B28E-78AFF9A1C8A8}" srcOrd="0" destOrd="0" parTransId="{BD595620-B94C-4F18-BBFD-182FD6E8134B}" sibTransId="{77570943-2A64-4B3C-8D0E-446E677B740D}"/>
    <dgm:cxn modelId="{47EE9D65-216D-43A0-8E16-E1696CE091D5}" type="presOf" srcId="{64B00181-F938-407C-B28E-78AFF9A1C8A8}" destId="{30A1C0AC-188D-44B0-9757-77F6930B6155}" srcOrd="0" destOrd="0" presId="urn:microsoft.com/office/officeart/2005/8/layout/cycle8"/>
    <dgm:cxn modelId="{179A30BF-5DF8-4F0C-8F7B-F13BE01C40D0}" type="presOf" srcId="{E7A07C66-5FEE-4A39-B64D-46633607CF58}" destId="{8DBC4E4D-73D5-45B4-A5F8-AB24091D2389}" srcOrd="0" destOrd="0" presId="urn:microsoft.com/office/officeart/2005/8/layout/cycle8"/>
    <dgm:cxn modelId="{1A28B313-E543-4E40-9648-14FF41E8BFEB}" srcId="{39CE8C3B-D568-41A5-BF91-9A69DE076127}" destId="{B01186F4-CCDB-4479-8ABC-E9724CBDF769}" srcOrd="1" destOrd="0" parTransId="{DFB9C73E-2A55-45BA-917D-29BA4B52FC56}" sibTransId="{791A1E22-C448-4C10-A96A-55800EBCE2EE}"/>
    <dgm:cxn modelId="{5417E8E2-B891-4205-AF88-27205FD42549}" type="presOf" srcId="{E7A07C66-5FEE-4A39-B64D-46633607CF58}" destId="{DB71D162-F91F-4D28-A8EB-82EA0DAF78E3}" srcOrd="1" destOrd="0" presId="urn:microsoft.com/office/officeart/2005/8/layout/cycle8"/>
    <dgm:cxn modelId="{9882AFEA-D496-4B99-BBA5-17266A52C391}" type="presOf" srcId="{39CE8C3B-D568-41A5-BF91-9A69DE076127}" destId="{17B5AA47-2588-467C-A394-A00A0D59B746}" srcOrd="0" destOrd="0" presId="urn:microsoft.com/office/officeart/2005/8/layout/cycle8"/>
    <dgm:cxn modelId="{59FD50A0-8926-4011-A2AA-1F274F8AF6FF}" type="presOf" srcId="{B01186F4-CCDB-4479-8ABC-E9724CBDF769}" destId="{41C7934B-65B8-4E48-BE6E-4180AB0D03DA}" srcOrd="0" destOrd="0" presId="urn:microsoft.com/office/officeart/2005/8/layout/cycle8"/>
    <dgm:cxn modelId="{02DA14C2-0E28-46E4-B091-EBF6E09202AA}" type="presOf" srcId="{64B00181-F938-407C-B28E-78AFF9A1C8A8}" destId="{6EE46115-A4E0-4DB2-A6A7-FB79BDADEC07}" srcOrd="1" destOrd="0" presId="urn:microsoft.com/office/officeart/2005/8/layout/cycle8"/>
    <dgm:cxn modelId="{4D3C93E4-A72F-483C-9E50-43137279FF9B}" type="presOf" srcId="{B01186F4-CCDB-4479-8ABC-E9724CBDF769}" destId="{1E29B72A-0F6C-4E84-AE3A-488609F1F5DD}" srcOrd="1" destOrd="0" presId="urn:microsoft.com/office/officeart/2005/8/layout/cycle8"/>
    <dgm:cxn modelId="{69E86C48-9B2A-456B-A94C-A04A5A0FD673}" type="presParOf" srcId="{17B5AA47-2588-467C-A394-A00A0D59B746}" destId="{30A1C0AC-188D-44B0-9757-77F6930B6155}" srcOrd="0" destOrd="0" presId="urn:microsoft.com/office/officeart/2005/8/layout/cycle8"/>
    <dgm:cxn modelId="{C971790D-8BDC-4FC7-AF7F-27C932B58521}" type="presParOf" srcId="{17B5AA47-2588-467C-A394-A00A0D59B746}" destId="{759FB4E3-7C23-43CE-9C75-C93F05F52C67}" srcOrd="1" destOrd="0" presId="urn:microsoft.com/office/officeart/2005/8/layout/cycle8"/>
    <dgm:cxn modelId="{FFBC1C42-A5F4-4760-9CE1-23D606E34C5D}" type="presParOf" srcId="{17B5AA47-2588-467C-A394-A00A0D59B746}" destId="{EA43DFB0-2E24-4A58-A889-0E5CB75A1D9A}" srcOrd="2" destOrd="0" presId="urn:microsoft.com/office/officeart/2005/8/layout/cycle8"/>
    <dgm:cxn modelId="{6531A3C1-690E-43AF-9EC1-140E13AA1564}" type="presParOf" srcId="{17B5AA47-2588-467C-A394-A00A0D59B746}" destId="{6EE46115-A4E0-4DB2-A6A7-FB79BDADEC07}" srcOrd="3" destOrd="0" presId="urn:microsoft.com/office/officeart/2005/8/layout/cycle8"/>
    <dgm:cxn modelId="{29191AC1-A6B9-453F-BD2D-08E5C7F97048}" type="presParOf" srcId="{17B5AA47-2588-467C-A394-A00A0D59B746}" destId="{41C7934B-65B8-4E48-BE6E-4180AB0D03DA}" srcOrd="4" destOrd="0" presId="urn:microsoft.com/office/officeart/2005/8/layout/cycle8"/>
    <dgm:cxn modelId="{6D2713A3-126A-4DEB-92F2-60EEC1CB9ABF}" type="presParOf" srcId="{17B5AA47-2588-467C-A394-A00A0D59B746}" destId="{52FBD840-DBFE-4F4D-A586-00BFB18B2366}" srcOrd="5" destOrd="0" presId="urn:microsoft.com/office/officeart/2005/8/layout/cycle8"/>
    <dgm:cxn modelId="{34E8228F-5108-4163-8C93-F1B27AC6BDB9}" type="presParOf" srcId="{17B5AA47-2588-467C-A394-A00A0D59B746}" destId="{B1A9F516-E6B9-421B-BEE0-7CB81A6A737A}" srcOrd="6" destOrd="0" presId="urn:microsoft.com/office/officeart/2005/8/layout/cycle8"/>
    <dgm:cxn modelId="{71DF5FE2-BEF4-4CD9-B992-33CF4D0B312B}" type="presParOf" srcId="{17B5AA47-2588-467C-A394-A00A0D59B746}" destId="{1E29B72A-0F6C-4E84-AE3A-488609F1F5DD}" srcOrd="7" destOrd="0" presId="urn:microsoft.com/office/officeart/2005/8/layout/cycle8"/>
    <dgm:cxn modelId="{8D0D3B6A-3327-43C7-B0F7-A6A583782076}" type="presParOf" srcId="{17B5AA47-2588-467C-A394-A00A0D59B746}" destId="{8DBC4E4D-73D5-45B4-A5F8-AB24091D2389}" srcOrd="8" destOrd="0" presId="urn:microsoft.com/office/officeart/2005/8/layout/cycle8"/>
    <dgm:cxn modelId="{4C56A68A-ED21-42B5-AA15-C06F0801987B}" type="presParOf" srcId="{17B5AA47-2588-467C-A394-A00A0D59B746}" destId="{8767AC0E-45CB-45CA-9E83-CB882F0080CE}" srcOrd="9" destOrd="0" presId="urn:microsoft.com/office/officeart/2005/8/layout/cycle8"/>
    <dgm:cxn modelId="{D8E1038E-F9B7-441D-BE62-08F3B170F201}" type="presParOf" srcId="{17B5AA47-2588-467C-A394-A00A0D59B746}" destId="{50C6659F-AF94-4D01-B162-C6FB9C75F7A4}" srcOrd="10" destOrd="0" presId="urn:microsoft.com/office/officeart/2005/8/layout/cycle8"/>
    <dgm:cxn modelId="{1EBDB5D4-08AA-4651-8D8D-44EFAB5EF029}" type="presParOf" srcId="{17B5AA47-2588-467C-A394-A00A0D59B746}" destId="{DB71D162-F91F-4D28-A8EB-82EA0DAF78E3}" srcOrd="11" destOrd="0" presId="urn:microsoft.com/office/officeart/2005/8/layout/cycle8"/>
    <dgm:cxn modelId="{F17EC561-1349-45F3-A117-5287B176BC0E}" type="presParOf" srcId="{17B5AA47-2588-467C-A394-A00A0D59B746}" destId="{FCB5B578-A929-4223-BB6A-3179A8BC55D1}" srcOrd="12" destOrd="0" presId="urn:microsoft.com/office/officeart/2005/8/layout/cycle8"/>
    <dgm:cxn modelId="{3A5C97B9-B11F-410D-B2F2-5FB7BD5504A6}" type="presParOf" srcId="{17B5AA47-2588-467C-A394-A00A0D59B746}" destId="{6DE3C92A-C8BA-4092-92CE-EAECAEA26BC5}" srcOrd="13" destOrd="0" presId="urn:microsoft.com/office/officeart/2005/8/layout/cycle8"/>
    <dgm:cxn modelId="{A28944CD-EF84-41E7-8B74-C842C0F04747}" type="presParOf" srcId="{17B5AA47-2588-467C-A394-A00A0D59B746}" destId="{5A1F27DD-4A48-4080-B655-E1EFA20EB891}" srcOrd="14" destOrd="0" presId="urn:microsoft.com/office/officeart/2005/8/layout/cycle8"/>
  </dgm:cxnLst>
  <dgm:bg>
    <a:solidFill>
      <a:schemeClr val="bg1"/>
    </a:solidFill>
  </dgm:bg>
  <dgm:whole>
    <a:ln>
      <a:noFill/>
    </a:ln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9CE8C3B-D568-41A5-BF91-9A69DE076127}" type="doc">
      <dgm:prSet loTypeId="urn:microsoft.com/office/officeart/2005/8/layout/cycle8" loCatId="cycle" qsTypeId="urn:microsoft.com/office/officeart/2005/8/quickstyle/3d9" qsCatId="3D" csTypeId="urn:microsoft.com/office/officeart/2005/8/colors/accent1_2" csCatId="accent1" phldr="1"/>
      <dgm:spPr>
        <a:scene3d>
          <a:camera prst="perspectiveRelaxed">
            <a:rot lat="19149996" lon="20104178" rev="1577324"/>
          </a:camera>
          <a:lightRig rig="balanced" dir="t"/>
          <a:backdrop>
            <a:anchor x="0" y="0" z="-210000"/>
            <a:norm dx="0" dy="0" dz="914400"/>
            <a:up dx="0" dy="914400" dz="0"/>
          </a:backdrop>
        </a:scene3d>
      </dgm:spPr>
    </dgm:pt>
    <dgm:pt modelId="{64B00181-F938-407C-B28E-78AFF9A1C8A8}">
      <dgm:prSet phldrT="[Texto]"/>
      <dgm:spPr/>
      <dgm:t>
        <a:bodyPr/>
        <a:lstStyle/>
        <a:p>
          <a:r>
            <a:rPr lang="pt-BR" b="1" dirty="0" smtClean="0"/>
            <a:t>CEDEP</a:t>
          </a:r>
          <a:endParaRPr lang="pt-BR" b="1" dirty="0"/>
        </a:p>
      </dgm:t>
    </dgm:pt>
    <dgm:pt modelId="{BD595620-B94C-4F18-BBFD-182FD6E8134B}" type="parTrans" cxnId="{9C7863AF-1806-4D20-87D5-AC2D732CFE8C}">
      <dgm:prSet/>
      <dgm:spPr/>
      <dgm:t>
        <a:bodyPr/>
        <a:lstStyle/>
        <a:p>
          <a:endParaRPr lang="pt-BR"/>
        </a:p>
      </dgm:t>
    </dgm:pt>
    <dgm:pt modelId="{77570943-2A64-4B3C-8D0E-446E677B740D}" type="sibTrans" cxnId="{9C7863AF-1806-4D20-87D5-AC2D732CFE8C}">
      <dgm:prSet/>
      <dgm:spPr/>
      <dgm:t>
        <a:bodyPr/>
        <a:lstStyle/>
        <a:p>
          <a:endParaRPr lang="pt-BR"/>
        </a:p>
      </dgm:t>
    </dgm:pt>
    <dgm:pt modelId="{B01186F4-CCDB-4479-8ABC-E9724CBDF769}">
      <dgm:prSet phldrT="[Texto]"/>
      <dgm:spPr/>
      <dgm:t>
        <a:bodyPr/>
        <a:lstStyle/>
        <a:p>
          <a:r>
            <a:rPr lang="pt-BR" b="1" dirty="0" smtClean="0"/>
            <a:t>UnB</a:t>
          </a:r>
          <a:endParaRPr lang="pt-BR" b="1" dirty="0"/>
        </a:p>
      </dgm:t>
    </dgm:pt>
    <dgm:pt modelId="{DFB9C73E-2A55-45BA-917D-29BA4B52FC56}" type="parTrans" cxnId="{1A28B313-E543-4E40-9648-14FF41E8BFEB}">
      <dgm:prSet/>
      <dgm:spPr/>
      <dgm:t>
        <a:bodyPr/>
        <a:lstStyle/>
        <a:p>
          <a:endParaRPr lang="pt-BR"/>
        </a:p>
      </dgm:t>
    </dgm:pt>
    <dgm:pt modelId="{791A1E22-C448-4C10-A96A-55800EBCE2EE}" type="sibTrans" cxnId="{1A28B313-E543-4E40-9648-14FF41E8BFEB}">
      <dgm:prSet/>
      <dgm:spPr/>
      <dgm:t>
        <a:bodyPr/>
        <a:lstStyle/>
        <a:p>
          <a:endParaRPr lang="pt-BR"/>
        </a:p>
      </dgm:t>
    </dgm:pt>
    <dgm:pt modelId="{E7A07C66-5FEE-4A39-B64D-46633607CF58}">
      <dgm:prSet phldrT="[Texto]" custT="1"/>
      <dgm:spPr>
        <a:effectLst>
          <a:glow rad="927100">
            <a:schemeClr val="accent6">
              <a:satMod val="175000"/>
              <a:alpha val="55000"/>
            </a:schemeClr>
          </a:glow>
        </a:effectLst>
        <a:sp3d extrusionH="152250" prstMaterial="matte">
          <a:bevelT w="165100" prst="coolSlant"/>
        </a:sp3d>
      </dgm:spPr>
      <dgm:t>
        <a:bodyPr>
          <a:sp3d extrusionH="28000" prstMaterial="matte"/>
        </a:bodyPr>
        <a:lstStyle/>
        <a:p>
          <a:r>
            <a:rPr lang="pt-BR" sz="2000" b="1" baseline="0" dirty="0" smtClean="0">
              <a:solidFill>
                <a:schemeClr val="bg1"/>
              </a:solidFill>
            </a:rPr>
            <a:t>EC 03</a:t>
          </a:r>
          <a:endParaRPr lang="pt-BR" sz="2000" b="1" baseline="0" dirty="0">
            <a:solidFill>
              <a:schemeClr val="bg1"/>
            </a:solidFill>
          </a:endParaRPr>
        </a:p>
      </dgm:t>
    </dgm:pt>
    <dgm:pt modelId="{20E527A2-9791-4993-80B5-6242E16A11C8}" type="parTrans" cxnId="{64696396-6EB9-42D1-8E35-53E202827195}">
      <dgm:prSet/>
      <dgm:spPr/>
      <dgm:t>
        <a:bodyPr/>
        <a:lstStyle/>
        <a:p>
          <a:endParaRPr lang="pt-BR"/>
        </a:p>
      </dgm:t>
    </dgm:pt>
    <dgm:pt modelId="{3180475D-1B42-486C-A225-5EDAD31BCCEE}" type="sibTrans" cxnId="{64696396-6EB9-42D1-8E35-53E202827195}">
      <dgm:prSet/>
      <dgm:spPr/>
      <dgm:t>
        <a:bodyPr/>
        <a:lstStyle/>
        <a:p>
          <a:endParaRPr lang="pt-BR"/>
        </a:p>
      </dgm:t>
    </dgm:pt>
    <dgm:pt modelId="{17B5AA47-2588-467C-A394-A00A0D59B746}" type="pres">
      <dgm:prSet presAssocID="{39CE8C3B-D568-41A5-BF91-9A69DE076127}" presName="compositeShape" presStyleCnt="0">
        <dgm:presLayoutVars>
          <dgm:chMax val="7"/>
          <dgm:dir/>
          <dgm:resizeHandles val="exact"/>
        </dgm:presLayoutVars>
      </dgm:prSet>
      <dgm:spPr/>
    </dgm:pt>
    <dgm:pt modelId="{30A1C0AC-188D-44B0-9757-77F6930B6155}" type="pres">
      <dgm:prSet presAssocID="{39CE8C3B-D568-41A5-BF91-9A69DE076127}" presName="wedge1" presStyleLbl="node1" presStyleIdx="0" presStyleCnt="3"/>
      <dgm:spPr/>
      <dgm:t>
        <a:bodyPr/>
        <a:lstStyle/>
        <a:p>
          <a:endParaRPr lang="pt-BR"/>
        </a:p>
      </dgm:t>
    </dgm:pt>
    <dgm:pt modelId="{759FB4E3-7C23-43CE-9C75-C93F05F52C67}" type="pres">
      <dgm:prSet presAssocID="{39CE8C3B-D568-41A5-BF91-9A69DE076127}" presName="dummy1a" presStyleCnt="0"/>
      <dgm:spPr/>
    </dgm:pt>
    <dgm:pt modelId="{EA43DFB0-2E24-4A58-A889-0E5CB75A1D9A}" type="pres">
      <dgm:prSet presAssocID="{39CE8C3B-D568-41A5-BF91-9A69DE076127}" presName="dummy1b" presStyleCnt="0"/>
      <dgm:spPr/>
    </dgm:pt>
    <dgm:pt modelId="{6EE46115-A4E0-4DB2-A6A7-FB79BDADEC07}" type="pres">
      <dgm:prSet presAssocID="{39CE8C3B-D568-41A5-BF91-9A69DE076127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1C7934B-65B8-4E48-BE6E-4180AB0D03DA}" type="pres">
      <dgm:prSet presAssocID="{39CE8C3B-D568-41A5-BF91-9A69DE076127}" presName="wedge2" presStyleLbl="node1" presStyleIdx="1" presStyleCnt="3"/>
      <dgm:spPr/>
      <dgm:t>
        <a:bodyPr/>
        <a:lstStyle/>
        <a:p>
          <a:endParaRPr lang="pt-BR"/>
        </a:p>
      </dgm:t>
    </dgm:pt>
    <dgm:pt modelId="{52FBD840-DBFE-4F4D-A586-00BFB18B2366}" type="pres">
      <dgm:prSet presAssocID="{39CE8C3B-D568-41A5-BF91-9A69DE076127}" presName="dummy2a" presStyleCnt="0"/>
      <dgm:spPr/>
    </dgm:pt>
    <dgm:pt modelId="{B1A9F516-E6B9-421B-BEE0-7CB81A6A737A}" type="pres">
      <dgm:prSet presAssocID="{39CE8C3B-D568-41A5-BF91-9A69DE076127}" presName="dummy2b" presStyleCnt="0"/>
      <dgm:spPr/>
    </dgm:pt>
    <dgm:pt modelId="{1E29B72A-0F6C-4E84-AE3A-488609F1F5DD}" type="pres">
      <dgm:prSet presAssocID="{39CE8C3B-D568-41A5-BF91-9A69DE076127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DBC4E4D-73D5-45B4-A5F8-AB24091D2389}" type="pres">
      <dgm:prSet presAssocID="{39CE8C3B-D568-41A5-BF91-9A69DE076127}" presName="wedge3" presStyleLbl="node1" presStyleIdx="2" presStyleCnt="3"/>
      <dgm:spPr/>
      <dgm:t>
        <a:bodyPr/>
        <a:lstStyle/>
        <a:p>
          <a:endParaRPr lang="pt-BR"/>
        </a:p>
      </dgm:t>
    </dgm:pt>
    <dgm:pt modelId="{8767AC0E-45CB-45CA-9E83-CB882F0080CE}" type="pres">
      <dgm:prSet presAssocID="{39CE8C3B-D568-41A5-BF91-9A69DE076127}" presName="dummy3a" presStyleCnt="0"/>
      <dgm:spPr/>
    </dgm:pt>
    <dgm:pt modelId="{50C6659F-AF94-4D01-B162-C6FB9C75F7A4}" type="pres">
      <dgm:prSet presAssocID="{39CE8C3B-D568-41A5-BF91-9A69DE076127}" presName="dummy3b" presStyleCnt="0"/>
      <dgm:spPr/>
    </dgm:pt>
    <dgm:pt modelId="{DB71D162-F91F-4D28-A8EB-82EA0DAF78E3}" type="pres">
      <dgm:prSet presAssocID="{39CE8C3B-D568-41A5-BF91-9A69DE076127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CB5B578-A929-4223-BB6A-3179A8BC55D1}" type="pres">
      <dgm:prSet presAssocID="{77570943-2A64-4B3C-8D0E-446E677B740D}" presName="arrowWedge1" presStyleLbl="fgSibTrans2D1" presStyleIdx="0" presStyleCnt="3"/>
      <dgm:spPr/>
    </dgm:pt>
    <dgm:pt modelId="{6DE3C92A-C8BA-4092-92CE-EAECAEA26BC5}" type="pres">
      <dgm:prSet presAssocID="{791A1E22-C448-4C10-A96A-55800EBCE2EE}" presName="arrowWedge2" presStyleLbl="fgSibTrans2D1" presStyleIdx="1" presStyleCnt="3"/>
      <dgm:spPr/>
    </dgm:pt>
    <dgm:pt modelId="{5A1F27DD-4A48-4080-B655-E1EFA20EB891}" type="pres">
      <dgm:prSet presAssocID="{3180475D-1B42-486C-A225-5EDAD31BCCEE}" presName="arrowWedge3" presStyleLbl="fgSibTrans2D1" presStyleIdx="2" presStyleCnt="3"/>
      <dgm:spPr/>
    </dgm:pt>
  </dgm:ptLst>
  <dgm:cxnLst>
    <dgm:cxn modelId="{1A28B313-E543-4E40-9648-14FF41E8BFEB}" srcId="{39CE8C3B-D568-41A5-BF91-9A69DE076127}" destId="{B01186F4-CCDB-4479-8ABC-E9724CBDF769}" srcOrd="1" destOrd="0" parTransId="{DFB9C73E-2A55-45BA-917D-29BA4B52FC56}" sibTransId="{791A1E22-C448-4C10-A96A-55800EBCE2EE}"/>
    <dgm:cxn modelId="{64696396-6EB9-42D1-8E35-53E202827195}" srcId="{39CE8C3B-D568-41A5-BF91-9A69DE076127}" destId="{E7A07C66-5FEE-4A39-B64D-46633607CF58}" srcOrd="2" destOrd="0" parTransId="{20E527A2-9791-4993-80B5-6242E16A11C8}" sibTransId="{3180475D-1B42-486C-A225-5EDAD31BCCEE}"/>
    <dgm:cxn modelId="{8989B305-E74B-4EBD-B8DF-69F64243DA00}" type="presOf" srcId="{64B00181-F938-407C-B28E-78AFF9A1C8A8}" destId="{30A1C0AC-188D-44B0-9757-77F6930B6155}" srcOrd="0" destOrd="0" presId="urn:microsoft.com/office/officeart/2005/8/layout/cycle8"/>
    <dgm:cxn modelId="{DAA5CB74-C199-4FD3-A2FA-CD9C622D962B}" type="presOf" srcId="{E7A07C66-5FEE-4A39-B64D-46633607CF58}" destId="{DB71D162-F91F-4D28-A8EB-82EA0DAF78E3}" srcOrd="1" destOrd="0" presId="urn:microsoft.com/office/officeart/2005/8/layout/cycle8"/>
    <dgm:cxn modelId="{CA1F4BE7-7C85-4B17-8E17-D2C0D3B4F2AA}" type="presOf" srcId="{B01186F4-CCDB-4479-8ABC-E9724CBDF769}" destId="{41C7934B-65B8-4E48-BE6E-4180AB0D03DA}" srcOrd="0" destOrd="0" presId="urn:microsoft.com/office/officeart/2005/8/layout/cycle8"/>
    <dgm:cxn modelId="{EFF034FF-4B21-405A-B7B3-6587F7AB6E69}" type="presOf" srcId="{E7A07C66-5FEE-4A39-B64D-46633607CF58}" destId="{8DBC4E4D-73D5-45B4-A5F8-AB24091D2389}" srcOrd="0" destOrd="0" presId="urn:microsoft.com/office/officeart/2005/8/layout/cycle8"/>
    <dgm:cxn modelId="{9C7863AF-1806-4D20-87D5-AC2D732CFE8C}" srcId="{39CE8C3B-D568-41A5-BF91-9A69DE076127}" destId="{64B00181-F938-407C-B28E-78AFF9A1C8A8}" srcOrd="0" destOrd="0" parTransId="{BD595620-B94C-4F18-BBFD-182FD6E8134B}" sibTransId="{77570943-2A64-4B3C-8D0E-446E677B740D}"/>
    <dgm:cxn modelId="{A0F39046-88FD-46D0-9FBF-0223B90ADE9A}" type="presOf" srcId="{B01186F4-CCDB-4479-8ABC-E9724CBDF769}" destId="{1E29B72A-0F6C-4E84-AE3A-488609F1F5DD}" srcOrd="1" destOrd="0" presId="urn:microsoft.com/office/officeart/2005/8/layout/cycle8"/>
    <dgm:cxn modelId="{2F0A3809-C141-4D08-9ACB-8B9956064DBA}" type="presOf" srcId="{64B00181-F938-407C-B28E-78AFF9A1C8A8}" destId="{6EE46115-A4E0-4DB2-A6A7-FB79BDADEC07}" srcOrd="1" destOrd="0" presId="urn:microsoft.com/office/officeart/2005/8/layout/cycle8"/>
    <dgm:cxn modelId="{A4B78442-192A-4BE1-9B93-3A53F7E2BABB}" type="presOf" srcId="{39CE8C3B-D568-41A5-BF91-9A69DE076127}" destId="{17B5AA47-2588-467C-A394-A00A0D59B746}" srcOrd="0" destOrd="0" presId="urn:microsoft.com/office/officeart/2005/8/layout/cycle8"/>
    <dgm:cxn modelId="{D2FFAD39-0E5D-438B-A76F-1C84B32078A3}" type="presParOf" srcId="{17B5AA47-2588-467C-A394-A00A0D59B746}" destId="{30A1C0AC-188D-44B0-9757-77F6930B6155}" srcOrd="0" destOrd="0" presId="urn:microsoft.com/office/officeart/2005/8/layout/cycle8"/>
    <dgm:cxn modelId="{5D4FFB64-847F-4A48-86BD-A176EC2C33CD}" type="presParOf" srcId="{17B5AA47-2588-467C-A394-A00A0D59B746}" destId="{759FB4E3-7C23-43CE-9C75-C93F05F52C67}" srcOrd="1" destOrd="0" presId="urn:microsoft.com/office/officeart/2005/8/layout/cycle8"/>
    <dgm:cxn modelId="{60C1CF8F-5056-480C-8E47-33299D966543}" type="presParOf" srcId="{17B5AA47-2588-467C-A394-A00A0D59B746}" destId="{EA43DFB0-2E24-4A58-A889-0E5CB75A1D9A}" srcOrd="2" destOrd="0" presId="urn:microsoft.com/office/officeart/2005/8/layout/cycle8"/>
    <dgm:cxn modelId="{6328D54A-1585-43AB-9B6A-71DA44803214}" type="presParOf" srcId="{17B5AA47-2588-467C-A394-A00A0D59B746}" destId="{6EE46115-A4E0-4DB2-A6A7-FB79BDADEC07}" srcOrd="3" destOrd="0" presId="urn:microsoft.com/office/officeart/2005/8/layout/cycle8"/>
    <dgm:cxn modelId="{D757D48A-52FC-451A-8268-88BD16DCF8DC}" type="presParOf" srcId="{17B5AA47-2588-467C-A394-A00A0D59B746}" destId="{41C7934B-65B8-4E48-BE6E-4180AB0D03DA}" srcOrd="4" destOrd="0" presId="urn:microsoft.com/office/officeart/2005/8/layout/cycle8"/>
    <dgm:cxn modelId="{DE16080E-963C-4627-9C06-95D85BE43521}" type="presParOf" srcId="{17B5AA47-2588-467C-A394-A00A0D59B746}" destId="{52FBD840-DBFE-4F4D-A586-00BFB18B2366}" srcOrd="5" destOrd="0" presId="urn:microsoft.com/office/officeart/2005/8/layout/cycle8"/>
    <dgm:cxn modelId="{39AE54AB-4A27-4719-8460-1320CF29A6ED}" type="presParOf" srcId="{17B5AA47-2588-467C-A394-A00A0D59B746}" destId="{B1A9F516-E6B9-421B-BEE0-7CB81A6A737A}" srcOrd="6" destOrd="0" presId="urn:microsoft.com/office/officeart/2005/8/layout/cycle8"/>
    <dgm:cxn modelId="{75F1A59A-3BD8-40D5-A2D8-34E2430DD8E3}" type="presParOf" srcId="{17B5AA47-2588-467C-A394-A00A0D59B746}" destId="{1E29B72A-0F6C-4E84-AE3A-488609F1F5DD}" srcOrd="7" destOrd="0" presId="urn:microsoft.com/office/officeart/2005/8/layout/cycle8"/>
    <dgm:cxn modelId="{3268D233-A70B-45D3-9F0A-D608A899FDE4}" type="presParOf" srcId="{17B5AA47-2588-467C-A394-A00A0D59B746}" destId="{8DBC4E4D-73D5-45B4-A5F8-AB24091D2389}" srcOrd="8" destOrd="0" presId="urn:microsoft.com/office/officeart/2005/8/layout/cycle8"/>
    <dgm:cxn modelId="{3FA5E986-4F7D-428B-8950-CEF910D8661C}" type="presParOf" srcId="{17B5AA47-2588-467C-A394-A00A0D59B746}" destId="{8767AC0E-45CB-45CA-9E83-CB882F0080CE}" srcOrd="9" destOrd="0" presId="urn:microsoft.com/office/officeart/2005/8/layout/cycle8"/>
    <dgm:cxn modelId="{683294D1-E765-4952-A956-8FB949094DE4}" type="presParOf" srcId="{17B5AA47-2588-467C-A394-A00A0D59B746}" destId="{50C6659F-AF94-4D01-B162-C6FB9C75F7A4}" srcOrd="10" destOrd="0" presId="urn:microsoft.com/office/officeart/2005/8/layout/cycle8"/>
    <dgm:cxn modelId="{310E37C2-A27B-4254-BAD1-708DFDBB2E33}" type="presParOf" srcId="{17B5AA47-2588-467C-A394-A00A0D59B746}" destId="{DB71D162-F91F-4D28-A8EB-82EA0DAF78E3}" srcOrd="11" destOrd="0" presId="urn:microsoft.com/office/officeart/2005/8/layout/cycle8"/>
    <dgm:cxn modelId="{0C340C18-8EF2-4618-AD58-985F6DCD1B43}" type="presParOf" srcId="{17B5AA47-2588-467C-A394-A00A0D59B746}" destId="{FCB5B578-A929-4223-BB6A-3179A8BC55D1}" srcOrd="12" destOrd="0" presId="urn:microsoft.com/office/officeart/2005/8/layout/cycle8"/>
    <dgm:cxn modelId="{DD252588-F518-4A14-9588-05EB633E4D09}" type="presParOf" srcId="{17B5AA47-2588-467C-A394-A00A0D59B746}" destId="{6DE3C92A-C8BA-4092-92CE-EAECAEA26BC5}" srcOrd="13" destOrd="0" presId="urn:microsoft.com/office/officeart/2005/8/layout/cycle8"/>
    <dgm:cxn modelId="{26B682E7-4C59-4FAF-A8E3-E132DB17E2B2}" type="presParOf" srcId="{17B5AA47-2588-467C-A394-A00A0D59B746}" destId="{5A1F27DD-4A48-4080-B655-E1EFA20EB891}" srcOrd="14" destOrd="0" presId="urn:microsoft.com/office/officeart/2005/8/layout/cycle8"/>
  </dgm:cxnLst>
  <dgm:bg>
    <a:solidFill>
      <a:schemeClr val="bg1"/>
    </a:solidFill>
  </dgm:bg>
  <dgm:whole>
    <a:ln>
      <a:noFill/>
    </a:ln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9CE8C3B-D568-41A5-BF91-9A69DE076127}" type="doc">
      <dgm:prSet loTypeId="urn:microsoft.com/office/officeart/2005/8/layout/cycle8" loCatId="cycle" qsTypeId="urn:microsoft.com/office/officeart/2005/8/quickstyle/3d9" qsCatId="3D" csTypeId="urn:microsoft.com/office/officeart/2005/8/colors/accent1_2" csCatId="accent1" phldr="1"/>
      <dgm:spPr>
        <a:scene3d>
          <a:camera prst="perspectiveRelaxed">
            <a:rot lat="19149996" lon="20104178" rev="1577324"/>
          </a:camera>
          <a:lightRig rig="balanced" dir="t"/>
          <a:backdrop>
            <a:anchor x="0" y="0" z="-210000"/>
            <a:norm dx="0" dy="0" dz="914400"/>
            <a:up dx="0" dy="914400" dz="0"/>
          </a:backdrop>
        </a:scene3d>
      </dgm:spPr>
    </dgm:pt>
    <dgm:pt modelId="{64B00181-F938-407C-B28E-78AFF9A1C8A8}">
      <dgm:prSet phldrT="[Texto]"/>
      <dgm:spPr>
        <a:effectLst>
          <a:glow rad="927100">
            <a:schemeClr val="accent6">
              <a:satMod val="175000"/>
              <a:alpha val="55000"/>
            </a:schemeClr>
          </a:glow>
        </a:effectLst>
      </dgm:spPr>
      <dgm:t>
        <a:bodyPr/>
        <a:lstStyle/>
        <a:p>
          <a:r>
            <a:rPr lang="pt-BR" b="1" dirty="0" smtClean="0"/>
            <a:t>CEDEP</a:t>
          </a:r>
          <a:endParaRPr lang="pt-BR" b="1" dirty="0"/>
        </a:p>
      </dgm:t>
    </dgm:pt>
    <dgm:pt modelId="{BD595620-B94C-4F18-BBFD-182FD6E8134B}" type="parTrans" cxnId="{9C7863AF-1806-4D20-87D5-AC2D732CFE8C}">
      <dgm:prSet/>
      <dgm:spPr/>
      <dgm:t>
        <a:bodyPr/>
        <a:lstStyle/>
        <a:p>
          <a:endParaRPr lang="pt-BR"/>
        </a:p>
      </dgm:t>
    </dgm:pt>
    <dgm:pt modelId="{77570943-2A64-4B3C-8D0E-446E677B740D}" type="sibTrans" cxnId="{9C7863AF-1806-4D20-87D5-AC2D732CFE8C}">
      <dgm:prSet/>
      <dgm:spPr/>
      <dgm:t>
        <a:bodyPr/>
        <a:lstStyle/>
        <a:p>
          <a:endParaRPr lang="pt-BR"/>
        </a:p>
      </dgm:t>
    </dgm:pt>
    <dgm:pt modelId="{B01186F4-CCDB-4479-8ABC-E9724CBDF769}">
      <dgm:prSet phldrT="[Texto]"/>
      <dgm:spPr/>
      <dgm:t>
        <a:bodyPr/>
        <a:lstStyle/>
        <a:p>
          <a:r>
            <a:rPr lang="pt-BR" b="1" dirty="0" smtClean="0"/>
            <a:t>UnB</a:t>
          </a:r>
          <a:endParaRPr lang="pt-BR" b="1" dirty="0"/>
        </a:p>
      </dgm:t>
    </dgm:pt>
    <dgm:pt modelId="{DFB9C73E-2A55-45BA-917D-29BA4B52FC56}" type="parTrans" cxnId="{1A28B313-E543-4E40-9648-14FF41E8BFEB}">
      <dgm:prSet/>
      <dgm:spPr/>
      <dgm:t>
        <a:bodyPr/>
        <a:lstStyle/>
        <a:p>
          <a:endParaRPr lang="pt-BR"/>
        </a:p>
      </dgm:t>
    </dgm:pt>
    <dgm:pt modelId="{791A1E22-C448-4C10-A96A-55800EBCE2EE}" type="sibTrans" cxnId="{1A28B313-E543-4E40-9648-14FF41E8BFEB}">
      <dgm:prSet/>
      <dgm:spPr/>
      <dgm:t>
        <a:bodyPr/>
        <a:lstStyle/>
        <a:p>
          <a:endParaRPr lang="pt-BR"/>
        </a:p>
      </dgm:t>
    </dgm:pt>
    <dgm:pt modelId="{E7A07C66-5FEE-4A39-B64D-46633607CF58}">
      <dgm:prSet phldrT="[Texto]" custT="1"/>
      <dgm:spPr>
        <a:effectLst>
          <a:glow rad="927100">
            <a:schemeClr val="accent6">
              <a:satMod val="175000"/>
              <a:alpha val="55000"/>
            </a:schemeClr>
          </a:glow>
        </a:effectLst>
        <a:sp3d extrusionH="152250" prstMaterial="matte">
          <a:bevelT w="165100" prst="coolSlant"/>
        </a:sp3d>
      </dgm:spPr>
      <dgm:t>
        <a:bodyPr>
          <a:sp3d extrusionH="28000" prstMaterial="matte"/>
        </a:bodyPr>
        <a:lstStyle/>
        <a:p>
          <a:r>
            <a:rPr lang="pt-BR" sz="2000" b="1" baseline="0" dirty="0" smtClean="0">
              <a:solidFill>
                <a:schemeClr val="bg1"/>
              </a:solidFill>
            </a:rPr>
            <a:t>EC 03</a:t>
          </a:r>
          <a:endParaRPr lang="pt-BR" sz="2000" b="1" baseline="0" dirty="0">
            <a:solidFill>
              <a:schemeClr val="bg1"/>
            </a:solidFill>
          </a:endParaRPr>
        </a:p>
      </dgm:t>
    </dgm:pt>
    <dgm:pt modelId="{20E527A2-9791-4993-80B5-6242E16A11C8}" type="parTrans" cxnId="{64696396-6EB9-42D1-8E35-53E202827195}">
      <dgm:prSet/>
      <dgm:spPr/>
      <dgm:t>
        <a:bodyPr/>
        <a:lstStyle/>
        <a:p>
          <a:endParaRPr lang="pt-BR"/>
        </a:p>
      </dgm:t>
    </dgm:pt>
    <dgm:pt modelId="{3180475D-1B42-486C-A225-5EDAD31BCCEE}" type="sibTrans" cxnId="{64696396-6EB9-42D1-8E35-53E202827195}">
      <dgm:prSet/>
      <dgm:spPr/>
      <dgm:t>
        <a:bodyPr/>
        <a:lstStyle/>
        <a:p>
          <a:endParaRPr lang="pt-BR"/>
        </a:p>
      </dgm:t>
    </dgm:pt>
    <dgm:pt modelId="{17B5AA47-2588-467C-A394-A00A0D59B746}" type="pres">
      <dgm:prSet presAssocID="{39CE8C3B-D568-41A5-BF91-9A69DE076127}" presName="compositeShape" presStyleCnt="0">
        <dgm:presLayoutVars>
          <dgm:chMax val="7"/>
          <dgm:dir/>
          <dgm:resizeHandles val="exact"/>
        </dgm:presLayoutVars>
      </dgm:prSet>
      <dgm:spPr/>
    </dgm:pt>
    <dgm:pt modelId="{30A1C0AC-188D-44B0-9757-77F6930B6155}" type="pres">
      <dgm:prSet presAssocID="{39CE8C3B-D568-41A5-BF91-9A69DE076127}" presName="wedge1" presStyleLbl="node1" presStyleIdx="0" presStyleCnt="3"/>
      <dgm:spPr/>
      <dgm:t>
        <a:bodyPr/>
        <a:lstStyle/>
        <a:p>
          <a:endParaRPr lang="pt-BR"/>
        </a:p>
      </dgm:t>
    </dgm:pt>
    <dgm:pt modelId="{759FB4E3-7C23-43CE-9C75-C93F05F52C67}" type="pres">
      <dgm:prSet presAssocID="{39CE8C3B-D568-41A5-BF91-9A69DE076127}" presName="dummy1a" presStyleCnt="0"/>
      <dgm:spPr/>
    </dgm:pt>
    <dgm:pt modelId="{EA43DFB0-2E24-4A58-A889-0E5CB75A1D9A}" type="pres">
      <dgm:prSet presAssocID="{39CE8C3B-D568-41A5-BF91-9A69DE076127}" presName="dummy1b" presStyleCnt="0"/>
      <dgm:spPr/>
    </dgm:pt>
    <dgm:pt modelId="{6EE46115-A4E0-4DB2-A6A7-FB79BDADEC07}" type="pres">
      <dgm:prSet presAssocID="{39CE8C3B-D568-41A5-BF91-9A69DE076127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1C7934B-65B8-4E48-BE6E-4180AB0D03DA}" type="pres">
      <dgm:prSet presAssocID="{39CE8C3B-D568-41A5-BF91-9A69DE076127}" presName="wedge2" presStyleLbl="node1" presStyleIdx="1" presStyleCnt="3"/>
      <dgm:spPr/>
      <dgm:t>
        <a:bodyPr/>
        <a:lstStyle/>
        <a:p>
          <a:endParaRPr lang="pt-BR"/>
        </a:p>
      </dgm:t>
    </dgm:pt>
    <dgm:pt modelId="{52FBD840-DBFE-4F4D-A586-00BFB18B2366}" type="pres">
      <dgm:prSet presAssocID="{39CE8C3B-D568-41A5-BF91-9A69DE076127}" presName="dummy2a" presStyleCnt="0"/>
      <dgm:spPr/>
    </dgm:pt>
    <dgm:pt modelId="{B1A9F516-E6B9-421B-BEE0-7CB81A6A737A}" type="pres">
      <dgm:prSet presAssocID="{39CE8C3B-D568-41A5-BF91-9A69DE076127}" presName="dummy2b" presStyleCnt="0"/>
      <dgm:spPr/>
    </dgm:pt>
    <dgm:pt modelId="{1E29B72A-0F6C-4E84-AE3A-488609F1F5DD}" type="pres">
      <dgm:prSet presAssocID="{39CE8C3B-D568-41A5-BF91-9A69DE076127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DBC4E4D-73D5-45B4-A5F8-AB24091D2389}" type="pres">
      <dgm:prSet presAssocID="{39CE8C3B-D568-41A5-BF91-9A69DE076127}" presName="wedge3" presStyleLbl="node1" presStyleIdx="2" presStyleCnt="3"/>
      <dgm:spPr/>
      <dgm:t>
        <a:bodyPr/>
        <a:lstStyle/>
        <a:p>
          <a:endParaRPr lang="pt-BR"/>
        </a:p>
      </dgm:t>
    </dgm:pt>
    <dgm:pt modelId="{8767AC0E-45CB-45CA-9E83-CB882F0080CE}" type="pres">
      <dgm:prSet presAssocID="{39CE8C3B-D568-41A5-BF91-9A69DE076127}" presName="dummy3a" presStyleCnt="0"/>
      <dgm:spPr/>
    </dgm:pt>
    <dgm:pt modelId="{50C6659F-AF94-4D01-B162-C6FB9C75F7A4}" type="pres">
      <dgm:prSet presAssocID="{39CE8C3B-D568-41A5-BF91-9A69DE076127}" presName="dummy3b" presStyleCnt="0"/>
      <dgm:spPr/>
    </dgm:pt>
    <dgm:pt modelId="{DB71D162-F91F-4D28-A8EB-82EA0DAF78E3}" type="pres">
      <dgm:prSet presAssocID="{39CE8C3B-D568-41A5-BF91-9A69DE076127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CB5B578-A929-4223-BB6A-3179A8BC55D1}" type="pres">
      <dgm:prSet presAssocID="{77570943-2A64-4B3C-8D0E-446E677B740D}" presName="arrowWedge1" presStyleLbl="fgSibTrans2D1" presStyleIdx="0" presStyleCnt="3"/>
      <dgm:spPr/>
    </dgm:pt>
    <dgm:pt modelId="{6DE3C92A-C8BA-4092-92CE-EAECAEA26BC5}" type="pres">
      <dgm:prSet presAssocID="{791A1E22-C448-4C10-A96A-55800EBCE2EE}" presName="arrowWedge2" presStyleLbl="fgSibTrans2D1" presStyleIdx="1" presStyleCnt="3"/>
      <dgm:spPr>
        <a:effectLst>
          <a:glow rad="927100">
            <a:schemeClr val="accent6">
              <a:satMod val="175000"/>
              <a:alpha val="55000"/>
            </a:schemeClr>
          </a:glow>
        </a:effectLst>
      </dgm:spPr>
    </dgm:pt>
    <dgm:pt modelId="{5A1F27DD-4A48-4080-B655-E1EFA20EB891}" type="pres">
      <dgm:prSet presAssocID="{3180475D-1B42-486C-A225-5EDAD31BCCEE}" presName="arrowWedge3" presStyleLbl="fgSibTrans2D1" presStyleIdx="2" presStyleCnt="3"/>
      <dgm:spPr/>
    </dgm:pt>
  </dgm:ptLst>
  <dgm:cxnLst>
    <dgm:cxn modelId="{1A28B313-E543-4E40-9648-14FF41E8BFEB}" srcId="{39CE8C3B-D568-41A5-BF91-9A69DE076127}" destId="{B01186F4-CCDB-4479-8ABC-E9724CBDF769}" srcOrd="1" destOrd="0" parTransId="{DFB9C73E-2A55-45BA-917D-29BA4B52FC56}" sibTransId="{791A1E22-C448-4C10-A96A-55800EBCE2EE}"/>
    <dgm:cxn modelId="{64696396-6EB9-42D1-8E35-53E202827195}" srcId="{39CE8C3B-D568-41A5-BF91-9A69DE076127}" destId="{E7A07C66-5FEE-4A39-B64D-46633607CF58}" srcOrd="2" destOrd="0" parTransId="{20E527A2-9791-4993-80B5-6242E16A11C8}" sibTransId="{3180475D-1B42-486C-A225-5EDAD31BCCEE}"/>
    <dgm:cxn modelId="{E47051FB-6AF1-483E-BC4A-CC770A14EBB3}" type="presOf" srcId="{39CE8C3B-D568-41A5-BF91-9A69DE076127}" destId="{17B5AA47-2588-467C-A394-A00A0D59B746}" srcOrd="0" destOrd="0" presId="urn:microsoft.com/office/officeart/2005/8/layout/cycle8"/>
    <dgm:cxn modelId="{446B5FB5-F798-468C-B9AE-6D463704DF8A}" type="presOf" srcId="{64B00181-F938-407C-B28E-78AFF9A1C8A8}" destId="{6EE46115-A4E0-4DB2-A6A7-FB79BDADEC07}" srcOrd="1" destOrd="0" presId="urn:microsoft.com/office/officeart/2005/8/layout/cycle8"/>
    <dgm:cxn modelId="{D98720C2-A4C3-4CAA-AAD8-10236015D5FA}" type="presOf" srcId="{E7A07C66-5FEE-4A39-B64D-46633607CF58}" destId="{DB71D162-F91F-4D28-A8EB-82EA0DAF78E3}" srcOrd="1" destOrd="0" presId="urn:microsoft.com/office/officeart/2005/8/layout/cycle8"/>
    <dgm:cxn modelId="{1FEFEA25-773D-4161-94C7-4A25E57E266C}" type="presOf" srcId="{64B00181-F938-407C-B28E-78AFF9A1C8A8}" destId="{30A1C0AC-188D-44B0-9757-77F6930B6155}" srcOrd="0" destOrd="0" presId="urn:microsoft.com/office/officeart/2005/8/layout/cycle8"/>
    <dgm:cxn modelId="{A3645716-1F22-452B-A886-E454CDEA50C1}" type="presOf" srcId="{B01186F4-CCDB-4479-8ABC-E9724CBDF769}" destId="{1E29B72A-0F6C-4E84-AE3A-488609F1F5DD}" srcOrd="1" destOrd="0" presId="urn:microsoft.com/office/officeart/2005/8/layout/cycle8"/>
    <dgm:cxn modelId="{9C7863AF-1806-4D20-87D5-AC2D732CFE8C}" srcId="{39CE8C3B-D568-41A5-BF91-9A69DE076127}" destId="{64B00181-F938-407C-B28E-78AFF9A1C8A8}" srcOrd="0" destOrd="0" parTransId="{BD595620-B94C-4F18-BBFD-182FD6E8134B}" sibTransId="{77570943-2A64-4B3C-8D0E-446E677B740D}"/>
    <dgm:cxn modelId="{269CEB64-DD27-49D8-80CB-046412746F11}" type="presOf" srcId="{B01186F4-CCDB-4479-8ABC-E9724CBDF769}" destId="{41C7934B-65B8-4E48-BE6E-4180AB0D03DA}" srcOrd="0" destOrd="0" presId="urn:microsoft.com/office/officeart/2005/8/layout/cycle8"/>
    <dgm:cxn modelId="{322045BF-2CC8-45B4-8EEB-DB2370E1B479}" type="presOf" srcId="{E7A07C66-5FEE-4A39-B64D-46633607CF58}" destId="{8DBC4E4D-73D5-45B4-A5F8-AB24091D2389}" srcOrd="0" destOrd="0" presId="urn:microsoft.com/office/officeart/2005/8/layout/cycle8"/>
    <dgm:cxn modelId="{14C5A885-E0B8-42D6-A11C-EBF439E298A7}" type="presParOf" srcId="{17B5AA47-2588-467C-A394-A00A0D59B746}" destId="{30A1C0AC-188D-44B0-9757-77F6930B6155}" srcOrd="0" destOrd="0" presId="urn:microsoft.com/office/officeart/2005/8/layout/cycle8"/>
    <dgm:cxn modelId="{CE50FE9E-1178-401A-BF9C-39BF4659FFD9}" type="presParOf" srcId="{17B5AA47-2588-467C-A394-A00A0D59B746}" destId="{759FB4E3-7C23-43CE-9C75-C93F05F52C67}" srcOrd="1" destOrd="0" presId="urn:microsoft.com/office/officeart/2005/8/layout/cycle8"/>
    <dgm:cxn modelId="{2E2BE145-0F6C-42D8-9D0C-D3AA0F73088E}" type="presParOf" srcId="{17B5AA47-2588-467C-A394-A00A0D59B746}" destId="{EA43DFB0-2E24-4A58-A889-0E5CB75A1D9A}" srcOrd="2" destOrd="0" presId="urn:microsoft.com/office/officeart/2005/8/layout/cycle8"/>
    <dgm:cxn modelId="{CCB9B724-E2B1-4FD7-9EDD-4F6D5DD21090}" type="presParOf" srcId="{17B5AA47-2588-467C-A394-A00A0D59B746}" destId="{6EE46115-A4E0-4DB2-A6A7-FB79BDADEC07}" srcOrd="3" destOrd="0" presId="urn:microsoft.com/office/officeart/2005/8/layout/cycle8"/>
    <dgm:cxn modelId="{AC4EF1A8-7209-4CBF-9B54-B891F3DBD85E}" type="presParOf" srcId="{17B5AA47-2588-467C-A394-A00A0D59B746}" destId="{41C7934B-65B8-4E48-BE6E-4180AB0D03DA}" srcOrd="4" destOrd="0" presId="urn:microsoft.com/office/officeart/2005/8/layout/cycle8"/>
    <dgm:cxn modelId="{0855341A-2139-45C1-91D4-B1242C0E408B}" type="presParOf" srcId="{17B5AA47-2588-467C-A394-A00A0D59B746}" destId="{52FBD840-DBFE-4F4D-A586-00BFB18B2366}" srcOrd="5" destOrd="0" presId="urn:microsoft.com/office/officeart/2005/8/layout/cycle8"/>
    <dgm:cxn modelId="{90CDBF38-8D4D-431E-B994-B3B9FA36865D}" type="presParOf" srcId="{17B5AA47-2588-467C-A394-A00A0D59B746}" destId="{B1A9F516-E6B9-421B-BEE0-7CB81A6A737A}" srcOrd="6" destOrd="0" presId="urn:microsoft.com/office/officeart/2005/8/layout/cycle8"/>
    <dgm:cxn modelId="{969D8927-53E7-453B-B806-E2D434976D32}" type="presParOf" srcId="{17B5AA47-2588-467C-A394-A00A0D59B746}" destId="{1E29B72A-0F6C-4E84-AE3A-488609F1F5DD}" srcOrd="7" destOrd="0" presId="urn:microsoft.com/office/officeart/2005/8/layout/cycle8"/>
    <dgm:cxn modelId="{7CD1B6B1-B3C8-4196-9658-A5549B60AD19}" type="presParOf" srcId="{17B5AA47-2588-467C-A394-A00A0D59B746}" destId="{8DBC4E4D-73D5-45B4-A5F8-AB24091D2389}" srcOrd="8" destOrd="0" presId="urn:microsoft.com/office/officeart/2005/8/layout/cycle8"/>
    <dgm:cxn modelId="{42DD36AD-A39A-4984-8B3E-810A164C556D}" type="presParOf" srcId="{17B5AA47-2588-467C-A394-A00A0D59B746}" destId="{8767AC0E-45CB-45CA-9E83-CB882F0080CE}" srcOrd="9" destOrd="0" presId="urn:microsoft.com/office/officeart/2005/8/layout/cycle8"/>
    <dgm:cxn modelId="{DAC7B3B1-878B-487E-BE7A-B654064D12D6}" type="presParOf" srcId="{17B5AA47-2588-467C-A394-A00A0D59B746}" destId="{50C6659F-AF94-4D01-B162-C6FB9C75F7A4}" srcOrd="10" destOrd="0" presId="urn:microsoft.com/office/officeart/2005/8/layout/cycle8"/>
    <dgm:cxn modelId="{E265E9CB-56EC-418B-997D-DD37B4DA147B}" type="presParOf" srcId="{17B5AA47-2588-467C-A394-A00A0D59B746}" destId="{DB71D162-F91F-4D28-A8EB-82EA0DAF78E3}" srcOrd="11" destOrd="0" presId="urn:microsoft.com/office/officeart/2005/8/layout/cycle8"/>
    <dgm:cxn modelId="{FDC8DA50-02E9-4850-9158-D14DB80D36AE}" type="presParOf" srcId="{17B5AA47-2588-467C-A394-A00A0D59B746}" destId="{FCB5B578-A929-4223-BB6A-3179A8BC55D1}" srcOrd="12" destOrd="0" presId="urn:microsoft.com/office/officeart/2005/8/layout/cycle8"/>
    <dgm:cxn modelId="{A8AF5A7E-6561-4D6D-B873-ED540FFA5F95}" type="presParOf" srcId="{17B5AA47-2588-467C-A394-A00A0D59B746}" destId="{6DE3C92A-C8BA-4092-92CE-EAECAEA26BC5}" srcOrd="13" destOrd="0" presId="urn:microsoft.com/office/officeart/2005/8/layout/cycle8"/>
    <dgm:cxn modelId="{BB214A22-EEFE-4FE1-A93F-CD8750F6263A}" type="presParOf" srcId="{17B5AA47-2588-467C-A394-A00A0D59B746}" destId="{5A1F27DD-4A48-4080-B655-E1EFA20EB891}" srcOrd="14" destOrd="0" presId="urn:microsoft.com/office/officeart/2005/8/layout/cycle8"/>
  </dgm:cxnLst>
  <dgm:bg>
    <a:solidFill>
      <a:schemeClr val="bg1"/>
    </a:solidFill>
  </dgm:bg>
  <dgm:whole>
    <a:ln>
      <a:noFill/>
    </a:ln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9CE8C3B-D568-41A5-BF91-9A69DE076127}" type="doc">
      <dgm:prSet loTypeId="urn:microsoft.com/office/officeart/2005/8/layout/cycle8" loCatId="cycle" qsTypeId="urn:microsoft.com/office/officeart/2005/8/quickstyle/3d9" qsCatId="3D" csTypeId="urn:microsoft.com/office/officeart/2005/8/colors/accent1_2" csCatId="accent1" phldr="1"/>
      <dgm:spPr>
        <a:scene3d>
          <a:camera prst="perspectiveRelaxed">
            <a:rot lat="19149996" lon="20104178" rev="1577324"/>
          </a:camera>
          <a:lightRig rig="balanced" dir="t"/>
          <a:backdrop>
            <a:anchor x="0" y="0" z="-210000"/>
            <a:norm dx="0" dy="0" dz="914400"/>
            <a:up dx="0" dy="914400" dz="0"/>
          </a:backdrop>
        </a:scene3d>
      </dgm:spPr>
    </dgm:pt>
    <dgm:pt modelId="{64B00181-F938-407C-B28E-78AFF9A1C8A8}">
      <dgm:prSet phldrT="[Texto]"/>
      <dgm:spPr>
        <a:effectLst>
          <a:glow rad="927100">
            <a:schemeClr val="accent6">
              <a:satMod val="175000"/>
              <a:alpha val="55000"/>
            </a:schemeClr>
          </a:glow>
        </a:effectLst>
      </dgm:spPr>
      <dgm:t>
        <a:bodyPr/>
        <a:lstStyle/>
        <a:p>
          <a:r>
            <a:rPr lang="pt-BR" b="1" dirty="0" smtClean="0"/>
            <a:t>CEDEP</a:t>
          </a:r>
          <a:endParaRPr lang="pt-BR" b="1" dirty="0"/>
        </a:p>
      </dgm:t>
    </dgm:pt>
    <dgm:pt modelId="{BD595620-B94C-4F18-BBFD-182FD6E8134B}" type="parTrans" cxnId="{9C7863AF-1806-4D20-87D5-AC2D732CFE8C}">
      <dgm:prSet/>
      <dgm:spPr/>
      <dgm:t>
        <a:bodyPr/>
        <a:lstStyle/>
        <a:p>
          <a:endParaRPr lang="pt-BR"/>
        </a:p>
      </dgm:t>
    </dgm:pt>
    <dgm:pt modelId="{77570943-2A64-4B3C-8D0E-446E677B740D}" type="sibTrans" cxnId="{9C7863AF-1806-4D20-87D5-AC2D732CFE8C}">
      <dgm:prSet/>
      <dgm:spPr/>
      <dgm:t>
        <a:bodyPr/>
        <a:lstStyle/>
        <a:p>
          <a:endParaRPr lang="pt-BR"/>
        </a:p>
      </dgm:t>
    </dgm:pt>
    <dgm:pt modelId="{B01186F4-CCDB-4479-8ABC-E9724CBDF769}">
      <dgm:prSet phldrT="[Texto]"/>
      <dgm:spPr/>
      <dgm:t>
        <a:bodyPr/>
        <a:lstStyle/>
        <a:p>
          <a:r>
            <a:rPr lang="pt-BR" b="1" dirty="0" smtClean="0"/>
            <a:t>UnB</a:t>
          </a:r>
          <a:endParaRPr lang="pt-BR" b="1" dirty="0"/>
        </a:p>
      </dgm:t>
    </dgm:pt>
    <dgm:pt modelId="{DFB9C73E-2A55-45BA-917D-29BA4B52FC56}" type="parTrans" cxnId="{1A28B313-E543-4E40-9648-14FF41E8BFEB}">
      <dgm:prSet/>
      <dgm:spPr/>
      <dgm:t>
        <a:bodyPr/>
        <a:lstStyle/>
        <a:p>
          <a:endParaRPr lang="pt-BR"/>
        </a:p>
      </dgm:t>
    </dgm:pt>
    <dgm:pt modelId="{791A1E22-C448-4C10-A96A-55800EBCE2EE}" type="sibTrans" cxnId="{1A28B313-E543-4E40-9648-14FF41E8BFEB}">
      <dgm:prSet/>
      <dgm:spPr/>
      <dgm:t>
        <a:bodyPr/>
        <a:lstStyle/>
        <a:p>
          <a:endParaRPr lang="pt-BR"/>
        </a:p>
      </dgm:t>
    </dgm:pt>
    <dgm:pt modelId="{E7A07C66-5FEE-4A39-B64D-46633607CF58}">
      <dgm:prSet phldrT="[Texto]" custT="1"/>
      <dgm:spPr>
        <a:effectLst/>
        <a:sp3d extrusionH="152250" prstMaterial="matte">
          <a:bevelT w="165100" prst="coolSlant"/>
        </a:sp3d>
      </dgm:spPr>
      <dgm:t>
        <a:bodyPr>
          <a:sp3d extrusionH="28000" prstMaterial="matte"/>
        </a:bodyPr>
        <a:lstStyle/>
        <a:p>
          <a:r>
            <a:rPr lang="pt-BR" sz="2000" b="0" baseline="0" dirty="0" smtClean="0">
              <a:solidFill>
                <a:schemeClr val="bg1"/>
              </a:solidFill>
            </a:rPr>
            <a:t>EC 03</a:t>
          </a:r>
          <a:endParaRPr lang="pt-BR" sz="2000" b="0" baseline="0" dirty="0">
            <a:solidFill>
              <a:schemeClr val="bg1"/>
            </a:solidFill>
          </a:endParaRPr>
        </a:p>
      </dgm:t>
    </dgm:pt>
    <dgm:pt modelId="{20E527A2-9791-4993-80B5-6242E16A11C8}" type="parTrans" cxnId="{64696396-6EB9-42D1-8E35-53E202827195}">
      <dgm:prSet/>
      <dgm:spPr/>
      <dgm:t>
        <a:bodyPr/>
        <a:lstStyle/>
        <a:p>
          <a:endParaRPr lang="pt-BR"/>
        </a:p>
      </dgm:t>
    </dgm:pt>
    <dgm:pt modelId="{3180475D-1B42-486C-A225-5EDAD31BCCEE}" type="sibTrans" cxnId="{64696396-6EB9-42D1-8E35-53E202827195}">
      <dgm:prSet/>
      <dgm:spPr/>
      <dgm:t>
        <a:bodyPr/>
        <a:lstStyle/>
        <a:p>
          <a:endParaRPr lang="pt-BR"/>
        </a:p>
      </dgm:t>
    </dgm:pt>
    <dgm:pt modelId="{17B5AA47-2588-467C-A394-A00A0D59B746}" type="pres">
      <dgm:prSet presAssocID="{39CE8C3B-D568-41A5-BF91-9A69DE076127}" presName="compositeShape" presStyleCnt="0">
        <dgm:presLayoutVars>
          <dgm:chMax val="7"/>
          <dgm:dir/>
          <dgm:resizeHandles val="exact"/>
        </dgm:presLayoutVars>
      </dgm:prSet>
      <dgm:spPr/>
    </dgm:pt>
    <dgm:pt modelId="{30A1C0AC-188D-44B0-9757-77F6930B6155}" type="pres">
      <dgm:prSet presAssocID="{39CE8C3B-D568-41A5-BF91-9A69DE076127}" presName="wedge1" presStyleLbl="node1" presStyleIdx="0" presStyleCnt="3"/>
      <dgm:spPr/>
      <dgm:t>
        <a:bodyPr/>
        <a:lstStyle/>
        <a:p>
          <a:endParaRPr lang="pt-BR"/>
        </a:p>
      </dgm:t>
    </dgm:pt>
    <dgm:pt modelId="{759FB4E3-7C23-43CE-9C75-C93F05F52C67}" type="pres">
      <dgm:prSet presAssocID="{39CE8C3B-D568-41A5-BF91-9A69DE076127}" presName="dummy1a" presStyleCnt="0"/>
      <dgm:spPr/>
    </dgm:pt>
    <dgm:pt modelId="{EA43DFB0-2E24-4A58-A889-0E5CB75A1D9A}" type="pres">
      <dgm:prSet presAssocID="{39CE8C3B-D568-41A5-BF91-9A69DE076127}" presName="dummy1b" presStyleCnt="0"/>
      <dgm:spPr/>
    </dgm:pt>
    <dgm:pt modelId="{6EE46115-A4E0-4DB2-A6A7-FB79BDADEC07}" type="pres">
      <dgm:prSet presAssocID="{39CE8C3B-D568-41A5-BF91-9A69DE076127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1C7934B-65B8-4E48-BE6E-4180AB0D03DA}" type="pres">
      <dgm:prSet presAssocID="{39CE8C3B-D568-41A5-BF91-9A69DE076127}" presName="wedge2" presStyleLbl="node1" presStyleIdx="1" presStyleCnt="3"/>
      <dgm:spPr/>
      <dgm:t>
        <a:bodyPr/>
        <a:lstStyle/>
        <a:p>
          <a:endParaRPr lang="pt-BR"/>
        </a:p>
      </dgm:t>
    </dgm:pt>
    <dgm:pt modelId="{52FBD840-DBFE-4F4D-A586-00BFB18B2366}" type="pres">
      <dgm:prSet presAssocID="{39CE8C3B-D568-41A5-BF91-9A69DE076127}" presName="dummy2a" presStyleCnt="0"/>
      <dgm:spPr/>
    </dgm:pt>
    <dgm:pt modelId="{B1A9F516-E6B9-421B-BEE0-7CB81A6A737A}" type="pres">
      <dgm:prSet presAssocID="{39CE8C3B-D568-41A5-BF91-9A69DE076127}" presName="dummy2b" presStyleCnt="0"/>
      <dgm:spPr/>
    </dgm:pt>
    <dgm:pt modelId="{1E29B72A-0F6C-4E84-AE3A-488609F1F5DD}" type="pres">
      <dgm:prSet presAssocID="{39CE8C3B-D568-41A5-BF91-9A69DE076127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DBC4E4D-73D5-45B4-A5F8-AB24091D2389}" type="pres">
      <dgm:prSet presAssocID="{39CE8C3B-D568-41A5-BF91-9A69DE076127}" presName="wedge3" presStyleLbl="node1" presStyleIdx="2" presStyleCnt="3"/>
      <dgm:spPr/>
      <dgm:t>
        <a:bodyPr/>
        <a:lstStyle/>
        <a:p>
          <a:endParaRPr lang="pt-BR"/>
        </a:p>
      </dgm:t>
    </dgm:pt>
    <dgm:pt modelId="{8767AC0E-45CB-45CA-9E83-CB882F0080CE}" type="pres">
      <dgm:prSet presAssocID="{39CE8C3B-D568-41A5-BF91-9A69DE076127}" presName="dummy3a" presStyleCnt="0"/>
      <dgm:spPr/>
    </dgm:pt>
    <dgm:pt modelId="{50C6659F-AF94-4D01-B162-C6FB9C75F7A4}" type="pres">
      <dgm:prSet presAssocID="{39CE8C3B-D568-41A5-BF91-9A69DE076127}" presName="dummy3b" presStyleCnt="0"/>
      <dgm:spPr/>
    </dgm:pt>
    <dgm:pt modelId="{DB71D162-F91F-4D28-A8EB-82EA0DAF78E3}" type="pres">
      <dgm:prSet presAssocID="{39CE8C3B-D568-41A5-BF91-9A69DE076127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CB5B578-A929-4223-BB6A-3179A8BC55D1}" type="pres">
      <dgm:prSet presAssocID="{77570943-2A64-4B3C-8D0E-446E677B740D}" presName="arrowWedge1" presStyleLbl="fgSibTrans2D1" presStyleIdx="0" presStyleCnt="3"/>
      <dgm:spPr/>
    </dgm:pt>
    <dgm:pt modelId="{6DE3C92A-C8BA-4092-92CE-EAECAEA26BC5}" type="pres">
      <dgm:prSet presAssocID="{791A1E22-C448-4C10-A96A-55800EBCE2EE}" presName="arrowWedge2" presStyleLbl="fgSibTrans2D1" presStyleIdx="1" presStyleCnt="3"/>
      <dgm:spPr>
        <a:effectLst>
          <a:glow rad="927100">
            <a:schemeClr val="accent6">
              <a:satMod val="175000"/>
              <a:alpha val="55000"/>
            </a:schemeClr>
          </a:glow>
        </a:effectLst>
      </dgm:spPr>
    </dgm:pt>
    <dgm:pt modelId="{5A1F27DD-4A48-4080-B655-E1EFA20EB891}" type="pres">
      <dgm:prSet presAssocID="{3180475D-1B42-486C-A225-5EDAD31BCCEE}" presName="arrowWedge3" presStyleLbl="fgSibTrans2D1" presStyleIdx="2" presStyleCnt="3"/>
      <dgm:spPr/>
    </dgm:pt>
  </dgm:ptLst>
  <dgm:cxnLst>
    <dgm:cxn modelId="{2DB7C541-C521-480E-B1C0-B9D09D49FD80}" type="presOf" srcId="{E7A07C66-5FEE-4A39-B64D-46633607CF58}" destId="{DB71D162-F91F-4D28-A8EB-82EA0DAF78E3}" srcOrd="1" destOrd="0" presId="urn:microsoft.com/office/officeart/2005/8/layout/cycle8"/>
    <dgm:cxn modelId="{1A28B313-E543-4E40-9648-14FF41E8BFEB}" srcId="{39CE8C3B-D568-41A5-BF91-9A69DE076127}" destId="{B01186F4-CCDB-4479-8ABC-E9724CBDF769}" srcOrd="1" destOrd="0" parTransId="{DFB9C73E-2A55-45BA-917D-29BA4B52FC56}" sibTransId="{791A1E22-C448-4C10-A96A-55800EBCE2EE}"/>
    <dgm:cxn modelId="{64696396-6EB9-42D1-8E35-53E202827195}" srcId="{39CE8C3B-D568-41A5-BF91-9A69DE076127}" destId="{E7A07C66-5FEE-4A39-B64D-46633607CF58}" srcOrd="2" destOrd="0" parTransId="{20E527A2-9791-4993-80B5-6242E16A11C8}" sibTransId="{3180475D-1B42-486C-A225-5EDAD31BCCEE}"/>
    <dgm:cxn modelId="{FAA2263F-DDF3-4DA0-A45B-156B9CB1DB29}" type="presOf" srcId="{E7A07C66-5FEE-4A39-B64D-46633607CF58}" destId="{8DBC4E4D-73D5-45B4-A5F8-AB24091D2389}" srcOrd="0" destOrd="0" presId="urn:microsoft.com/office/officeart/2005/8/layout/cycle8"/>
    <dgm:cxn modelId="{E89D9E0C-1C6E-46AC-AE1B-887D7EABFB3A}" type="presOf" srcId="{B01186F4-CCDB-4479-8ABC-E9724CBDF769}" destId="{1E29B72A-0F6C-4E84-AE3A-488609F1F5DD}" srcOrd="1" destOrd="0" presId="urn:microsoft.com/office/officeart/2005/8/layout/cycle8"/>
    <dgm:cxn modelId="{1916F921-F3A4-40FB-8EAA-762B946DE857}" type="presOf" srcId="{39CE8C3B-D568-41A5-BF91-9A69DE076127}" destId="{17B5AA47-2588-467C-A394-A00A0D59B746}" srcOrd="0" destOrd="0" presId="urn:microsoft.com/office/officeart/2005/8/layout/cycle8"/>
    <dgm:cxn modelId="{9C7863AF-1806-4D20-87D5-AC2D732CFE8C}" srcId="{39CE8C3B-D568-41A5-BF91-9A69DE076127}" destId="{64B00181-F938-407C-B28E-78AFF9A1C8A8}" srcOrd="0" destOrd="0" parTransId="{BD595620-B94C-4F18-BBFD-182FD6E8134B}" sibTransId="{77570943-2A64-4B3C-8D0E-446E677B740D}"/>
    <dgm:cxn modelId="{D6908940-7456-42DF-9DF5-DECEC0F3656D}" type="presOf" srcId="{64B00181-F938-407C-B28E-78AFF9A1C8A8}" destId="{30A1C0AC-188D-44B0-9757-77F6930B6155}" srcOrd="0" destOrd="0" presId="urn:microsoft.com/office/officeart/2005/8/layout/cycle8"/>
    <dgm:cxn modelId="{D97577F8-AE96-4EB5-856F-1E1BB5912F4E}" type="presOf" srcId="{64B00181-F938-407C-B28E-78AFF9A1C8A8}" destId="{6EE46115-A4E0-4DB2-A6A7-FB79BDADEC07}" srcOrd="1" destOrd="0" presId="urn:microsoft.com/office/officeart/2005/8/layout/cycle8"/>
    <dgm:cxn modelId="{C52D3C2E-E0E1-448C-AC1E-C6ABF1240CE4}" type="presOf" srcId="{B01186F4-CCDB-4479-8ABC-E9724CBDF769}" destId="{41C7934B-65B8-4E48-BE6E-4180AB0D03DA}" srcOrd="0" destOrd="0" presId="urn:microsoft.com/office/officeart/2005/8/layout/cycle8"/>
    <dgm:cxn modelId="{C2198D5B-22AC-4717-AA8A-16E619FF2DC5}" type="presParOf" srcId="{17B5AA47-2588-467C-A394-A00A0D59B746}" destId="{30A1C0AC-188D-44B0-9757-77F6930B6155}" srcOrd="0" destOrd="0" presId="urn:microsoft.com/office/officeart/2005/8/layout/cycle8"/>
    <dgm:cxn modelId="{57353195-6EF5-444A-B2A3-63794BD9E1BC}" type="presParOf" srcId="{17B5AA47-2588-467C-A394-A00A0D59B746}" destId="{759FB4E3-7C23-43CE-9C75-C93F05F52C67}" srcOrd="1" destOrd="0" presId="urn:microsoft.com/office/officeart/2005/8/layout/cycle8"/>
    <dgm:cxn modelId="{70C6ED57-FE70-4850-A9AF-BAE22519C6F4}" type="presParOf" srcId="{17B5AA47-2588-467C-A394-A00A0D59B746}" destId="{EA43DFB0-2E24-4A58-A889-0E5CB75A1D9A}" srcOrd="2" destOrd="0" presId="urn:microsoft.com/office/officeart/2005/8/layout/cycle8"/>
    <dgm:cxn modelId="{6D3F04BB-F381-489D-AD07-2F666DB70B15}" type="presParOf" srcId="{17B5AA47-2588-467C-A394-A00A0D59B746}" destId="{6EE46115-A4E0-4DB2-A6A7-FB79BDADEC07}" srcOrd="3" destOrd="0" presId="urn:microsoft.com/office/officeart/2005/8/layout/cycle8"/>
    <dgm:cxn modelId="{560F950C-8214-4FAC-9EC6-778585160482}" type="presParOf" srcId="{17B5AA47-2588-467C-A394-A00A0D59B746}" destId="{41C7934B-65B8-4E48-BE6E-4180AB0D03DA}" srcOrd="4" destOrd="0" presId="urn:microsoft.com/office/officeart/2005/8/layout/cycle8"/>
    <dgm:cxn modelId="{504CF73C-DAC8-4396-A325-71858BFE1FBE}" type="presParOf" srcId="{17B5AA47-2588-467C-A394-A00A0D59B746}" destId="{52FBD840-DBFE-4F4D-A586-00BFB18B2366}" srcOrd="5" destOrd="0" presId="urn:microsoft.com/office/officeart/2005/8/layout/cycle8"/>
    <dgm:cxn modelId="{76AE6396-914C-4CED-A725-B1C83AA05981}" type="presParOf" srcId="{17B5AA47-2588-467C-A394-A00A0D59B746}" destId="{B1A9F516-E6B9-421B-BEE0-7CB81A6A737A}" srcOrd="6" destOrd="0" presId="urn:microsoft.com/office/officeart/2005/8/layout/cycle8"/>
    <dgm:cxn modelId="{0F041683-ECA9-4DA2-BCAD-BB4DD8D9FEA1}" type="presParOf" srcId="{17B5AA47-2588-467C-A394-A00A0D59B746}" destId="{1E29B72A-0F6C-4E84-AE3A-488609F1F5DD}" srcOrd="7" destOrd="0" presId="urn:microsoft.com/office/officeart/2005/8/layout/cycle8"/>
    <dgm:cxn modelId="{75005FDB-F5C6-4B7D-B4B3-FF75FE10BC2D}" type="presParOf" srcId="{17B5AA47-2588-467C-A394-A00A0D59B746}" destId="{8DBC4E4D-73D5-45B4-A5F8-AB24091D2389}" srcOrd="8" destOrd="0" presId="urn:microsoft.com/office/officeart/2005/8/layout/cycle8"/>
    <dgm:cxn modelId="{039454F0-2686-4C7A-A210-CBDA63901982}" type="presParOf" srcId="{17B5AA47-2588-467C-A394-A00A0D59B746}" destId="{8767AC0E-45CB-45CA-9E83-CB882F0080CE}" srcOrd="9" destOrd="0" presId="urn:microsoft.com/office/officeart/2005/8/layout/cycle8"/>
    <dgm:cxn modelId="{35BC3150-39B8-4F0F-A849-CE4990B76B2E}" type="presParOf" srcId="{17B5AA47-2588-467C-A394-A00A0D59B746}" destId="{50C6659F-AF94-4D01-B162-C6FB9C75F7A4}" srcOrd="10" destOrd="0" presId="urn:microsoft.com/office/officeart/2005/8/layout/cycle8"/>
    <dgm:cxn modelId="{89581A72-061F-4CA5-AF54-C4FF975E729D}" type="presParOf" srcId="{17B5AA47-2588-467C-A394-A00A0D59B746}" destId="{DB71D162-F91F-4D28-A8EB-82EA0DAF78E3}" srcOrd="11" destOrd="0" presId="urn:microsoft.com/office/officeart/2005/8/layout/cycle8"/>
    <dgm:cxn modelId="{58B55FD8-E6B6-4C7B-85AF-6AC0051E5C5A}" type="presParOf" srcId="{17B5AA47-2588-467C-A394-A00A0D59B746}" destId="{FCB5B578-A929-4223-BB6A-3179A8BC55D1}" srcOrd="12" destOrd="0" presId="urn:microsoft.com/office/officeart/2005/8/layout/cycle8"/>
    <dgm:cxn modelId="{B5470109-0C88-452B-ABF0-DDB889ACB881}" type="presParOf" srcId="{17B5AA47-2588-467C-A394-A00A0D59B746}" destId="{6DE3C92A-C8BA-4092-92CE-EAECAEA26BC5}" srcOrd="13" destOrd="0" presId="urn:microsoft.com/office/officeart/2005/8/layout/cycle8"/>
    <dgm:cxn modelId="{41D20717-F723-4A9A-8AC2-929E29F3C5E1}" type="presParOf" srcId="{17B5AA47-2588-467C-A394-A00A0D59B746}" destId="{5A1F27DD-4A48-4080-B655-E1EFA20EB891}" srcOrd="14" destOrd="0" presId="urn:microsoft.com/office/officeart/2005/8/layout/cycle8"/>
  </dgm:cxnLst>
  <dgm:bg>
    <a:solidFill>
      <a:schemeClr val="bg1"/>
    </a:solidFill>
  </dgm:bg>
  <dgm:whole>
    <a:ln>
      <a:noFill/>
    </a:ln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9CE8C3B-D568-41A5-BF91-9A69DE076127}" type="doc">
      <dgm:prSet loTypeId="urn:microsoft.com/office/officeart/2005/8/layout/cycle8" loCatId="cycle" qsTypeId="urn:microsoft.com/office/officeart/2005/8/quickstyle/3d9" qsCatId="3D" csTypeId="urn:microsoft.com/office/officeart/2005/8/colors/accent1_2" csCatId="accent1" phldr="1"/>
      <dgm:spPr>
        <a:scene3d>
          <a:camera prst="perspectiveRelaxed">
            <a:rot lat="19149996" lon="20104178" rev="1577324"/>
          </a:camera>
          <a:lightRig rig="balanced" dir="t"/>
          <a:backdrop>
            <a:anchor x="0" y="0" z="-210000"/>
            <a:norm dx="0" dy="0" dz="914400"/>
            <a:up dx="0" dy="914400" dz="0"/>
          </a:backdrop>
        </a:scene3d>
      </dgm:spPr>
    </dgm:pt>
    <dgm:pt modelId="{64B00181-F938-407C-B28E-78AFF9A1C8A8}">
      <dgm:prSet phldrT="[Texto]"/>
      <dgm:spPr>
        <a:effectLst/>
      </dgm:spPr>
      <dgm:t>
        <a:bodyPr/>
        <a:lstStyle/>
        <a:p>
          <a:r>
            <a:rPr lang="pt-BR" b="0" dirty="0" smtClean="0"/>
            <a:t>CEDEP</a:t>
          </a:r>
          <a:endParaRPr lang="pt-BR" b="0" dirty="0"/>
        </a:p>
      </dgm:t>
    </dgm:pt>
    <dgm:pt modelId="{BD595620-B94C-4F18-BBFD-182FD6E8134B}" type="parTrans" cxnId="{9C7863AF-1806-4D20-87D5-AC2D732CFE8C}">
      <dgm:prSet/>
      <dgm:spPr/>
      <dgm:t>
        <a:bodyPr/>
        <a:lstStyle/>
        <a:p>
          <a:endParaRPr lang="pt-BR"/>
        </a:p>
      </dgm:t>
    </dgm:pt>
    <dgm:pt modelId="{77570943-2A64-4B3C-8D0E-446E677B740D}" type="sibTrans" cxnId="{9C7863AF-1806-4D20-87D5-AC2D732CFE8C}">
      <dgm:prSet/>
      <dgm:spPr/>
      <dgm:t>
        <a:bodyPr/>
        <a:lstStyle/>
        <a:p>
          <a:endParaRPr lang="pt-BR"/>
        </a:p>
      </dgm:t>
    </dgm:pt>
    <dgm:pt modelId="{B01186F4-CCDB-4479-8ABC-E9724CBDF769}">
      <dgm:prSet phldrT="[Texto]"/>
      <dgm:spPr/>
      <dgm:t>
        <a:bodyPr/>
        <a:lstStyle/>
        <a:p>
          <a:r>
            <a:rPr lang="pt-BR" b="1" dirty="0" smtClean="0"/>
            <a:t>UnB</a:t>
          </a:r>
          <a:endParaRPr lang="pt-BR" b="1" dirty="0"/>
        </a:p>
      </dgm:t>
    </dgm:pt>
    <dgm:pt modelId="{DFB9C73E-2A55-45BA-917D-29BA4B52FC56}" type="parTrans" cxnId="{1A28B313-E543-4E40-9648-14FF41E8BFEB}">
      <dgm:prSet/>
      <dgm:spPr/>
      <dgm:t>
        <a:bodyPr/>
        <a:lstStyle/>
        <a:p>
          <a:endParaRPr lang="pt-BR"/>
        </a:p>
      </dgm:t>
    </dgm:pt>
    <dgm:pt modelId="{791A1E22-C448-4C10-A96A-55800EBCE2EE}" type="sibTrans" cxnId="{1A28B313-E543-4E40-9648-14FF41E8BFEB}">
      <dgm:prSet/>
      <dgm:spPr/>
      <dgm:t>
        <a:bodyPr/>
        <a:lstStyle/>
        <a:p>
          <a:endParaRPr lang="pt-BR"/>
        </a:p>
      </dgm:t>
    </dgm:pt>
    <dgm:pt modelId="{E7A07C66-5FEE-4A39-B64D-46633607CF58}">
      <dgm:prSet phldrT="[Texto]" custT="1"/>
      <dgm:spPr>
        <a:effectLst/>
        <a:sp3d extrusionH="152250" prstMaterial="matte">
          <a:bevelT w="165100" prst="coolSlant"/>
        </a:sp3d>
      </dgm:spPr>
      <dgm:t>
        <a:bodyPr>
          <a:sp3d extrusionH="28000" prstMaterial="matte"/>
        </a:bodyPr>
        <a:lstStyle/>
        <a:p>
          <a:r>
            <a:rPr lang="pt-BR" sz="2000" b="0" baseline="0" dirty="0" smtClean="0">
              <a:solidFill>
                <a:schemeClr val="bg1"/>
              </a:solidFill>
            </a:rPr>
            <a:t>EC 03</a:t>
          </a:r>
          <a:endParaRPr lang="pt-BR" sz="2000" b="0" baseline="0" dirty="0">
            <a:solidFill>
              <a:schemeClr val="bg1"/>
            </a:solidFill>
          </a:endParaRPr>
        </a:p>
      </dgm:t>
    </dgm:pt>
    <dgm:pt modelId="{20E527A2-9791-4993-80B5-6242E16A11C8}" type="parTrans" cxnId="{64696396-6EB9-42D1-8E35-53E202827195}">
      <dgm:prSet/>
      <dgm:spPr/>
      <dgm:t>
        <a:bodyPr/>
        <a:lstStyle/>
        <a:p>
          <a:endParaRPr lang="pt-BR"/>
        </a:p>
      </dgm:t>
    </dgm:pt>
    <dgm:pt modelId="{3180475D-1B42-486C-A225-5EDAD31BCCEE}" type="sibTrans" cxnId="{64696396-6EB9-42D1-8E35-53E202827195}">
      <dgm:prSet/>
      <dgm:spPr/>
      <dgm:t>
        <a:bodyPr/>
        <a:lstStyle/>
        <a:p>
          <a:endParaRPr lang="pt-BR"/>
        </a:p>
      </dgm:t>
    </dgm:pt>
    <dgm:pt modelId="{17B5AA47-2588-467C-A394-A00A0D59B746}" type="pres">
      <dgm:prSet presAssocID="{39CE8C3B-D568-41A5-BF91-9A69DE076127}" presName="compositeShape" presStyleCnt="0">
        <dgm:presLayoutVars>
          <dgm:chMax val="7"/>
          <dgm:dir/>
          <dgm:resizeHandles val="exact"/>
        </dgm:presLayoutVars>
      </dgm:prSet>
      <dgm:spPr/>
    </dgm:pt>
    <dgm:pt modelId="{30A1C0AC-188D-44B0-9757-77F6930B6155}" type="pres">
      <dgm:prSet presAssocID="{39CE8C3B-D568-41A5-BF91-9A69DE076127}" presName="wedge1" presStyleLbl="node1" presStyleIdx="0" presStyleCnt="3"/>
      <dgm:spPr/>
      <dgm:t>
        <a:bodyPr/>
        <a:lstStyle/>
        <a:p>
          <a:endParaRPr lang="pt-BR"/>
        </a:p>
      </dgm:t>
    </dgm:pt>
    <dgm:pt modelId="{759FB4E3-7C23-43CE-9C75-C93F05F52C67}" type="pres">
      <dgm:prSet presAssocID="{39CE8C3B-D568-41A5-BF91-9A69DE076127}" presName="dummy1a" presStyleCnt="0"/>
      <dgm:spPr/>
    </dgm:pt>
    <dgm:pt modelId="{EA43DFB0-2E24-4A58-A889-0E5CB75A1D9A}" type="pres">
      <dgm:prSet presAssocID="{39CE8C3B-D568-41A5-BF91-9A69DE076127}" presName="dummy1b" presStyleCnt="0"/>
      <dgm:spPr/>
    </dgm:pt>
    <dgm:pt modelId="{6EE46115-A4E0-4DB2-A6A7-FB79BDADEC07}" type="pres">
      <dgm:prSet presAssocID="{39CE8C3B-D568-41A5-BF91-9A69DE076127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1C7934B-65B8-4E48-BE6E-4180AB0D03DA}" type="pres">
      <dgm:prSet presAssocID="{39CE8C3B-D568-41A5-BF91-9A69DE076127}" presName="wedge2" presStyleLbl="node1" presStyleIdx="1" presStyleCnt="3"/>
      <dgm:spPr/>
      <dgm:t>
        <a:bodyPr/>
        <a:lstStyle/>
        <a:p>
          <a:endParaRPr lang="pt-BR"/>
        </a:p>
      </dgm:t>
    </dgm:pt>
    <dgm:pt modelId="{52FBD840-DBFE-4F4D-A586-00BFB18B2366}" type="pres">
      <dgm:prSet presAssocID="{39CE8C3B-D568-41A5-BF91-9A69DE076127}" presName="dummy2a" presStyleCnt="0"/>
      <dgm:spPr/>
    </dgm:pt>
    <dgm:pt modelId="{B1A9F516-E6B9-421B-BEE0-7CB81A6A737A}" type="pres">
      <dgm:prSet presAssocID="{39CE8C3B-D568-41A5-BF91-9A69DE076127}" presName="dummy2b" presStyleCnt="0"/>
      <dgm:spPr/>
    </dgm:pt>
    <dgm:pt modelId="{1E29B72A-0F6C-4E84-AE3A-488609F1F5DD}" type="pres">
      <dgm:prSet presAssocID="{39CE8C3B-D568-41A5-BF91-9A69DE076127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DBC4E4D-73D5-45B4-A5F8-AB24091D2389}" type="pres">
      <dgm:prSet presAssocID="{39CE8C3B-D568-41A5-BF91-9A69DE076127}" presName="wedge3" presStyleLbl="node1" presStyleIdx="2" presStyleCnt="3"/>
      <dgm:spPr/>
      <dgm:t>
        <a:bodyPr/>
        <a:lstStyle/>
        <a:p>
          <a:endParaRPr lang="pt-BR"/>
        </a:p>
      </dgm:t>
    </dgm:pt>
    <dgm:pt modelId="{8767AC0E-45CB-45CA-9E83-CB882F0080CE}" type="pres">
      <dgm:prSet presAssocID="{39CE8C3B-D568-41A5-BF91-9A69DE076127}" presName="dummy3a" presStyleCnt="0"/>
      <dgm:spPr/>
    </dgm:pt>
    <dgm:pt modelId="{50C6659F-AF94-4D01-B162-C6FB9C75F7A4}" type="pres">
      <dgm:prSet presAssocID="{39CE8C3B-D568-41A5-BF91-9A69DE076127}" presName="dummy3b" presStyleCnt="0"/>
      <dgm:spPr/>
    </dgm:pt>
    <dgm:pt modelId="{DB71D162-F91F-4D28-A8EB-82EA0DAF78E3}" type="pres">
      <dgm:prSet presAssocID="{39CE8C3B-D568-41A5-BF91-9A69DE076127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CB5B578-A929-4223-BB6A-3179A8BC55D1}" type="pres">
      <dgm:prSet presAssocID="{77570943-2A64-4B3C-8D0E-446E677B740D}" presName="arrowWedge1" presStyleLbl="fgSibTrans2D1" presStyleIdx="0" presStyleCnt="3"/>
      <dgm:spPr/>
    </dgm:pt>
    <dgm:pt modelId="{6DE3C92A-C8BA-4092-92CE-EAECAEA26BC5}" type="pres">
      <dgm:prSet presAssocID="{791A1E22-C448-4C10-A96A-55800EBCE2EE}" presName="arrowWedge2" presStyleLbl="fgSibTrans2D1" presStyleIdx="1" presStyleCnt="3"/>
      <dgm:spPr>
        <a:effectLst>
          <a:glow rad="927100">
            <a:schemeClr val="accent6">
              <a:satMod val="175000"/>
              <a:alpha val="55000"/>
            </a:schemeClr>
          </a:glow>
        </a:effectLst>
      </dgm:spPr>
    </dgm:pt>
    <dgm:pt modelId="{5A1F27DD-4A48-4080-B655-E1EFA20EB891}" type="pres">
      <dgm:prSet presAssocID="{3180475D-1B42-486C-A225-5EDAD31BCCEE}" presName="arrowWedge3" presStyleLbl="fgSibTrans2D1" presStyleIdx="2" presStyleCnt="3"/>
      <dgm:spPr/>
    </dgm:pt>
  </dgm:ptLst>
  <dgm:cxnLst>
    <dgm:cxn modelId="{1A28B313-E543-4E40-9648-14FF41E8BFEB}" srcId="{39CE8C3B-D568-41A5-BF91-9A69DE076127}" destId="{B01186F4-CCDB-4479-8ABC-E9724CBDF769}" srcOrd="1" destOrd="0" parTransId="{DFB9C73E-2A55-45BA-917D-29BA4B52FC56}" sibTransId="{791A1E22-C448-4C10-A96A-55800EBCE2EE}"/>
    <dgm:cxn modelId="{64696396-6EB9-42D1-8E35-53E202827195}" srcId="{39CE8C3B-D568-41A5-BF91-9A69DE076127}" destId="{E7A07C66-5FEE-4A39-B64D-46633607CF58}" srcOrd="2" destOrd="0" parTransId="{20E527A2-9791-4993-80B5-6242E16A11C8}" sibTransId="{3180475D-1B42-486C-A225-5EDAD31BCCEE}"/>
    <dgm:cxn modelId="{E7633FAC-671E-4186-8A79-716ABB0169B2}" type="presOf" srcId="{39CE8C3B-D568-41A5-BF91-9A69DE076127}" destId="{17B5AA47-2588-467C-A394-A00A0D59B746}" srcOrd="0" destOrd="0" presId="urn:microsoft.com/office/officeart/2005/8/layout/cycle8"/>
    <dgm:cxn modelId="{152F0709-3B63-448D-884B-C34E3AE7DBA9}" type="presOf" srcId="{B01186F4-CCDB-4479-8ABC-E9724CBDF769}" destId="{41C7934B-65B8-4E48-BE6E-4180AB0D03DA}" srcOrd="0" destOrd="0" presId="urn:microsoft.com/office/officeart/2005/8/layout/cycle8"/>
    <dgm:cxn modelId="{978995FC-0CBC-411D-B545-E5F6F2F4CD66}" type="presOf" srcId="{B01186F4-CCDB-4479-8ABC-E9724CBDF769}" destId="{1E29B72A-0F6C-4E84-AE3A-488609F1F5DD}" srcOrd="1" destOrd="0" presId="urn:microsoft.com/office/officeart/2005/8/layout/cycle8"/>
    <dgm:cxn modelId="{9C7863AF-1806-4D20-87D5-AC2D732CFE8C}" srcId="{39CE8C3B-D568-41A5-BF91-9A69DE076127}" destId="{64B00181-F938-407C-B28E-78AFF9A1C8A8}" srcOrd="0" destOrd="0" parTransId="{BD595620-B94C-4F18-BBFD-182FD6E8134B}" sibTransId="{77570943-2A64-4B3C-8D0E-446E677B740D}"/>
    <dgm:cxn modelId="{D2ED6997-BB82-4026-B85E-D2C69F511D8A}" type="presOf" srcId="{E7A07C66-5FEE-4A39-B64D-46633607CF58}" destId="{DB71D162-F91F-4D28-A8EB-82EA0DAF78E3}" srcOrd="1" destOrd="0" presId="urn:microsoft.com/office/officeart/2005/8/layout/cycle8"/>
    <dgm:cxn modelId="{C67E2CAD-8F03-48D4-90EC-9D6D2176C908}" type="presOf" srcId="{64B00181-F938-407C-B28E-78AFF9A1C8A8}" destId="{6EE46115-A4E0-4DB2-A6A7-FB79BDADEC07}" srcOrd="1" destOrd="0" presId="urn:microsoft.com/office/officeart/2005/8/layout/cycle8"/>
    <dgm:cxn modelId="{B34C0463-86D8-4C24-BFF7-4ED9571D453C}" type="presOf" srcId="{64B00181-F938-407C-B28E-78AFF9A1C8A8}" destId="{30A1C0AC-188D-44B0-9757-77F6930B6155}" srcOrd="0" destOrd="0" presId="urn:microsoft.com/office/officeart/2005/8/layout/cycle8"/>
    <dgm:cxn modelId="{2D8021D6-B952-4A57-89C7-8E8497C74FD6}" type="presOf" srcId="{E7A07C66-5FEE-4A39-B64D-46633607CF58}" destId="{8DBC4E4D-73D5-45B4-A5F8-AB24091D2389}" srcOrd="0" destOrd="0" presId="urn:microsoft.com/office/officeart/2005/8/layout/cycle8"/>
    <dgm:cxn modelId="{31BAD4DB-1D55-434E-A45A-757B63A9E328}" type="presParOf" srcId="{17B5AA47-2588-467C-A394-A00A0D59B746}" destId="{30A1C0AC-188D-44B0-9757-77F6930B6155}" srcOrd="0" destOrd="0" presId="urn:microsoft.com/office/officeart/2005/8/layout/cycle8"/>
    <dgm:cxn modelId="{3FF10471-D10E-4243-B41F-5A0510EA2C23}" type="presParOf" srcId="{17B5AA47-2588-467C-A394-A00A0D59B746}" destId="{759FB4E3-7C23-43CE-9C75-C93F05F52C67}" srcOrd="1" destOrd="0" presId="urn:microsoft.com/office/officeart/2005/8/layout/cycle8"/>
    <dgm:cxn modelId="{41EBCE35-A681-4D73-8DE5-6F9EBF33A9ED}" type="presParOf" srcId="{17B5AA47-2588-467C-A394-A00A0D59B746}" destId="{EA43DFB0-2E24-4A58-A889-0E5CB75A1D9A}" srcOrd="2" destOrd="0" presId="urn:microsoft.com/office/officeart/2005/8/layout/cycle8"/>
    <dgm:cxn modelId="{7F982A23-C43A-439D-9511-11A179EEDD32}" type="presParOf" srcId="{17B5AA47-2588-467C-A394-A00A0D59B746}" destId="{6EE46115-A4E0-4DB2-A6A7-FB79BDADEC07}" srcOrd="3" destOrd="0" presId="urn:microsoft.com/office/officeart/2005/8/layout/cycle8"/>
    <dgm:cxn modelId="{8E739A21-73CA-435B-8588-6CDAC10A75DD}" type="presParOf" srcId="{17B5AA47-2588-467C-A394-A00A0D59B746}" destId="{41C7934B-65B8-4E48-BE6E-4180AB0D03DA}" srcOrd="4" destOrd="0" presId="urn:microsoft.com/office/officeart/2005/8/layout/cycle8"/>
    <dgm:cxn modelId="{CABC4BA2-4A1B-49C5-A018-AD51490B3BDC}" type="presParOf" srcId="{17B5AA47-2588-467C-A394-A00A0D59B746}" destId="{52FBD840-DBFE-4F4D-A586-00BFB18B2366}" srcOrd="5" destOrd="0" presId="urn:microsoft.com/office/officeart/2005/8/layout/cycle8"/>
    <dgm:cxn modelId="{00A4A0C2-0626-42E1-B75B-50F96CB0A05D}" type="presParOf" srcId="{17B5AA47-2588-467C-A394-A00A0D59B746}" destId="{B1A9F516-E6B9-421B-BEE0-7CB81A6A737A}" srcOrd="6" destOrd="0" presId="urn:microsoft.com/office/officeart/2005/8/layout/cycle8"/>
    <dgm:cxn modelId="{73FD7AE1-D26F-4CD4-A6F6-4652C491AD63}" type="presParOf" srcId="{17B5AA47-2588-467C-A394-A00A0D59B746}" destId="{1E29B72A-0F6C-4E84-AE3A-488609F1F5DD}" srcOrd="7" destOrd="0" presId="urn:microsoft.com/office/officeart/2005/8/layout/cycle8"/>
    <dgm:cxn modelId="{51284CD1-FFF4-4D0E-A3AC-941C1654AA73}" type="presParOf" srcId="{17B5AA47-2588-467C-A394-A00A0D59B746}" destId="{8DBC4E4D-73D5-45B4-A5F8-AB24091D2389}" srcOrd="8" destOrd="0" presId="urn:microsoft.com/office/officeart/2005/8/layout/cycle8"/>
    <dgm:cxn modelId="{40966FAC-75F9-41F0-8990-D849E4DF7917}" type="presParOf" srcId="{17B5AA47-2588-467C-A394-A00A0D59B746}" destId="{8767AC0E-45CB-45CA-9E83-CB882F0080CE}" srcOrd="9" destOrd="0" presId="urn:microsoft.com/office/officeart/2005/8/layout/cycle8"/>
    <dgm:cxn modelId="{99561C20-540E-4131-A1A0-A709DEBF477C}" type="presParOf" srcId="{17B5AA47-2588-467C-A394-A00A0D59B746}" destId="{50C6659F-AF94-4D01-B162-C6FB9C75F7A4}" srcOrd="10" destOrd="0" presId="urn:microsoft.com/office/officeart/2005/8/layout/cycle8"/>
    <dgm:cxn modelId="{8F4361BC-69AC-485B-96FC-D4EBA99EBDA7}" type="presParOf" srcId="{17B5AA47-2588-467C-A394-A00A0D59B746}" destId="{DB71D162-F91F-4D28-A8EB-82EA0DAF78E3}" srcOrd="11" destOrd="0" presId="urn:microsoft.com/office/officeart/2005/8/layout/cycle8"/>
    <dgm:cxn modelId="{480B8051-010B-4ED0-A298-0BEF6E9825B2}" type="presParOf" srcId="{17B5AA47-2588-467C-A394-A00A0D59B746}" destId="{FCB5B578-A929-4223-BB6A-3179A8BC55D1}" srcOrd="12" destOrd="0" presId="urn:microsoft.com/office/officeart/2005/8/layout/cycle8"/>
    <dgm:cxn modelId="{B1DE83EE-DA3A-48D4-9EA1-7CAF9A3DD0DF}" type="presParOf" srcId="{17B5AA47-2588-467C-A394-A00A0D59B746}" destId="{6DE3C92A-C8BA-4092-92CE-EAECAEA26BC5}" srcOrd="13" destOrd="0" presId="urn:microsoft.com/office/officeart/2005/8/layout/cycle8"/>
    <dgm:cxn modelId="{63A8C6E0-5B61-4CC6-9ED3-915F3AC56892}" type="presParOf" srcId="{17B5AA47-2588-467C-A394-A00A0D59B746}" destId="{5A1F27DD-4A48-4080-B655-E1EFA20EB891}" srcOrd="14" destOrd="0" presId="urn:microsoft.com/office/officeart/2005/8/layout/cycle8"/>
  </dgm:cxnLst>
  <dgm:bg>
    <a:solidFill>
      <a:schemeClr val="bg1"/>
    </a:solidFill>
  </dgm:bg>
  <dgm:whole>
    <a:ln>
      <a:noFill/>
    </a:ln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9CE8C3B-D568-41A5-BF91-9A69DE076127}" type="doc">
      <dgm:prSet loTypeId="urn:microsoft.com/office/officeart/2005/8/layout/cycle8" loCatId="cycle" qsTypeId="urn:microsoft.com/office/officeart/2005/8/quickstyle/3d9" qsCatId="3D" csTypeId="urn:microsoft.com/office/officeart/2005/8/colors/accent1_2" csCatId="accent1" phldr="1"/>
      <dgm:spPr>
        <a:scene3d>
          <a:camera prst="perspectiveRelaxed">
            <a:rot lat="19149996" lon="20104178" rev="1577324"/>
          </a:camera>
          <a:lightRig rig="balanced" dir="t"/>
          <a:backdrop>
            <a:anchor x="0" y="0" z="-210000"/>
            <a:norm dx="0" dy="0" dz="914400"/>
            <a:up dx="0" dy="914400" dz="0"/>
          </a:backdrop>
        </a:scene3d>
      </dgm:spPr>
    </dgm:pt>
    <dgm:pt modelId="{64B00181-F938-407C-B28E-78AFF9A1C8A8}">
      <dgm:prSet phldrT="[Texto]"/>
      <dgm:spPr>
        <a:effectLst/>
      </dgm:spPr>
      <dgm:t>
        <a:bodyPr/>
        <a:lstStyle/>
        <a:p>
          <a:r>
            <a:rPr lang="pt-BR" b="0" dirty="0" smtClean="0"/>
            <a:t>CEDEP</a:t>
          </a:r>
          <a:endParaRPr lang="pt-BR" b="0" dirty="0"/>
        </a:p>
      </dgm:t>
    </dgm:pt>
    <dgm:pt modelId="{BD595620-B94C-4F18-BBFD-182FD6E8134B}" type="parTrans" cxnId="{9C7863AF-1806-4D20-87D5-AC2D732CFE8C}">
      <dgm:prSet/>
      <dgm:spPr/>
      <dgm:t>
        <a:bodyPr/>
        <a:lstStyle/>
        <a:p>
          <a:endParaRPr lang="pt-BR"/>
        </a:p>
      </dgm:t>
    </dgm:pt>
    <dgm:pt modelId="{77570943-2A64-4B3C-8D0E-446E677B740D}" type="sibTrans" cxnId="{9C7863AF-1806-4D20-87D5-AC2D732CFE8C}">
      <dgm:prSet/>
      <dgm:spPr/>
      <dgm:t>
        <a:bodyPr/>
        <a:lstStyle/>
        <a:p>
          <a:endParaRPr lang="pt-BR"/>
        </a:p>
      </dgm:t>
    </dgm:pt>
    <dgm:pt modelId="{B01186F4-CCDB-4479-8ABC-E9724CBDF769}">
      <dgm:prSet phldrT="[Texto]"/>
      <dgm:spPr/>
      <dgm:t>
        <a:bodyPr/>
        <a:lstStyle/>
        <a:p>
          <a:r>
            <a:rPr lang="pt-BR" b="1" dirty="0" smtClean="0"/>
            <a:t>UnB</a:t>
          </a:r>
          <a:endParaRPr lang="pt-BR" b="1" dirty="0"/>
        </a:p>
      </dgm:t>
    </dgm:pt>
    <dgm:pt modelId="{DFB9C73E-2A55-45BA-917D-29BA4B52FC56}" type="parTrans" cxnId="{1A28B313-E543-4E40-9648-14FF41E8BFEB}">
      <dgm:prSet/>
      <dgm:spPr/>
      <dgm:t>
        <a:bodyPr/>
        <a:lstStyle/>
        <a:p>
          <a:endParaRPr lang="pt-BR"/>
        </a:p>
      </dgm:t>
    </dgm:pt>
    <dgm:pt modelId="{791A1E22-C448-4C10-A96A-55800EBCE2EE}" type="sibTrans" cxnId="{1A28B313-E543-4E40-9648-14FF41E8BFEB}">
      <dgm:prSet/>
      <dgm:spPr/>
      <dgm:t>
        <a:bodyPr/>
        <a:lstStyle/>
        <a:p>
          <a:endParaRPr lang="pt-BR"/>
        </a:p>
      </dgm:t>
    </dgm:pt>
    <dgm:pt modelId="{E7A07C66-5FEE-4A39-B64D-46633607CF58}">
      <dgm:prSet phldrT="[Texto]" custT="1"/>
      <dgm:spPr>
        <a:effectLst/>
        <a:sp3d extrusionH="152250" prstMaterial="matte">
          <a:bevelT w="165100" prst="coolSlant"/>
        </a:sp3d>
      </dgm:spPr>
      <dgm:t>
        <a:bodyPr>
          <a:sp3d extrusionH="28000" prstMaterial="matte"/>
        </a:bodyPr>
        <a:lstStyle/>
        <a:p>
          <a:r>
            <a:rPr lang="pt-BR" sz="2000" b="0" baseline="0" dirty="0" smtClean="0">
              <a:solidFill>
                <a:schemeClr val="bg1"/>
              </a:solidFill>
            </a:rPr>
            <a:t>EC 03</a:t>
          </a:r>
          <a:endParaRPr lang="pt-BR" sz="2000" b="0" baseline="0" dirty="0">
            <a:solidFill>
              <a:schemeClr val="bg1"/>
            </a:solidFill>
          </a:endParaRPr>
        </a:p>
      </dgm:t>
    </dgm:pt>
    <dgm:pt modelId="{20E527A2-9791-4993-80B5-6242E16A11C8}" type="parTrans" cxnId="{64696396-6EB9-42D1-8E35-53E202827195}">
      <dgm:prSet/>
      <dgm:spPr/>
      <dgm:t>
        <a:bodyPr/>
        <a:lstStyle/>
        <a:p>
          <a:endParaRPr lang="pt-BR"/>
        </a:p>
      </dgm:t>
    </dgm:pt>
    <dgm:pt modelId="{3180475D-1B42-486C-A225-5EDAD31BCCEE}" type="sibTrans" cxnId="{64696396-6EB9-42D1-8E35-53E202827195}">
      <dgm:prSet/>
      <dgm:spPr/>
      <dgm:t>
        <a:bodyPr/>
        <a:lstStyle/>
        <a:p>
          <a:endParaRPr lang="pt-BR"/>
        </a:p>
      </dgm:t>
    </dgm:pt>
    <dgm:pt modelId="{17B5AA47-2588-467C-A394-A00A0D59B746}" type="pres">
      <dgm:prSet presAssocID="{39CE8C3B-D568-41A5-BF91-9A69DE076127}" presName="compositeShape" presStyleCnt="0">
        <dgm:presLayoutVars>
          <dgm:chMax val="7"/>
          <dgm:dir/>
          <dgm:resizeHandles val="exact"/>
        </dgm:presLayoutVars>
      </dgm:prSet>
      <dgm:spPr/>
    </dgm:pt>
    <dgm:pt modelId="{30A1C0AC-188D-44B0-9757-77F6930B6155}" type="pres">
      <dgm:prSet presAssocID="{39CE8C3B-D568-41A5-BF91-9A69DE076127}" presName="wedge1" presStyleLbl="node1" presStyleIdx="0" presStyleCnt="3"/>
      <dgm:spPr/>
      <dgm:t>
        <a:bodyPr/>
        <a:lstStyle/>
        <a:p>
          <a:endParaRPr lang="pt-BR"/>
        </a:p>
      </dgm:t>
    </dgm:pt>
    <dgm:pt modelId="{759FB4E3-7C23-43CE-9C75-C93F05F52C67}" type="pres">
      <dgm:prSet presAssocID="{39CE8C3B-D568-41A5-BF91-9A69DE076127}" presName="dummy1a" presStyleCnt="0"/>
      <dgm:spPr/>
    </dgm:pt>
    <dgm:pt modelId="{EA43DFB0-2E24-4A58-A889-0E5CB75A1D9A}" type="pres">
      <dgm:prSet presAssocID="{39CE8C3B-D568-41A5-BF91-9A69DE076127}" presName="dummy1b" presStyleCnt="0"/>
      <dgm:spPr/>
    </dgm:pt>
    <dgm:pt modelId="{6EE46115-A4E0-4DB2-A6A7-FB79BDADEC07}" type="pres">
      <dgm:prSet presAssocID="{39CE8C3B-D568-41A5-BF91-9A69DE076127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1C7934B-65B8-4E48-BE6E-4180AB0D03DA}" type="pres">
      <dgm:prSet presAssocID="{39CE8C3B-D568-41A5-BF91-9A69DE076127}" presName="wedge2" presStyleLbl="node1" presStyleIdx="1" presStyleCnt="3"/>
      <dgm:spPr/>
      <dgm:t>
        <a:bodyPr/>
        <a:lstStyle/>
        <a:p>
          <a:endParaRPr lang="pt-BR"/>
        </a:p>
      </dgm:t>
    </dgm:pt>
    <dgm:pt modelId="{52FBD840-DBFE-4F4D-A586-00BFB18B2366}" type="pres">
      <dgm:prSet presAssocID="{39CE8C3B-D568-41A5-BF91-9A69DE076127}" presName="dummy2a" presStyleCnt="0"/>
      <dgm:spPr/>
    </dgm:pt>
    <dgm:pt modelId="{B1A9F516-E6B9-421B-BEE0-7CB81A6A737A}" type="pres">
      <dgm:prSet presAssocID="{39CE8C3B-D568-41A5-BF91-9A69DE076127}" presName="dummy2b" presStyleCnt="0"/>
      <dgm:spPr/>
    </dgm:pt>
    <dgm:pt modelId="{1E29B72A-0F6C-4E84-AE3A-488609F1F5DD}" type="pres">
      <dgm:prSet presAssocID="{39CE8C3B-D568-41A5-BF91-9A69DE076127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DBC4E4D-73D5-45B4-A5F8-AB24091D2389}" type="pres">
      <dgm:prSet presAssocID="{39CE8C3B-D568-41A5-BF91-9A69DE076127}" presName="wedge3" presStyleLbl="node1" presStyleIdx="2" presStyleCnt="3"/>
      <dgm:spPr/>
      <dgm:t>
        <a:bodyPr/>
        <a:lstStyle/>
        <a:p>
          <a:endParaRPr lang="pt-BR"/>
        </a:p>
      </dgm:t>
    </dgm:pt>
    <dgm:pt modelId="{8767AC0E-45CB-45CA-9E83-CB882F0080CE}" type="pres">
      <dgm:prSet presAssocID="{39CE8C3B-D568-41A5-BF91-9A69DE076127}" presName="dummy3a" presStyleCnt="0"/>
      <dgm:spPr/>
    </dgm:pt>
    <dgm:pt modelId="{50C6659F-AF94-4D01-B162-C6FB9C75F7A4}" type="pres">
      <dgm:prSet presAssocID="{39CE8C3B-D568-41A5-BF91-9A69DE076127}" presName="dummy3b" presStyleCnt="0"/>
      <dgm:spPr/>
    </dgm:pt>
    <dgm:pt modelId="{DB71D162-F91F-4D28-A8EB-82EA0DAF78E3}" type="pres">
      <dgm:prSet presAssocID="{39CE8C3B-D568-41A5-BF91-9A69DE076127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CB5B578-A929-4223-BB6A-3179A8BC55D1}" type="pres">
      <dgm:prSet presAssocID="{77570943-2A64-4B3C-8D0E-446E677B740D}" presName="arrowWedge1" presStyleLbl="fgSibTrans2D1" presStyleIdx="0" presStyleCnt="3"/>
      <dgm:spPr/>
    </dgm:pt>
    <dgm:pt modelId="{6DE3C92A-C8BA-4092-92CE-EAECAEA26BC5}" type="pres">
      <dgm:prSet presAssocID="{791A1E22-C448-4C10-A96A-55800EBCE2EE}" presName="arrowWedge2" presStyleLbl="fgSibTrans2D1" presStyleIdx="1" presStyleCnt="3"/>
      <dgm:spPr>
        <a:effectLst>
          <a:glow rad="927100">
            <a:schemeClr val="accent6">
              <a:satMod val="175000"/>
              <a:alpha val="55000"/>
            </a:schemeClr>
          </a:glow>
        </a:effectLst>
      </dgm:spPr>
    </dgm:pt>
    <dgm:pt modelId="{5A1F27DD-4A48-4080-B655-E1EFA20EB891}" type="pres">
      <dgm:prSet presAssocID="{3180475D-1B42-486C-A225-5EDAD31BCCEE}" presName="arrowWedge3" presStyleLbl="fgSibTrans2D1" presStyleIdx="2" presStyleCnt="3"/>
      <dgm:spPr/>
    </dgm:pt>
  </dgm:ptLst>
  <dgm:cxnLst>
    <dgm:cxn modelId="{1A28B313-E543-4E40-9648-14FF41E8BFEB}" srcId="{39CE8C3B-D568-41A5-BF91-9A69DE076127}" destId="{B01186F4-CCDB-4479-8ABC-E9724CBDF769}" srcOrd="1" destOrd="0" parTransId="{DFB9C73E-2A55-45BA-917D-29BA4B52FC56}" sibTransId="{791A1E22-C448-4C10-A96A-55800EBCE2EE}"/>
    <dgm:cxn modelId="{64696396-6EB9-42D1-8E35-53E202827195}" srcId="{39CE8C3B-D568-41A5-BF91-9A69DE076127}" destId="{E7A07C66-5FEE-4A39-B64D-46633607CF58}" srcOrd="2" destOrd="0" parTransId="{20E527A2-9791-4993-80B5-6242E16A11C8}" sibTransId="{3180475D-1B42-486C-A225-5EDAD31BCCEE}"/>
    <dgm:cxn modelId="{43BB75C9-359F-45F7-842E-052DB38DB34E}" type="presOf" srcId="{E7A07C66-5FEE-4A39-B64D-46633607CF58}" destId="{DB71D162-F91F-4D28-A8EB-82EA0DAF78E3}" srcOrd="1" destOrd="0" presId="urn:microsoft.com/office/officeart/2005/8/layout/cycle8"/>
    <dgm:cxn modelId="{70E1A3F4-35DD-4512-BA86-A0A8490CD92C}" type="presOf" srcId="{64B00181-F938-407C-B28E-78AFF9A1C8A8}" destId="{30A1C0AC-188D-44B0-9757-77F6930B6155}" srcOrd="0" destOrd="0" presId="urn:microsoft.com/office/officeart/2005/8/layout/cycle8"/>
    <dgm:cxn modelId="{B61B70A1-97C9-484F-9C9A-ECFE6A087E97}" type="presOf" srcId="{E7A07C66-5FEE-4A39-B64D-46633607CF58}" destId="{8DBC4E4D-73D5-45B4-A5F8-AB24091D2389}" srcOrd="0" destOrd="0" presId="urn:microsoft.com/office/officeart/2005/8/layout/cycle8"/>
    <dgm:cxn modelId="{6F01941C-ED3F-4133-B216-F15DA2CE160B}" type="presOf" srcId="{B01186F4-CCDB-4479-8ABC-E9724CBDF769}" destId="{41C7934B-65B8-4E48-BE6E-4180AB0D03DA}" srcOrd="0" destOrd="0" presId="urn:microsoft.com/office/officeart/2005/8/layout/cycle8"/>
    <dgm:cxn modelId="{9C7863AF-1806-4D20-87D5-AC2D732CFE8C}" srcId="{39CE8C3B-D568-41A5-BF91-9A69DE076127}" destId="{64B00181-F938-407C-B28E-78AFF9A1C8A8}" srcOrd="0" destOrd="0" parTransId="{BD595620-B94C-4F18-BBFD-182FD6E8134B}" sibTransId="{77570943-2A64-4B3C-8D0E-446E677B740D}"/>
    <dgm:cxn modelId="{57BD3C60-5337-43E5-B511-B60F1D0F18C7}" type="presOf" srcId="{39CE8C3B-D568-41A5-BF91-9A69DE076127}" destId="{17B5AA47-2588-467C-A394-A00A0D59B746}" srcOrd="0" destOrd="0" presId="urn:microsoft.com/office/officeart/2005/8/layout/cycle8"/>
    <dgm:cxn modelId="{36AD4228-2454-4B2F-86D4-B74902B05522}" type="presOf" srcId="{B01186F4-CCDB-4479-8ABC-E9724CBDF769}" destId="{1E29B72A-0F6C-4E84-AE3A-488609F1F5DD}" srcOrd="1" destOrd="0" presId="urn:microsoft.com/office/officeart/2005/8/layout/cycle8"/>
    <dgm:cxn modelId="{043CE16F-D1B6-425D-8101-74D6CF4C68C5}" type="presOf" srcId="{64B00181-F938-407C-B28E-78AFF9A1C8A8}" destId="{6EE46115-A4E0-4DB2-A6A7-FB79BDADEC07}" srcOrd="1" destOrd="0" presId="urn:microsoft.com/office/officeart/2005/8/layout/cycle8"/>
    <dgm:cxn modelId="{E8324EB0-6CD5-40DF-9C9A-BC0D9B95E240}" type="presParOf" srcId="{17B5AA47-2588-467C-A394-A00A0D59B746}" destId="{30A1C0AC-188D-44B0-9757-77F6930B6155}" srcOrd="0" destOrd="0" presId="urn:microsoft.com/office/officeart/2005/8/layout/cycle8"/>
    <dgm:cxn modelId="{F66C27A4-4147-4422-B4BC-F0E5645C0632}" type="presParOf" srcId="{17B5AA47-2588-467C-A394-A00A0D59B746}" destId="{759FB4E3-7C23-43CE-9C75-C93F05F52C67}" srcOrd="1" destOrd="0" presId="urn:microsoft.com/office/officeart/2005/8/layout/cycle8"/>
    <dgm:cxn modelId="{70CFE5E0-E097-434F-8E3C-74FC0EC25F60}" type="presParOf" srcId="{17B5AA47-2588-467C-A394-A00A0D59B746}" destId="{EA43DFB0-2E24-4A58-A889-0E5CB75A1D9A}" srcOrd="2" destOrd="0" presId="urn:microsoft.com/office/officeart/2005/8/layout/cycle8"/>
    <dgm:cxn modelId="{F03D26DE-DA9D-47D2-BF02-3F25EC4C72F6}" type="presParOf" srcId="{17B5AA47-2588-467C-A394-A00A0D59B746}" destId="{6EE46115-A4E0-4DB2-A6A7-FB79BDADEC07}" srcOrd="3" destOrd="0" presId="urn:microsoft.com/office/officeart/2005/8/layout/cycle8"/>
    <dgm:cxn modelId="{55EF2536-F3F4-4B8C-BF92-0AC11D29BA3D}" type="presParOf" srcId="{17B5AA47-2588-467C-A394-A00A0D59B746}" destId="{41C7934B-65B8-4E48-BE6E-4180AB0D03DA}" srcOrd="4" destOrd="0" presId="urn:microsoft.com/office/officeart/2005/8/layout/cycle8"/>
    <dgm:cxn modelId="{AD60000B-47E6-45B8-B94F-13D6E7E3159E}" type="presParOf" srcId="{17B5AA47-2588-467C-A394-A00A0D59B746}" destId="{52FBD840-DBFE-4F4D-A586-00BFB18B2366}" srcOrd="5" destOrd="0" presId="urn:microsoft.com/office/officeart/2005/8/layout/cycle8"/>
    <dgm:cxn modelId="{EC1B0A04-0796-44E4-9FAA-29AFA3881F02}" type="presParOf" srcId="{17B5AA47-2588-467C-A394-A00A0D59B746}" destId="{B1A9F516-E6B9-421B-BEE0-7CB81A6A737A}" srcOrd="6" destOrd="0" presId="urn:microsoft.com/office/officeart/2005/8/layout/cycle8"/>
    <dgm:cxn modelId="{98AEE78A-6472-494F-BB4B-E87BB4083798}" type="presParOf" srcId="{17B5AA47-2588-467C-A394-A00A0D59B746}" destId="{1E29B72A-0F6C-4E84-AE3A-488609F1F5DD}" srcOrd="7" destOrd="0" presId="urn:microsoft.com/office/officeart/2005/8/layout/cycle8"/>
    <dgm:cxn modelId="{EDA53497-5662-4A0D-AF08-0BB6CDEBABE3}" type="presParOf" srcId="{17B5AA47-2588-467C-A394-A00A0D59B746}" destId="{8DBC4E4D-73D5-45B4-A5F8-AB24091D2389}" srcOrd="8" destOrd="0" presId="urn:microsoft.com/office/officeart/2005/8/layout/cycle8"/>
    <dgm:cxn modelId="{F3D466F7-5B47-43F4-95C1-649E1EF84EE9}" type="presParOf" srcId="{17B5AA47-2588-467C-A394-A00A0D59B746}" destId="{8767AC0E-45CB-45CA-9E83-CB882F0080CE}" srcOrd="9" destOrd="0" presId="urn:microsoft.com/office/officeart/2005/8/layout/cycle8"/>
    <dgm:cxn modelId="{F57A84C5-25A6-4AB8-991B-61DAC1E507CC}" type="presParOf" srcId="{17B5AA47-2588-467C-A394-A00A0D59B746}" destId="{50C6659F-AF94-4D01-B162-C6FB9C75F7A4}" srcOrd="10" destOrd="0" presId="urn:microsoft.com/office/officeart/2005/8/layout/cycle8"/>
    <dgm:cxn modelId="{0DF098A6-E9C0-4E11-8543-3B87976150FF}" type="presParOf" srcId="{17B5AA47-2588-467C-A394-A00A0D59B746}" destId="{DB71D162-F91F-4D28-A8EB-82EA0DAF78E3}" srcOrd="11" destOrd="0" presId="urn:microsoft.com/office/officeart/2005/8/layout/cycle8"/>
    <dgm:cxn modelId="{A416BA8F-F4ED-4536-B9B3-0D8971C6213B}" type="presParOf" srcId="{17B5AA47-2588-467C-A394-A00A0D59B746}" destId="{FCB5B578-A929-4223-BB6A-3179A8BC55D1}" srcOrd="12" destOrd="0" presId="urn:microsoft.com/office/officeart/2005/8/layout/cycle8"/>
    <dgm:cxn modelId="{CFF296D8-2A8E-42F4-9D86-5AA66E1A0A6D}" type="presParOf" srcId="{17B5AA47-2588-467C-A394-A00A0D59B746}" destId="{6DE3C92A-C8BA-4092-92CE-EAECAEA26BC5}" srcOrd="13" destOrd="0" presId="urn:microsoft.com/office/officeart/2005/8/layout/cycle8"/>
    <dgm:cxn modelId="{ADE6BB96-0279-4066-9881-68E43B72DC2A}" type="presParOf" srcId="{17B5AA47-2588-467C-A394-A00A0D59B746}" destId="{5A1F27DD-4A48-4080-B655-E1EFA20EB891}" srcOrd="14" destOrd="0" presId="urn:microsoft.com/office/officeart/2005/8/layout/cycle8"/>
  </dgm:cxnLst>
  <dgm:bg>
    <a:solidFill>
      <a:schemeClr val="bg1"/>
    </a:solidFill>
  </dgm:bg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9839CAC-FCA0-4918-B95A-37C2D81FB8DD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87E674DE-D151-4C30-9B1A-64099D83E0E8}">
      <dgm:prSet phldrT="[Texto]"/>
      <dgm:spPr/>
      <dgm:t>
        <a:bodyPr/>
        <a:lstStyle/>
        <a:p>
          <a:r>
            <a:rPr lang="pt-BR" b="1" dirty="0" smtClean="0"/>
            <a:t>Alfabetização (CEDEP)</a:t>
          </a:r>
          <a:endParaRPr lang="pt-BR" b="1" dirty="0"/>
        </a:p>
      </dgm:t>
    </dgm:pt>
    <dgm:pt modelId="{25239293-808E-4405-B47A-7B634DC551FD}" type="parTrans" cxnId="{E8666530-5BC6-4C4D-BB52-4A52BFF7AB77}">
      <dgm:prSet/>
      <dgm:spPr/>
      <dgm:t>
        <a:bodyPr/>
        <a:lstStyle/>
        <a:p>
          <a:endParaRPr lang="pt-BR"/>
        </a:p>
      </dgm:t>
    </dgm:pt>
    <dgm:pt modelId="{2606EF05-921D-47C7-88A8-1A5D6CE913CA}" type="sibTrans" cxnId="{E8666530-5BC6-4C4D-BB52-4A52BFF7AB77}">
      <dgm:prSet/>
      <dgm:spPr/>
      <dgm:t>
        <a:bodyPr/>
        <a:lstStyle/>
        <a:p>
          <a:endParaRPr lang="pt-BR"/>
        </a:p>
      </dgm:t>
    </dgm:pt>
    <dgm:pt modelId="{49B5CD68-7AF3-4A66-BB87-1FB6FF8EE3BE}">
      <dgm:prSet phldrT="[Texto]"/>
      <dgm:spPr/>
      <dgm:t>
        <a:bodyPr/>
        <a:lstStyle/>
        <a:p>
          <a:r>
            <a:rPr lang="pt-BR" b="1" dirty="0" smtClean="0"/>
            <a:t>Engajamento da comunidade</a:t>
          </a:r>
          <a:endParaRPr lang="pt-BR" b="1" dirty="0"/>
        </a:p>
      </dgm:t>
    </dgm:pt>
    <dgm:pt modelId="{79749ED5-4667-40FC-85A8-D360CCF3C414}" type="parTrans" cxnId="{6B521A1A-4B6E-4978-9551-35FE20C8F998}">
      <dgm:prSet/>
      <dgm:spPr/>
      <dgm:t>
        <a:bodyPr/>
        <a:lstStyle/>
        <a:p>
          <a:endParaRPr lang="pt-BR"/>
        </a:p>
      </dgm:t>
    </dgm:pt>
    <dgm:pt modelId="{31833B4F-4DAB-46EF-81E0-DCE0FE68B4E0}" type="sibTrans" cxnId="{6B521A1A-4B6E-4978-9551-35FE20C8F998}">
      <dgm:prSet/>
      <dgm:spPr/>
      <dgm:t>
        <a:bodyPr/>
        <a:lstStyle/>
        <a:p>
          <a:endParaRPr lang="pt-BR"/>
        </a:p>
      </dgm:t>
    </dgm:pt>
    <dgm:pt modelId="{3641C36F-AC79-4646-92A7-DF295EBD10E8}">
      <dgm:prSet phldrT="[Texto]"/>
      <dgm:spPr/>
      <dgm:t>
        <a:bodyPr/>
        <a:lstStyle/>
        <a:p>
          <a:r>
            <a:rPr lang="pt-BR" b="1" dirty="0" smtClean="0"/>
            <a:t>Desenvolvimento e conscientização do indivíduo</a:t>
          </a:r>
          <a:endParaRPr lang="pt-BR" b="1" dirty="0"/>
        </a:p>
      </dgm:t>
    </dgm:pt>
    <dgm:pt modelId="{04B42AB6-F60A-45E2-BE7F-FA27A4D979FE}" type="parTrans" cxnId="{8D10DED6-FB94-4C82-B6E7-D864CACEEFA4}">
      <dgm:prSet/>
      <dgm:spPr/>
      <dgm:t>
        <a:bodyPr/>
        <a:lstStyle/>
        <a:p>
          <a:endParaRPr lang="pt-BR"/>
        </a:p>
      </dgm:t>
    </dgm:pt>
    <dgm:pt modelId="{7082793F-B4C0-40F6-875F-2F41C684AEDE}" type="sibTrans" cxnId="{8D10DED6-FB94-4C82-B6E7-D864CACEEFA4}">
      <dgm:prSet/>
      <dgm:spPr/>
      <dgm:t>
        <a:bodyPr/>
        <a:lstStyle/>
        <a:p>
          <a:endParaRPr lang="pt-BR"/>
        </a:p>
      </dgm:t>
    </dgm:pt>
    <dgm:pt modelId="{DDBEE61B-9A01-4765-BDBD-38B6C1AB2FA7}">
      <dgm:prSet phldrT="[Texto]"/>
      <dgm:spPr/>
      <dgm:t>
        <a:bodyPr/>
        <a:lstStyle/>
        <a:p>
          <a:r>
            <a:rPr lang="pt-BR" b="1" dirty="0" smtClean="0"/>
            <a:t>EJA (EC 03)</a:t>
          </a:r>
          <a:endParaRPr lang="pt-BR" b="1" dirty="0"/>
        </a:p>
      </dgm:t>
    </dgm:pt>
    <dgm:pt modelId="{FDC5E5EC-096C-4B9E-A8A6-A229D56D8153}" type="parTrans" cxnId="{E1018EF9-0CEE-41D2-BAB7-9A226DEA240E}">
      <dgm:prSet/>
      <dgm:spPr/>
      <dgm:t>
        <a:bodyPr/>
        <a:lstStyle/>
        <a:p>
          <a:endParaRPr lang="pt-BR"/>
        </a:p>
      </dgm:t>
    </dgm:pt>
    <dgm:pt modelId="{F694412C-5FBB-42B6-9FBD-E1800D20DC3A}" type="sibTrans" cxnId="{E1018EF9-0CEE-41D2-BAB7-9A226DEA240E}">
      <dgm:prSet/>
      <dgm:spPr/>
      <dgm:t>
        <a:bodyPr/>
        <a:lstStyle/>
        <a:p>
          <a:endParaRPr lang="pt-BR"/>
        </a:p>
      </dgm:t>
    </dgm:pt>
    <dgm:pt modelId="{35FB542A-AE42-43ED-A58E-F46E51DFDC7B}">
      <dgm:prSet phldrT="[Texto]"/>
      <dgm:spPr/>
      <dgm:t>
        <a:bodyPr/>
        <a:lstStyle/>
        <a:p>
          <a:r>
            <a:rPr lang="pt-BR" b="1" dirty="0" smtClean="0"/>
            <a:t>Escola Nova</a:t>
          </a:r>
          <a:endParaRPr lang="pt-BR" b="1" dirty="0"/>
        </a:p>
      </dgm:t>
    </dgm:pt>
    <dgm:pt modelId="{3D96D6C3-A87C-495D-98B1-344CD1BF9791}" type="parTrans" cxnId="{C7EE0356-BCED-4F30-8E2E-57DB1FD7DED3}">
      <dgm:prSet/>
      <dgm:spPr/>
      <dgm:t>
        <a:bodyPr/>
        <a:lstStyle/>
        <a:p>
          <a:endParaRPr lang="pt-BR"/>
        </a:p>
      </dgm:t>
    </dgm:pt>
    <dgm:pt modelId="{550631A4-5EE8-4FB0-B789-7A99E9697C69}" type="sibTrans" cxnId="{C7EE0356-BCED-4F30-8E2E-57DB1FD7DED3}">
      <dgm:prSet/>
      <dgm:spPr/>
      <dgm:t>
        <a:bodyPr/>
        <a:lstStyle/>
        <a:p>
          <a:endParaRPr lang="pt-BR"/>
        </a:p>
      </dgm:t>
    </dgm:pt>
    <dgm:pt modelId="{805A43B5-9B72-4774-B294-4D8F321ED317}">
      <dgm:prSet phldrT="[Texto]"/>
      <dgm:spPr/>
      <dgm:t>
        <a:bodyPr/>
        <a:lstStyle/>
        <a:p>
          <a:r>
            <a:rPr lang="pt-BR" b="1" dirty="0" smtClean="0"/>
            <a:t>Processo pedagógico com baixo nível de integração corporativa</a:t>
          </a:r>
          <a:endParaRPr lang="pt-BR" b="1" dirty="0"/>
        </a:p>
      </dgm:t>
    </dgm:pt>
    <dgm:pt modelId="{E2C91DD4-F610-4E9B-B700-A7093B5BA818}" type="parTrans" cxnId="{1ACD3BE6-49F8-461B-9169-A018626F6437}">
      <dgm:prSet/>
      <dgm:spPr/>
      <dgm:t>
        <a:bodyPr/>
        <a:lstStyle/>
        <a:p>
          <a:endParaRPr lang="pt-BR"/>
        </a:p>
      </dgm:t>
    </dgm:pt>
    <dgm:pt modelId="{0A959A01-3546-4B1F-B377-AB9521132EAF}" type="sibTrans" cxnId="{1ACD3BE6-49F8-461B-9169-A018626F6437}">
      <dgm:prSet/>
      <dgm:spPr/>
      <dgm:t>
        <a:bodyPr/>
        <a:lstStyle/>
        <a:p>
          <a:endParaRPr lang="pt-BR"/>
        </a:p>
      </dgm:t>
    </dgm:pt>
    <dgm:pt modelId="{249E811A-08A9-4316-98F2-C5BB96DC3815}">
      <dgm:prSet phldrT="[Texto]"/>
      <dgm:spPr/>
      <dgm:t>
        <a:bodyPr/>
        <a:lstStyle/>
        <a:p>
          <a:r>
            <a:rPr lang="pt-BR" b="1" dirty="0" smtClean="0"/>
            <a:t>Informática (UnB)</a:t>
          </a:r>
          <a:endParaRPr lang="pt-BR" b="1" dirty="0"/>
        </a:p>
      </dgm:t>
    </dgm:pt>
    <dgm:pt modelId="{AD24F1FF-7B88-490E-853B-046B598D6F0B}" type="parTrans" cxnId="{0E403E91-E0D1-4FDC-9D81-2B65F7332BF3}">
      <dgm:prSet/>
      <dgm:spPr/>
      <dgm:t>
        <a:bodyPr/>
        <a:lstStyle/>
        <a:p>
          <a:endParaRPr lang="pt-BR"/>
        </a:p>
      </dgm:t>
    </dgm:pt>
    <dgm:pt modelId="{E71500EC-FF35-4EF1-B569-87E9BED580F8}" type="sibTrans" cxnId="{0E403E91-E0D1-4FDC-9D81-2B65F7332BF3}">
      <dgm:prSet/>
      <dgm:spPr/>
      <dgm:t>
        <a:bodyPr/>
        <a:lstStyle/>
        <a:p>
          <a:endParaRPr lang="pt-BR"/>
        </a:p>
      </dgm:t>
    </dgm:pt>
    <dgm:pt modelId="{9ABFA2A4-9787-4D73-86CE-C9E98985D36D}">
      <dgm:prSet phldrT="[Texto]"/>
      <dgm:spPr/>
      <dgm:t>
        <a:bodyPr/>
        <a:lstStyle/>
        <a:p>
          <a:r>
            <a:rPr lang="pt-BR" b="1" dirty="0" smtClean="0"/>
            <a:t>Educação Tecnicista</a:t>
          </a:r>
          <a:endParaRPr lang="pt-BR" b="1" dirty="0"/>
        </a:p>
      </dgm:t>
    </dgm:pt>
    <dgm:pt modelId="{5294600C-5639-4799-B39E-CD4A379A4615}" type="parTrans" cxnId="{721CDF7A-92C8-419E-889C-961F76510431}">
      <dgm:prSet/>
      <dgm:spPr/>
      <dgm:t>
        <a:bodyPr/>
        <a:lstStyle/>
        <a:p>
          <a:endParaRPr lang="pt-BR"/>
        </a:p>
      </dgm:t>
    </dgm:pt>
    <dgm:pt modelId="{37DC2CFD-207E-4D26-9212-BA468DF7AD27}" type="sibTrans" cxnId="{721CDF7A-92C8-419E-889C-961F76510431}">
      <dgm:prSet/>
      <dgm:spPr/>
      <dgm:t>
        <a:bodyPr/>
        <a:lstStyle/>
        <a:p>
          <a:endParaRPr lang="pt-BR"/>
        </a:p>
      </dgm:t>
    </dgm:pt>
    <dgm:pt modelId="{2557AFCD-5C86-4212-980F-6E9BA2BD71F7}">
      <dgm:prSet phldrT="[Texto]"/>
      <dgm:spPr/>
      <dgm:t>
        <a:bodyPr/>
        <a:lstStyle/>
        <a:p>
          <a:r>
            <a:rPr lang="pt-BR" b="1" dirty="0" smtClean="0"/>
            <a:t>Educação Libertária</a:t>
          </a:r>
          <a:endParaRPr lang="pt-BR" b="1" dirty="0"/>
        </a:p>
      </dgm:t>
    </dgm:pt>
    <dgm:pt modelId="{E61BE154-2CA1-4BA7-9FDF-DC475AE32BB4}" type="parTrans" cxnId="{560E9C6E-5DF2-4A7C-ADBE-387B3BE131F0}">
      <dgm:prSet/>
      <dgm:spPr/>
      <dgm:t>
        <a:bodyPr/>
        <a:lstStyle/>
        <a:p>
          <a:endParaRPr lang="pt-BR"/>
        </a:p>
      </dgm:t>
    </dgm:pt>
    <dgm:pt modelId="{7D9E5008-8A83-44D0-8172-0825CCA7E8FD}" type="sibTrans" cxnId="{560E9C6E-5DF2-4A7C-ADBE-387B3BE131F0}">
      <dgm:prSet/>
      <dgm:spPr/>
      <dgm:t>
        <a:bodyPr/>
        <a:lstStyle/>
        <a:p>
          <a:endParaRPr lang="pt-BR"/>
        </a:p>
      </dgm:t>
    </dgm:pt>
    <dgm:pt modelId="{81C7412E-3126-40C8-9052-2421DDC313E0}">
      <dgm:prSet phldrT="[Texto]"/>
      <dgm:spPr/>
      <dgm:t>
        <a:bodyPr/>
        <a:lstStyle/>
        <a:p>
          <a:r>
            <a:rPr lang="pt-BR" b="1" dirty="0" smtClean="0"/>
            <a:t>Construção conjunta de conteúdos</a:t>
          </a:r>
          <a:endParaRPr lang="pt-BR" b="1" dirty="0"/>
        </a:p>
      </dgm:t>
    </dgm:pt>
    <dgm:pt modelId="{195E7E13-0B17-4A97-BB40-E27EF165C156}" type="parTrans" cxnId="{79FC7952-F30B-4B5E-A3FF-BF0B9432E9F6}">
      <dgm:prSet/>
      <dgm:spPr/>
      <dgm:t>
        <a:bodyPr/>
        <a:lstStyle/>
        <a:p>
          <a:endParaRPr lang="pt-BR"/>
        </a:p>
      </dgm:t>
    </dgm:pt>
    <dgm:pt modelId="{58ECF6BF-8A98-482B-891D-3CDC2BFC6A22}" type="sibTrans" cxnId="{79FC7952-F30B-4B5E-A3FF-BF0B9432E9F6}">
      <dgm:prSet/>
      <dgm:spPr/>
      <dgm:t>
        <a:bodyPr/>
        <a:lstStyle/>
        <a:p>
          <a:endParaRPr lang="pt-BR"/>
        </a:p>
      </dgm:t>
    </dgm:pt>
    <dgm:pt modelId="{0D826B00-F4A1-4F43-B2CB-C3D606BDF162}">
      <dgm:prSet phldrT="[Texto]"/>
      <dgm:spPr/>
      <dgm:t>
        <a:bodyPr/>
        <a:lstStyle/>
        <a:p>
          <a:r>
            <a:rPr lang="pt-BR" b="1" dirty="0" smtClean="0"/>
            <a:t>Ato de ensinar diferente da alfabetização</a:t>
          </a:r>
          <a:endParaRPr lang="pt-BR" b="1" dirty="0"/>
        </a:p>
      </dgm:t>
    </dgm:pt>
    <dgm:pt modelId="{AE4C67C6-FAD1-4BE2-9BF8-95BF1350D376}" type="parTrans" cxnId="{7D4522D8-9A1B-446A-B059-6DA31550B1D2}">
      <dgm:prSet/>
      <dgm:spPr/>
      <dgm:t>
        <a:bodyPr/>
        <a:lstStyle/>
        <a:p>
          <a:endParaRPr lang="pt-BR"/>
        </a:p>
      </dgm:t>
    </dgm:pt>
    <dgm:pt modelId="{5072577C-3104-4A40-9235-F7CDC0D79740}" type="sibTrans" cxnId="{7D4522D8-9A1B-446A-B059-6DA31550B1D2}">
      <dgm:prSet/>
      <dgm:spPr/>
      <dgm:t>
        <a:bodyPr/>
        <a:lstStyle/>
        <a:p>
          <a:endParaRPr lang="pt-BR"/>
        </a:p>
      </dgm:t>
    </dgm:pt>
    <dgm:pt modelId="{78A77B3A-9EA0-4664-AA85-2E81735C0DCB}">
      <dgm:prSet phldrT="[Texto]"/>
      <dgm:spPr/>
      <dgm:t>
        <a:bodyPr/>
        <a:lstStyle/>
        <a:p>
          <a:r>
            <a:rPr lang="pt-BR" b="1" dirty="0" smtClean="0"/>
            <a:t>Docentes com vínculo temporário</a:t>
          </a:r>
          <a:endParaRPr lang="pt-BR" b="1" dirty="0"/>
        </a:p>
      </dgm:t>
    </dgm:pt>
    <dgm:pt modelId="{0CE85ECF-4424-4C50-A450-17FE04F1F9B9}" type="parTrans" cxnId="{07AB4830-A398-4E7C-B154-E64CAD8047EB}">
      <dgm:prSet/>
      <dgm:spPr/>
      <dgm:t>
        <a:bodyPr/>
        <a:lstStyle/>
        <a:p>
          <a:endParaRPr lang="pt-BR"/>
        </a:p>
      </dgm:t>
    </dgm:pt>
    <dgm:pt modelId="{D8231299-B0B5-409F-9EAB-58866F1775BD}" type="sibTrans" cxnId="{07AB4830-A398-4E7C-B154-E64CAD8047EB}">
      <dgm:prSet/>
      <dgm:spPr/>
      <dgm:t>
        <a:bodyPr/>
        <a:lstStyle/>
        <a:p>
          <a:endParaRPr lang="pt-BR"/>
        </a:p>
      </dgm:t>
    </dgm:pt>
    <dgm:pt modelId="{34DD0CB7-ADCB-4130-A5CC-43BB7599F7DD}">
      <dgm:prSet phldrT="[Texto]"/>
      <dgm:spPr/>
      <dgm:t>
        <a:bodyPr/>
        <a:lstStyle/>
        <a:p>
          <a:r>
            <a:rPr lang="pt-BR" b="1" dirty="0" smtClean="0"/>
            <a:t>Ato de ensinar integrado à proposta da alfabetização</a:t>
          </a:r>
          <a:endParaRPr lang="pt-BR" b="1" dirty="0"/>
        </a:p>
      </dgm:t>
    </dgm:pt>
    <dgm:pt modelId="{89B6BE31-476C-4F20-B714-6F89C7C227E6}" type="parTrans" cxnId="{5F7E3CCD-FD8B-4A8E-9037-68173654BA0E}">
      <dgm:prSet/>
      <dgm:spPr/>
      <dgm:t>
        <a:bodyPr/>
        <a:lstStyle/>
        <a:p>
          <a:endParaRPr lang="pt-BR"/>
        </a:p>
      </dgm:t>
    </dgm:pt>
    <dgm:pt modelId="{3A6779AF-770D-4286-BDC3-BF8B1B2BC3D9}" type="sibTrans" cxnId="{5F7E3CCD-FD8B-4A8E-9037-68173654BA0E}">
      <dgm:prSet/>
      <dgm:spPr/>
      <dgm:t>
        <a:bodyPr/>
        <a:lstStyle/>
        <a:p>
          <a:endParaRPr lang="pt-BR"/>
        </a:p>
      </dgm:t>
    </dgm:pt>
    <dgm:pt modelId="{0738561A-E608-41F4-885C-955DC76DA172}">
      <dgm:prSet phldrT="[Texto]"/>
      <dgm:spPr/>
      <dgm:t>
        <a:bodyPr/>
        <a:lstStyle/>
        <a:p>
          <a:r>
            <a:rPr lang="pt-BR" b="1" dirty="0" err="1" smtClean="0"/>
            <a:t>Autorrealização</a:t>
          </a:r>
          <a:r>
            <a:rPr lang="pt-BR" b="1" dirty="0" smtClean="0"/>
            <a:t> pela Inclusão digital</a:t>
          </a:r>
          <a:endParaRPr lang="pt-BR" b="1" dirty="0"/>
        </a:p>
      </dgm:t>
    </dgm:pt>
    <dgm:pt modelId="{7E66F8CA-D43F-4037-88C9-925650CF5AD0}" type="parTrans" cxnId="{3998ACE1-3BFF-4785-B8D4-FD05FEAB5EBA}">
      <dgm:prSet/>
      <dgm:spPr/>
      <dgm:t>
        <a:bodyPr/>
        <a:lstStyle/>
        <a:p>
          <a:endParaRPr lang="pt-BR"/>
        </a:p>
      </dgm:t>
    </dgm:pt>
    <dgm:pt modelId="{4859FBC4-C2ED-4251-9B1C-CAEE82888E61}" type="sibTrans" cxnId="{3998ACE1-3BFF-4785-B8D4-FD05FEAB5EBA}">
      <dgm:prSet/>
      <dgm:spPr/>
      <dgm:t>
        <a:bodyPr/>
        <a:lstStyle/>
        <a:p>
          <a:endParaRPr lang="pt-BR"/>
        </a:p>
      </dgm:t>
    </dgm:pt>
    <dgm:pt modelId="{8C71E439-B599-4842-A821-E7C2ADB39764}" type="pres">
      <dgm:prSet presAssocID="{59839CAC-FCA0-4918-B95A-37C2D81FB8DD}" presName="Name0" presStyleCnt="0">
        <dgm:presLayoutVars>
          <dgm:dir/>
          <dgm:animLvl val="lvl"/>
          <dgm:resizeHandles val="exact"/>
        </dgm:presLayoutVars>
      </dgm:prSet>
      <dgm:spPr/>
    </dgm:pt>
    <dgm:pt modelId="{58ED35DC-A604-46AE-BD8D-D23FBA802094}" type="pres">
      <dgm:prSet presAssocID="{87E674DE-D151-4C30-9B1A-64099D83E0E8}" presName="composite" presStyleCnt="0"/>
      <dgm:spPr/>
    </dgm:pt>
    <dgm:pt modelId="{F98525AC-03A7-4AD0-988D-5E47F73CAF43}" type="pres">
      <dgm:prSet presAssocID="{87E674DE-D151-4C30-9B1A-64099D83E0E8}" presName="parTx" presStyleLbl="alignNode1" presStyleIdx="0" presStyleCnt="3" custScaleX="1166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2AD0DD1-B6BB-43AD-ADE1-01767E4C59C0}" type="pres">
      <dgm:prSet presAssocID="{87E674DE-D151-4C30-9B1A-64099D83E0E8}" presName="desTx" presStyleLbl="alignAccFollowNode1" presStyleIdx="0" presStyleCnt="3" custScaleX="11660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6EA6028-CC8A-4F12-9889-2B8803246723}" type="pres">
      <dgm:prSet presAssocID="{2606EF05-921D-47C7-88A8-1A5D6CE913CA}" presName="space" presStyleCnt="0"/>
      <dgm:spPr/>
    </dgm:pt>
    <dgm:pt modelId="{F8FE3C5F-F06A-42AA-B93A-4D38401223D4}" type="pres">
      <dgm:prSet presAssocID="{DDBEE61B-9A01-4765-BDBD-38B6C1AB2FA7}" presName="composite" presStyleCnt="0"/>
      <dgm:spPr/>
    </dgm:pt>
    <dgm:pt modelId="{C42FB48A-DE6E-4750-ABC2-E9505668F8FB}" type="pres">
      <dgm:prSet presAssocID="{DDBEE61B-9A01-4765-BDBD-38B6C1AB2FA7}" presName="parTx" presStyleLbl="alignNode1" presStyleIdx="1" presStyleCnt="3" custScaleX="116601">
        <dgm:presLayoutVars>
          <dgm:chMax val="0"/>
          <dgm:chPref val="0"/>
          <dgm:bulletEnabled val="1"/>
        </dgm:presLayoutVars>
      </dgm:prSet>
      <dgm:spPr/>
    </dgm:pt>
    <dgm:pt modelId="{E8122A45-73AD-4F36-8B81-3BD21470C8B8}" type="pres">
      <dgm:prSet presAssocID="{DDBEE61B-9A01-4765-BDBD-38B6C1AB2FA7}" presName="desTx" presStyleLbl="alignAccFollowNode1" presStyleIdx="1" presStyleCnt="3" custScaleX="11660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AC495E6-BFCF-4B11-BE01-ED60D4404951}" type="pres">
      <dgm:prSet presAssocID="{F694412C-5FBB-42B6-9FBD-E1800D20DC3A}" presName="space" presStyleCnt="0"/>
      <dgm:spPr/>
    </dgm:pt>
    <dgm:pt modelId="{5D330B31-670F-4E3E-990F-7BFBE3BF1871}" type="pres">
      <dgm:prSet presAssocID="{249E811A-08A9-4316-98F2-C5BB96DC3815}" presName="composite" presStyleCnt="0"/>
      <dgm:spPr/>
    </dgm:pt>
    <dgm:pt modelId="{CAFDD5E9-80FE-48DF-92C3-675E20AA4859}" type="pres">
      <dgm:prSet presAssocID="{249E811A-08A9-4316-98F2-C5BB96DC3815}" presName="parTx" presStyleLbl="alignNode1" presStyleIdx="2" presStyleCnt="3" custScaleX="1166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037BC11-C057-4141-B356-B1E689034D8C}" type="pres">
      <dgm:prSet presAssocID="{249E811A-08A9-4316-98F2-C5BB96DC3815}" presName="desTx" presStyleLbl="alignAccFollowNode1" presStyleIdx="2" presStyleCnt="3" custScaleX="11660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0CF5EA4-6204-47F2-9EFE-50FDF49BC196}" type="presOf" srcId="{78A77B3A-9EA0-4664-AA85-2E81735C0DCB}" destId="{E8122A45-73AD-4F36-8B81-3BD21470C8B8}" srcOrd="0" destOrd="3" presId="urn:microsoft.com/office/officeart/2005/8/layout/hList1"/>
    <dgm:cxn modelId="{793B4BEB-3352-482E-995C-30E31293EF9D}" type="presOf" srcId="{59839CAC-FCA0-4918-B95A-37C2D81FB8DD}" destId="{8C71E439-B599-4842-A821-E7C2ADB39764}" srcOrd="0" destOrd="0" presId="urn:microsoft.com/office/officeart/2005/8/layout/hList1"/>
    <dgm:cxn modelId="{9FDBE62E-77BC-4C8C-8226-8D2EC0DD5D55}" type="presOf" srcId="{87E674DE-D151-4C30-9B1A-64099D83E0E8}" destId="{F98525AC-03A7-4AD0-988D-5E47F73CAF43}" srcOrd="0" destOrd="0" presId="urn:microsoft.com/office/officeart/2005/8/layout/hList1"/>
    <dgm:cxn modelId="{721CDF7A-92C8-419E-889C-961F76510431}" srcId="{249E811A-08A9-4316-98F2-C5BB96DC3815}" destId="{9ABFA2A4-9787-4D73-86CE-C9E98985D36D}" srcOrd="0" destOrd="0" parTransId="{5294600C-5639-4799-B39E-CD4A379A4615}" sibTransId="{37DC2CFD-207E-4D26-9212-BA468DF7AD27}"/>
    <dgm:cxn modelId="{1C57C369-9546-4681-834F-C2D8E9FE682C}" type="presOf" srcId="{0D826B00-F4A1-4F43-B2CB-C3D606BDF162}" destId="{E8122A45-73AD-4F36-8B81-3BD21470C8B8}" srcOrd="0" destOrd="2" presId="urn:microsoft.com/office/officeart/2005/8/layout/hList1"/>
    <dgm:cxn modelId="{5F7E3CCD-FD8B-4A8E-9037-68173654BA0E}" srcId="{249E811A-08A9-4316-98F2-C5BB96DC3815}" destId="{34DD0CB7-ADCB-4130-A5CC-43BB7599F7DD}" srcOrd="1" destOrd="0" parTransId="{89B6BE31-476C-4F20-B714-6F89C7C227E6}" sibTransId="{3A6779AF-770D-4286-BDC3-BF8B1B2BC3D9}"/>
    <dgm:cxn modelId="{07AB4830-A398-4E7C-B154-E64CAD8047EB}" srcId="{DDBEE61B-9A01-4765-BDBD-38B6C1AB2FA7}" destId="{78A77B3A-9EA0-4664-AA85-2E81735C0DCB}" srcOrd="3" destOrd="0" parTransId="{0CE85ECF-4424-4C50-A450-17FE04F1F9B9}" sibTransId="{D8231299-B0B5-409F-9EAB-58866F1775BD}"/>
    <dgm:cxn modelId="{16A05358-89A9-4A82-85A4-BA480713333F}" type="presOf" srcId="{35FB542A-AE42-43ED-A58E-F46E51DFDC7B}" destId="{E8122A45-73AD-4F36-8B81-3BD21470C8B8}" srcOrd="0" destOrd="0" presId="urn:microsoft.com/office/officeart/2005/8/layout/hList1"/>
    <dgm:cxn modelId="{8D10DED6-FB94-4C82-B6E7-D864CACEEFA4}" srcId="{87E674DE-D151-4C30-9B1A-64099D83E0E8}" destId="{3641C36F-AC79-4646-92A7-DF295EBD10E8}" srcOrd="3" destOrd="0" parTransId="{04B42AB6-F60A-45E2-BE7F-FA27A4D979FE}" sibTransId="{7082793F-B4C0-40F6-875F-2F41C684AEDE}"/>
    <dgm:cxn modelId="{3998ACE1-3BFF-4785-B8D4-FD05FEAB5EBA}" srcId="{249E811A-08A9-4316-98F2-C5BB96DC3815}" destId="{0738561A-E608-41F4-885C-955DC76DA172}" srcOrd="2" destOrd="0" parTransId="{7E66F8CA-D43F-4037-88C9-925650CF5AD0}" sibTransId="{4859FBC4-C2ED-4251-9B1C-CAEE82888E61}"/>
    <dgm:cxn modelId="{BD5B83C4-B5B3-4D65-AEE8-43619CF618DF}" type="presOf" srcId="{DDBEE61B-9A01-4765-BDBD-38B6C1AB2FA7}" destId="{C42FB48A-DE6E-4750-ABC2-E9505668F8FB}" srcOrd="0" destOrd="0" presId="urn:microsoft.com/office/officeart/2005/8/layout/hList1"/>
    <dgm:cxn modelId="{E1018EF9-0CEE-41D2-BAB7-9A226DEA240E}" srcId="{59839CAC-FCA0-4918-B95A-37C2D81FB8DD}" destId="{DDBEE61B-9A01-4765-BDBD-38B6C1AB2FA7}" srcOrd="1" destOrd="0" parTransId="{FDC5E5EC-096C-4B9E-A8A6-A229D56D8153}" sibTransId="{F694412C-5FBB-42B6-9FBD-E1800D20DC3A}"/>
    <dgm:cxn modelId="{8D3E574A-5010-46C9-8264-5F8289A290C8}" type="presOf" srcId="{81C7412E-3126-40C8-9052-2421DDC313E0}" destId="{22AD0DD1-B6BB-43AD-ADE1-01767E4C59C0}" srcOrd="0" destOrd="2" presId="urn:microsoft.com/office/officeart/2005/8/layout/hList1"/>
    <dgm:cxn modelId="{10588CD5-09B6-4206-998C-2982809EE240}" type="presOf" srcId="{805A43B5-9B72-4774-B294-4D8F321ED317}" destId="{E8122A45-73AD-4F36-8B81-3BD21470C8B8}" srcOrd="0" destOrd="1" presId="urn:microsoft.com/office/officeart/2005/8/layout/hList1"/>
    <dgm:cxn modelId="{EC2BCB91-F154-4DB2-A2C6-87E278219167}" type="presOf" srcId="{9ABFA2A4-9787-4D73-86CE-C9E98985D36D}" destId="{4037BC11-C057-4141-B356-B1E689034D8C}" srcOrd="0" destOrd="0" presId="urn:microsoft.com/office/officeart/2005/8/layout/hList1"/>
    <dgm:cxn modelId="{C7EE0356-BCED-4F30-8E2E-57DB1FD7DED3}" srcId="{DDBEE61B-9A01-4765-BDBD-38B6C1AB2FA7}" destId="{35FB542A-AE42-43ED-A58E-F46E51DFDC7B}" srcOrd="0" destOrd="0" parTransId="{3D96D6C3-A87C-495D-98B1-344CD1BF9791}" sibTransId="{550631A4-5EE8-4FB0-B789-7A99E9697C69}"/>
    <dgm:cxn modelId="{7D4522D8-9A1B-446A-B059-6DA31550B1D2}" srcId="{DDBEE61B-9A01-4765-BDBD-38B6C1AB2FA7}" destId="{0D826B00-F4A1-4F43-B2CB-C3D606BDF162}" srcOrd="2" destOrd="0" parTransId="{AE4C67C6-FAD1-4BE2-9BF8-95BF1350D376}" sibTransId="{5072577C-3104-4A40-9235-F7CDC0D79740}"/>
    <dgm:cxn modelId="{E8666530-5BC6-4C4D-BB52-4A52BFF7AB77}" srcId="{59839CAC-FCA0-4918-B95A-37C2D81FB8DD}" destId="{87E674DE-D151-4C30-9B1A-64099D83E0E8}" srcOrd="0" destOrd="0" parTransId="{25239293-808E-4405-B47A-7B634DC551FD}" sibTransId="{2606EF05-921D-47C7-88A8-1A5D6CE913CA}"/>
    <dgm:cxn modelId="{0E403E91-E0D1-4FDC-9D81-2B65F7332BF3}" srcId="{59839CAC-FCA0-4918-B95A-37C2D81FB8DD}" destId="{249E811A-08A9-4316-98F2-C5BB96DC3815}" srcOrd="2" destOrd="0" parTransId="{AD24F1FF-7B88-490E-853B-046B598D6F0B}" sibTransId="{E71500EC-FF35-4EF1-B569-87E9BED580F8}"/>
    <dgm:cxn modelId="{B4B0A0EE-3A5C-4EF8-AFFA-45A5019A2A2B}" type="presOf" srcId="{3641C36F-AC79-4646-92A7-DF295EBD10E8}" destId="{22AD0DD1-B6BB-43AD-ADE1-01767E4C59C0}" srcOrd="0" destOrd="3" presId="urn:microsoft.com/office/officeart/2005/8/layout/hList1"/>
    <dgm:cxn modelId="{97EF6598-E105-4ADD-B144-689BD5F4040B}" type="presOf" srcId="{49B5CD68-7AF3-4A66-BB87-1FB6FF8EE3BE}" destId="{22AD0DD1-B6BB-43AD-ADE1-01767E4C59C0}" srcOrd="0" destOrd="1" presId="urn:microsoft.com/office/officeart/2005/8/layout/hList1"/>
    <dgm:cxn modelId="{560E9C6E-5DF2-4A7C-ADBE-387B3BE131F0}" srcId="{87E674DE-D151-4C30-9B1A-64099D83E0E8}" destId="{2557AFCD-5C86-4212-980F-6E9BA2BD71F7}" srcOrd="0" destOrd="0" parTransId="{E61BE154-2CA1-4BA7-9FDF-DC475AE32BB4}" sibTransId="{7D9E5008-8A83-44D0-8172-0825CCA7E8FD}"/>
    <dgm:cxn modelId="{1ACD3BE6-49F8-461B-9169-A018626F6437}" srcId="{DDBEE61B-9A01-4765-BDBD-38B6C1AB2FA7}" destId="{805A43B5-9B72-4774-B294-4D8F321ED317}" srcOrd="1" destOrd="0" parTransId="{E2C91DD4-F610-4E9B-B700-A7093B5BA818}" sibTransId="{0A959A01-3546-4B1F-B377-AB9521132EAF}"/>
    <dgm:cxn modelId="{F77A57E9-00BB-409D-B3A8-5E3967D26507}" type="presOf" srcId="{249E811A-08A9-4316-98F2-C5BB96DC3815}" destId="{CAFDD5E9-80FE-48DF-92C3-675E20AA4859}" srcOrd="0" destOrd="0" presId="urn:microsoft.com/office/officeart/2005/8/layout/hList1"/>
    <dgm:cxn modelId="{7BBEC008-B591-4F2A-AF3A-C2E2118D198F}" type="presOf" srcId="{34DD0CB7-ADCB-4130-A5CC-43BB7599F7DD}" destId="{4037BC11-C057-4141-B356-B1E689034D8C}" srcOrd="0" destOrd="1" presId="urn:microsoft.com/office/officeart/2005/8/layout/hList1"/>
    <dgm:cxn modelId="{AA95FB7B-CA72-4982-B006-56B714B82FB5}" type="presOf" srcId="{2557AFCD-5C86-4212-980F-6E9BA2BD71F7}" destId="{22AD0DD1-B6BB-43AD-ADE1-01767E4C59C0}" srcOrd="0" destOrd="0" presId="urn:microsoft.com/office/officeart/2005/8/layout/hList1"/>
    <dgm:cxn modelId="{79FC7952-F30B-4B5E-A3FF-BF0B9432E9F6}" srcId="{87E674DE-D151-4C30-9B1A-64099D83E0E8}" destId="{81C7412E-3126-40C8-9052-2421DDC313E0}" srcOrd="2" destOrd="0" parTransId="{195E7E13-0B17-4A97-BB40-E27EF165C156}" sibTransId="{58ECF6BF-8A98-482B-891D-3CDC2BFC6A22}"/>
    <dgm:cxn modelId="{103EC047-1980-4A95-8F5F-2876DA0DBADA}" type="presOf" srcId="{0738561A-E608-41F4-885C-955DC76DA172}" destId="{4037BC11-C057-4141-B356-B1E689034D8C}" srcOrd="0" destOrd="2" presId="urn:microsoft.com/office/officeart/2005/8/layout/hList1"/>
    <dgm:cxn modelId="{6B521A1A-4B6E-4978-9551-35FE20C8F998}" srcId="{87E674DE-D151-4C30-9B1A-64099D83E0E8}" destId="{49B5CD68-7AF3-4A66-BB87-1FB6FF8EE3BE}" srcOrd="1" destOrd="0" parTransId="{79749ED5-4667-40FC-85A8-D360CCF3C414}" sibTransId="{31833B4F-4DAB-46EF-81E0-DCE0FE68B4E0}"/>
    <dgm:cxn modelId="{70688C26-919B-444D-9229-EAD79353B6B0}" type="presParOf" srcId="{8C71E439-B599-4842-A821-E7C2ADB39764}" destId="{58ED35DC-A604-46AE-BD8D-D23FBA802094}" srcOrd="0" destOrd="0" presId="urn:microsoft.com/office/officeart/2005/8/layout/hList1"/>
    <dgm:cxn modelId="{048CECC5-A1A4-4EFF-8033-535A0EA1B420}" type="presParOf" srcId="{58ED35DC-A604-46AE-BD8D-D23FBA802094}" destId="{F98525AC-03A7-4AD0-988D-5E47F73CAF43}" srcOrd="0" destOrd="0" presId="urn:microsoft.com/office/officeart/2005/8/layout/hList1"/>
    <dgm:cxn modelId="{19163408-3D45-45B0-8732-5D9C6F0EC145}" type="presParOf" srcId="{58ED35DC-A604-46AE-BD8D-D23FBA802094}" destId="{22AD0DD1-B6BB-43AD-ADE1-01767E4C59C0}" srcOrd="1" destOrd="0" presId="urn:microsoft.com/office/officeart/2005/8/layout/hList1"/>
    <dgm:cxn modelId="{DD526069-ACB3-4DB4-918E-F6A5BF1D2CC9}" type="presParOf" srcId="{8C71E439-B599-4842-A821-E7C2ADB39764}" destId="{76EA6028-CC8A-4F12-9889-2B8803246723}" srcOrd="1" destOrd="0" presId="urn:microsoft.com/office/officeart/2005/8/layout/hList1"/>
    <dgm:cxn modelId="{65B0E0F6-ED0F-40BD-9923-9C02AB670AF4}" type="presParOf" srcId="{8C71E439-B599-4842-A821-E7C2ADB39764}" destId="{F8FE3C5F-F06A-42AA-B93A-4D38401223D4}" srcOrd="2" destOrd="0" presId="urn:microsoft.com/office/officeart/2005/8/layout/hList1"/>
    <dgm:cxn modelId="{92159599-427F-4F3E-B82E-6217C6FAF242}" type="presParOf" srcId="{F8FE3C5F-F06A-42AA-B93A-4D38401223D4}" destId="{C42FB48A-DE6E-4750-ABC2-E9505668F8FB}" srcOrd="0" destOrd="0" presId="urn:microsoft.com/office/officeart/2005/8/layout/hList1"/>
    <dgm:cxn modelId="{DD63C99F-7D67-4468-809F-ECC9CE57550E}" type="presParOf" srcId="{F8FE3C5F-F06A-42AA-B93A-4D38401223D4}" destId="{E8122A45-73AD-4F36-8B81-3BD21470C8B8}" srcOrd="1" destOrd="0" presId="urn:microsoft.com/office/officeart/2005/8/layout/hList1"/>
    <dgm:cxn modelId="{BDA8E317-D0FB-415E-A313-D7EB1F537F80}" type="presParOf" srcId="{8C71E439-B599-4842-A821-E7C2ADB39764}" destId="{6AC495E6-BFCF-4B11-BE01-ED60D4404951}" srcOrd="3" destOrd="0" presId="urn:microsoft.com/office/officeart/2005/8/layout/hList1"/>
    <dgm:cxn modelId="{A49801CB-FDCD-4004-9B6D-7FEE7636D925}" type="presParOf" srcId="{8C71E439-B599-4842-A821-E7C2ADB39764}" destId="{5D330B31-670F-4E3E-990F-7BFBE3BF1871}" srcOrd="4" destOrd="0" presId="urn:microsoft.com/office/officeart/2005/8/layout/hList1"/>
    <dgm:cxn modelId="{AB073FEA-AF73-41B7-B570-4913A2114C77}" type="presParOf" srcId="{5D330B31-670F-4E3E-990F-7BFBE3BF1871}" destId="{CAFDD5E9-80FE-48DF-92C3-675E20AA4859}" srcOrd="0" destOrd="0" presId="urn:microsoft.com/office/officeart/2005/8/layout/hList1"/>
    <dgm:cxn modelId="{DC905B68-8134-4ED2-844D-6337872D7B21}" type="presParOf" srcId="{5D330B31-670F-4E3E-990F-7BFBE3BF1871}" destId="{4037BC11-C057-4141-B356-B1E689034D8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9839CAC-FCA0-4918-B95A-37C2D81FB8DD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87E674DE-D151-4C30-9B1A-64099D83E0E8}">
      <dgm:prSet phldrT="[Texto]"/>
      <dgm:spPr/>
      <dgm:t>
        <a:bodyPr/>
        <a:lstStyle/>
        <a:p>
          <a:r>
            <a:rPr lang="pt-BR" b="1" dirty="0" smtClean="0"/>
            <a:t>Alfabetização (CEDEP)</a:t>
          </a:r>
          <a:endParaRPr lang="pt-BR" b="1" dirty="0"/>
        </a:p>
      </dgm:t>
    </dgm:pt>
    <dgm:pt modelId="{25239293-808E-4405-B47A-7B634DC551FD}" type="parTrans" cxnId="{E8666530-5BC6-4C4D-BB52-4A52BFF7AB77}">
      <dgm:prSet/>
      <dgm:spPr/>
      <dgm:t>
        <a:bodyPr/>
        <a:lstStyle/>
        <a:p>
          <a:endParaRPr lang="pt-BR"/>
        </a:p>
      </dgm:t>
    </dgm:pt>
    <dgm:pt modelId="{2606EF05-921D-47C7-88A8-1A5D6CE913CA}" type="sibTrans" cxnId="{E8666530-5BC6-4C4D-BB52-4A52BFF7AB77}">
      <dgm:prSet/>
      <dgm:spPr/>
      <dgm:t>
        <a:bodyPr/>
        <a:lstStyle/>
        <a:p>
          <a:endParaRPr lang="pt-BR"/>
        </a:p>
      </dgm:t>
    </dgm:pt>
    <dgm:pt modelId="{49B5CD68-7AF3-4A66-BB87-1FB6FF8EE3BE}">
      <dgm:prSet phldrT="[Texto]"/>
      <dgm:spPr/>
      <dgm:t>
        <a:bodyPr/>
        <a:lstStyle/>
        <a:p>
          <a:r>
            <a:rPr lang="pt-BR" b="1" dirty="0" smtClean="0"/>
            <a:t>Engajamento da comunidade</a:t>
          </a:r>
          <a:endParaRPr lang="pt-BR" b="1" dirty="0"/>
        </a:p>
      </dgm:t>
    </dgm:pt>
    <dgm:pt modelId="{79749ED5-4667-40FC-85A8-D360CCF3C414}" type="parTrans" cxnId="{6B521A1A-4B6E-4978-9551-35FE20C8F998}">
      <dgm:prSet/>
      <dgm:spPr/>
      <dgm:t>
        <a:bodyPr/>
        <a:lstStyle/>
        <a:p>
          <a:endParaRPr lang="pt-BR"/>
        </a:p>
      </dgm:t>
    </dgm:pt>
    <dgm:pt modelId="{31833B4F-4DAB-46EF-81E0-DCE0FE68B4E0}" type="sibTrans" cxnId="{6B521A1A-4B6E-4978-9551-35FE20C8F998}">
      <dgm:prSet/>
      <dgm:spPr/>
      <dgm:t>
        <a:bodyPr/>
        <a:lstStyle/>
        <a:p>
          <a:endParaRPr lang="pt-BR"/>
        </a:p>
      </dgm:t>
    </dgm:pt>
    <dgm:pt modelId="{3641C36F-AC79-4646-92A7-DF295EBD10E8}">
      <dgm:prSet phldrT="[Texto]"/>
      <dgm:spPr/>
      <dgm:t>
        <a:bodyPr/>
        <a:lstStyle/>
        <a:p>
          <a:r>
            <a:rPr lang="pt-BR" b="1" dirty="0" smtClean="0"/>
            <a:t>Recrutamento e formação de alfabetizadores</a:t>
          </a:r>
          <a:endParaRPr lang="pt-BR" b="1" dirty="0"/>
        </a:p>
      </dgm:t>
    </dgm:pt>
    <dgm:pt modelId="{04B42AB6-F60A-45E2-BE7F-FA27A4D979FE}" type="parTrans" cxnId="{8D10DED6-FB94-4C82-B6E7-D864CACEEFA4}">
      <dgm:prSet/>
      <dgm:spPr/>
      <dgm:t>
        <a:bodyPr/>
        <a:lstStyle/>
        <a:p>
          <a:endParaRPr lang="pt-BR"/>
        </a:p>
      </dgm:t>
    </dgm:pt>
    <dgm:pt modelId="{7082793F-B4C0-40F6-875F-2F41C684AEDE}" type="sibTrans" cxnId="{8D10DED6-FB94-4C82-B6E7-D864CACEEFA4}">
      <dgm:prSet/>
      <dgm:spPr/>
      <dgm:t>
        <a:bodyPr/>
        <a:lstStyle/>
        <a:p>
          <a:endParaRPr lang="pt-BR"/>
        </a:p>
      </dgm:t>
    </dgm:pt>
    <dgm:pt modelId="{DDBEE61B-9A01-4765-BDBD-38B6C1AB2FA7}">
      <dgm:prSet phldrT="[Texto]"/>
      <dgm:spPr/>
      <dgm:t>
        <a:bodyPr/>
        <a:lstStyle/>
        <a:p>
          <a:r>
            <a:rPr lang="pt-BR" b="1" dirty="0" smtClean="0"/>
            <a:t>EJA (EC 03)</a:t>
          </a:r>
          <a:endParaRPr lang="pt-BR" b="1" dirty="0"/>
        </a:p>
      </dgm:t>
    </dgm:pt>
    <dgm:pt modelId="{FDC5E5EC-096C-4B9E-A8A6-A229D56D8153}" type="parTrans" cxnId="{E1018EF9-0CEE-41D2-BAB7-9A226DEA240E}">
      <dgm:prSet/>
      <dgm:spPr/>
      <dgm:t>
        <a:bodyPr/>
        <a:lstStyle/>
        <a:p>
          <a:endParaRPr lang="pt-BR"/>
        </a:p>
      </dgm:t>
    </dgm:pt>
    <dgm:pt modelId="{F694412C-5FBB-42B6-9FBD-E1800D20DC3A}" type="sibTrans" cxnId="{E1018EF9-0CEE-41D2-BAB7-9A226DEA240E}">
      <dgm:prSet/>
      <dgm:spPr/>
      <dgm:t>
        <a:bodyPr/>
        <a:lstStyle/>
        <a:p>
          <a:endParaRPr lang="pt-BR"/>
        </a:p>
      </dgm:t>
    </dgm:pt>
    <dgm:pt modelId="{35FB542A-AE42-43ED-A58E-F46E51DFDC7B}">
      <dgm:prSet phldrT="[Texto]"/>
      <dgm:spPr/>
      <dgm:t>
        <a:bodyPr/>
        <a:lstStyle/>
        <a:p>
          <a:r>
            <a:rPr lang="pt-BR" b="1" dirty="0" smtClean="0"/>
            <a:t>Estrutura física</a:t>
          </a:r>
          <a:endParaRPr lang="pt-BR" b="1" dirty="0"/>
        </a:p>
      </dgm:t>
    </dgm:pt>
    <dgm:pt modelId="{3D96D6C3-A87C-495D-98B1-344CD1BF9791}" type="parTrans" cxnId="{C7EE0356-BCED-4F30-8E2E-57DB1FD7DED3}">
      <dgm:prSet/>
      <dgm:spPr/>
      <dgm:t>
        <a:bodyPr/>
        <a:lstStyle/>
        <a:p>
          <a:endParaRPr lang="pt-BR"/>
        </a:p>
      </dgm:t>
    </dgm:pt>
    <dgm:pt modelId="{550631A4-5EE8-4FB0-B789-7A99E9697C69}" type="sibTrans" cxnId="{C7EE0356-BCED-4F30-8E2E-57DB1FD7DED3}">
      <dgm:prSet/>
      <dgm:spPr/>
      <dgm:t>
        <a:bodyPr/>
        <a:lstStyle/>
        <a:p>
          <a:endParaRPr lang="pt-BR"/>
        </a:p>
      </dgm:t>
    </dgm:pt>
    <dgm:pt modelId="{805A43B5-9B72-4774-B294-4D8F321ED317}">
      <dgm:prSet phldrT="[Texto]"/>
      <dgm:spPr/>
      <dgm:t>
        <a:bodyPr/>
        <a:lstStyle/>
        <a:p>
          <a:r>
            <a:rPr lang="pt-BR" b="1" dirty="0" smtClean="0"/>
            <a:t>Formação continuada de professores</a:t>
          </a:r>
          <a:endParaRPr lang="pt-BR" b="1" dirty="0"/>
        </a:p>
      </dgm:t>
    </dgm:pt>
    <dgm:pt modelId="{E2C91DD4-F610-4E9B-B700-A7093B5BA818}" type="parTrans" cxnId="{1ACD3BE6-49F8-461B-9169-A018626F6437}">
      <dgm:prSet/>
      <dgm:spPr/>
      <dgm:t>
        <a:bodyPr/>
        <a:lstStyle/>
        <a:p>
          <a:endParaRPr lang="pt-BR"/>
        </a:p>
      </dgm:t>
    </dgm:pt>
    <dgm:pt modelId="{0A959A01-3546-4B1F-B377-AB9521132EAF}" type="sibTrans" cxnId="{1ACD3BE6-49F8-461B-9169-A018626F6437}">
      <dgm:prSet/>
      <dgm:spPr/>
      <dgm:t>
        <a:bodyPr/>
        <a:lstStyle/>
        <a:p>
          <a:endParaRPr lang="pt-BR"/>
        </a:p>
      </dgm:t>
    </dgm:pt>
    <dgm:pt modelId="{249E811A-08A9-4316-98F2-C5BB96DC3815}">
      <dgm:prSet phldrT="[Texto]"/>
      <dgm:spPr/>
      <dgm:t>
        <a:bodyPr/>
        <a:lstStyle/>
        <a:p>
          <a:r>
            <a:rPr lang="pt-BR" b="1" dirty="0" smtClean="0"/>
            <a:t>Informática (UnB)</a:t>
          </a:r>
          <a:endParaRPr lang="pt-BR" b="1" dirty="0"/>
        </a:p>
      </dgm:t>
    </dgm:pt>
    <dgm:pt modelId="{AD24F1FF-7B88-490E-853B-046B598D6F0B}" type="parTrans" cxnId="{0E403E91-E0D1-4FDC-9D81-2B65F7332BF3}">
      <dgm:prSet/>
      <dgm:spPr/>
      <dgm:t>
        <a:bodyPr/>
        <a:lstStyle/>
        <a:p>
          <a:endParaRPr lang="pt-BR"/>
        </a:p>
      </dgm:t>
    </dgm:pt>
    <dgm:pt modelId="{E71500EC-FF35-4EF1-B569-87E9BED580F8}" type="sibTrans" cxnId="{0E403E91-E0D1-4FDC-9D81-2B65F7332BF3}">
      <dgm:prSet/>
      <dgm:spPr/>
      <dgm:t>
        <a:bodyPr/>
        <a:lstStyle/>
        <a:p>
          <a:endParaRPr lang="pt-BR"/>
        </a:p>
      </dgm:t>
    </dgm:pt>
    <dgm:pt modelId="{9ABFA2A4-9787-4D73-86CE-C9E98985D36D}">
      <dgm:prSet phldrT="[Texto]"/>
      <dgm:spPr/>
      <dgm:t>
        <a:bodyPr/>
        <a:lstStyle/>
        <a:p>
          <a:r>
            <a:rPr lang="pt-BR" b="1" dirty="0" smtClean="0"/>
            <a:t>Coerência pedagógica com a proposta do CEDEP</a:t>
          </a:r>
          <a:endParaRPr lang="pt-BR" b="1" dirty="0"/>
        </a:p>
      </dgm:t>
    </dgm:pt>
    <dgm:pt modelId="{5294600C-5639-4799-B39E-CD4A379A4615}" type="parTrans" cxnId="{721CDF7A-92C8-419E-889C-961F76510431}">
      <dgm:prSet/>
      <dgm:spPr/>
      <dgm:t>
        <a:bodyPr/>
        <a:lstStyle/>
        <a:p>
          <a:endParaRPr lang="pt-BR"/>
        </a:p>
      </dgm:t>
    </dgm:pt>
    <dgm:pt modelId="{37DC2CFD-207E-4D26-9212-BA468DF7AD27}" type="sibTrans" cxnId="{721CDF7A-92C8-419E-889C-961F76510431}">
      <dgm:prSet/>
      <dgm:spPr/>
      <dgm:t>
        <a:bodyPr/>
        <a:lstStyle/>
        <a:p>
          <a:endParaRPr lang="pt-BR"/>
        </a:p>
      </dgm:t>
    </dgm:pt>
    <dgm:pt modelId="{2557AFCD-5C86-4212-980F-6E9BA2BD71F7}">
      <dgm:prSet phldrT="[Texto]"/>
      <dgm:spPr/>
      <dgm:t>
        <a:bodyPr/>
        <a:lstStyle/>
        <a:p>
          <a:r>
            <a:rPr lang="pt-BR" b="1" dirty="0" smtClean="0"/>
            <a:t>Estabelecimento de parcerias</a:t>
          </a:r>
          <a:endParaRPr lang="pt-BR" b="1" dirty="0"/>
        </a:p>
      </dgm:t>
    </dgm:pt>
    <dgm:pt modelId="{E61BE154-2CA1-4BA7-9FDF-DC475AE32BB4}" type="parTrans" cxnId="{560E9C6E-5DF2-4A7C-ADBE-387B3BE131F0}">
      <dgm:prSet/>
      <dgm:spPr/>
      <dgm:t>
        <a:bodyPr/>
        <a:lstStyle/>
        <a:p>
          <a:endParaRPr lang="pt-BR"/>
        </a:p>
      </dgm:t>
    </dgm:pt>
    <dgm:pt modelId="{7D9E5008-8A83-44D0-8172-0825CCA7E8FD}" type="sibTrans" cxnId="{560E9C6E-5DF2-4A7C-ADBE-387B3BE131F0}">
      <dgm:prSet/>
      <dgm:spPr/>
      <dgm:t>
        <a:bodyPr/>
        <a:lstStyle/>
        <a:p>
          <a:endParaRPr lang="pt-BR"/>
        </a:p>
      </dgm:t>
    </dgm:pt>
    <dgm:pt modelId="{81C7412E-3126-40C8-9052-2421DDC313E0}">
      <dgm:prSet phldrT="[Texto]"/>
      <dgm:spPr/>
      <dgm:t>
        <a:bodyPr/>
        <a:lstStyle/>
        <a:p>
          <a:r>
            <a:rPr lang="pt-BR" b="1" dirty="0" smtClean="0"/>
            <a:t>Construção de conteúdos</a:t>
          </a:r>
          <a:endParaRPr lang="pt-BR" b="1" dirty="0"/>
        </a:p>
      </dgm:t>
    </dgm:pt>
    <dgm:pt modelId="{195E7E13-0B17-4A97-BB40-E27EF165C156}" type="parTrans" cxnId="{79FC7952-F30B-4B5E-A3FF-BF0B9432E9F6}">
      <dgm:prSet/>
      <dgm:spPr/>
      <dgm:t>
        <a:bodyPr/>
        <a:lstStyle/>
        <a:p>
          <a:endParaRPr lang="pt-BR"/>
        </a:p>
      </dgm:t>
    </dgm:pt>
    <dgm:pt modelId="{58ECF6BF-8A98-482B-891D-3CDC2BFC6A22}" type="sibTrans" cxnId="{79FC7952-F30B-4B5E-A3FF-BF0B9432E9F6}">
      <dgm:prSet/>
      <dgm:spPr/>
      <dgm:t>
        <a:bodyPr/>
        <a:lstStyle/>
        <a:p>
          <a:endParaRPr lang="pt-BR"/>
        </a:p>
      </dgm:t>
    </dgm:pt>
    <dgm:pt modelId="{0D826B00-F4A1-4F43-B2CB-C3D606BDF162}">
      <dgm:prSet phldrT="[Texto]"/>
      <dgm:spPr/>
      <dgm:t>
        <a:bodyPr/>
        <a:lstStyle/>
        <a:p>
          <a:r>
            <a:rPr lang="pt-BR" b="1" dirty="0" smtClean="0"/>
            <a:t>Promoção da interdisciplinaridade</a:t>
          </a:r>
          <a:endParaRPr lang="pt-BR" b="1" dirty="0"/>
        </a:p>
      </dgm:t>
    </dgm:pt>
    <dgm:pt modelId="{AE4C67C6-FAD1-4BE2-9BF8-95BF1350D376}" type="parTrans" cxnId="{7D4522D8-9A1B-446A-B059-6DA31550B1D2}">
      <dgm:prSet/>
      <dgm:spPr/>
      <dgm:t>
        <a:bodyPr/>
        <a:lstStyle/>
        <a:p>
          <a:endParaRPr lang="pt-BR"/>
        </a:p>
      </dgm:t>
    </dgm:pt>
    <dgm:pt modelId="{5072577C-3104-4A40-9235-F7CDC0D79740}" type="sibTrans" cxnId="{7D4522D8-9A1B-446A-B059-6DA31550B1D2}">
      <dgm:prSet/>
      <dgm:spPr/>
      <dgm:t>
        <a:bodyPr/>
        <a:lstStyle/>
        <a:p>
          <a:endParaRPr lang="pt-BR"/>
        </a:p>
      </dgm:t>
    </dgm:pt>
    <dgm:pt modelId="{78A77B3A-9EA0-4664-AA85-2E81735C0DCB}">
      <dgm:prSet phldrT="[Texto]"/>
      <dgm:spPr/>
      <dgm:t>
        <a:bodyPr/>
        <a:lstStyle/>
        <a:p>
          <a:r>
            <a:rPr lang="pt-BR" b="1" dirty="0" smtClean="0"/>
            <a:t>Quadro de pessoal não efetivo</a:t>
          </a:r>
          <a:endParaRPr lang="pt-BR" b="1" dirty="0"/>
        </a:p>
      </dgm:t>
    </dgm:pt>
    <dgm:pt modelId="{0CE85ECF-4424-4C50-A450-17FE04F1F9B9}" type="parTrans" cxnId="{07AB4830-A398-4E7C-B154-E64CAD8047EB}">
      <dgm:prSet/>
      <dgm:spPr/>
      <dgm:t>
        <a:bodyPr/>
        <a:lstStyle/>
        <a:p>
          <a:endParaRPr lang="pt-BR"/>
        </a:p>
      </dgm:t>
    </dgm:pt>
    <dgm:pt modelId="{D8231299-B0B5-409F-9EAB-58866F1775BD}" type="sibTrans" cxnId="{07AB4830-A398-4E7C-B154-E64CAD8047EB}">
      <dgm:prSet/>
      <dgm:spPr/>
      <dgm:t>
        <a:bodyPr/>
        <a:lstStyle/>
        <a:p>
          <a:endParaRPr lang="pt-BR"/>
        </a:p>
      </dgm:t>
    </dgm:pt>
    <dgm:pt modelId="{34DD0CB7-ADCB-4130-A5CC-43BB7599F7DD}">
      <dgm:prSet phldrT="[Texto]"/>
      <dgm:spPr/>
      <dgm:t>
        <a:bodyPr/>
        <a:lstStyle/>
        <a:p>
          <a:r>
            <a:rPr lang="pt-BR" b="1" dirty="0" smtClean="0"/>
            <a:t>Internalização da prática pedagógica nos estagiários</a:t>
          </a:r>
          <a:endParaRPr lang="pt-BR" b="1" dirty="0"/>
        </a:p>
      </dgm:t>
    </dgm:pt>
    <dgm:pt modelId="{89B6BE31-476C-4F20-B714-6F89C7C227E6}" type="parTrans" cxnId="{5F7E3CCD-FD8B-4A8E-9037-68173654BA0E}">
      <dgm:prSet/>
      <dgm:spPr/>
      <dgm:t>
        <a:bodyPr/>
        <a:lstStyle/>
        <a:p>
          <a:endParaRPr lang="pt-BR"/>
        </a:p>
      </dgm:t>
    </dgm:pt>
    <dgm:pt modelId="{3A6779AF-770D-4286-BDC3-BF8B1B2BC3D9}" type="sibTrans" cxnId="{5F7E3CCD-FD8B-4A8E-9037-68173654BA0E}">
      <dgm:prSet/>
      <dgm:spPr/>
      <dgm:t>
        <a:bodyPr/>
        <a:lstStyle/>
        <a:p>
          <a:endParaRPr lang="pt-BR"/>
        </a:p>
      </dgm:t>
    </dgm:pt>
    <dgm:pt modelId="{58FB9925-2D83-420F-9503-382369B7DA8A}">
      <dgm:prSet phldrT="[Texto]"/>
      <dgm:spPr/>
      <dgm:t>
        <a:bodyPr/>
        <a:lstStyle/>
        <a:p>
          <a:r>
            <a:rPr lang="pt-BR" b="1" dirty="0" smtClean="0"/>
            <a:t>Descontinuidade pedagógica na troca de professores</a:t>
          </a:r>
          <a:endParaRPr lang="pt-BR" b="1" dirty="0"/>
        </a:p>
      </dgm:t>
    </dgm:pt>
    <dgm:pt modelId="{759F0C05-86AB-43C3-9705-C324A7E51C2F}" type="parTrans" cxnId="{09F8F8EE-7A91-401C-A909-6B557A2EE207}">
      <dgm:prSet/>
      <dgm:spPr/>
      <dgm:t>
        <a:bodyPr/>
        <a:lstStyle/>
        <a:p>
          <a:endParaRPr lang="pt-BR"/>
        </a:p>
      </dgm:t>
    </dgm:pt>
    <dgm:pt modelId="{4A6639A5-72D8-4507-BF69-F6A4ACD43996}" type="sibTrans" cxnId="{09F8F8EE-7A91-401C-A909-6B557A2EE207}">
      <dgm:prSet/>
      <dgm:spPr/>
      <dgm:t>
        <a:bodyPr/>
        <a:lstStyle/>
        <a:p>
          <a:endParaRPr lang="pt-BR"/>
        </a:p>
      </dgm:t>
    </dgm:pt>
    <dgm:pt modelId="{8C71E439-B599-4842-A821-E7C2ADB39764}" type="pres">
      <dgm:prSet presAssocID="{59839CAC-FCA0-4918-B95A-37C2D81FB8DD}" presName="Name0" presStyleCnt="0">
        <dgm:presLayoutVars>
          <dgm:dir/>
          <dgm:animLvl val="lvl"/>
          <dgm:resizeHandles val="exact"/>
        </dgm:presLayoutVars>
      </dgm:prSet>
      <dgm:spPr/>
    </dgm:pt>
    <dgm:pt modelId="{58ED35DC-A604-46AE-BD8D-D23FBA802094}" type="pres">
      <dgm:prSet presAssocID="{87E674DE-D151-4C30-9B1A-64099D83E0E8}" presName="composite" presStyleCnt="0"/>
      <dgm:spPr/>
    </dgm:pt>
    <dgm:pt modelId="{F98525AC-03A7-4AD0-988D-5E47F73CAF43}" type="pres">
      <dgm:prSet presAssocID="{87E674DE-D151-4C30-9B1A-64099D83E0E8}" presName="parTx" presStyleLbl="alignNode1" presStyleIdx="0" presStyleCnt="3" custScaleX="1166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2AD0DD1-B6BB-43AD-ADE1-01767E4C59C0}" type="pres">
      <dgm:prSet presAssocID="{87E674DE-D151-4C30-9B1A-64099D83E0E8}" presName="desTx" presStyleLbl="alignAccFollowNode1" presStyleIdx="0" presStyleCnt="3" custScaleX="11660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6EA6028-CC8A-4F12-9889-2B8803246723}" type="pres">
      <dgm:prSet presAssocID="{2606EF05-921D-47C7-88A8-1A5D6CE913CA}" presName="space" presStyleCnt="0"/>
      <dgm:spPr/>
    </dgm:pt>
    <dgm:pt modelId="{F8FE3C5F-F06A-42AA-B93A-4D38401223D4}" type="pres">
      <dgm:prSet presAssocID="{DDBEE61B-9A01-4765-BDBD-38B6C1AB2FA7}" presName="composite" presStyleCnt="0"/>
      <dgm:spPr/>
    </dgm:pt>
    <dgm:pt modelId="{C42FB48A-DE6E-4750-ABC2-E9505668F8FB}" type="pres">
      <dgm:prSet presAssocID="{DDBEE61B-9A01-4765-BDBD-38B6C1AB2FA7}" presName="parTx" presStyleLbl="alignNode1" presStyleIdx="1" presStyleCnt="3" custScaleX="116601">
        <dgm:presLayoutVars>
          <dgm:chMax val="0"/>
          <dgm:chPref val="0"/>
          <dgm:bulletEnabled val="1"/>
        </dgm:presLayoutVars>
      </dgm:prSet>
      <dgm:spPr/>
    </dgm:pt>
    <dgm:pt modelId="{E8122A45-73AD-4F36-8B81-3BD21470C8B8}" type="pres">
      <dgm:prSet presAssocID="{DDBEE61B-9A01-4765-BDBD-38B6C1AB2FA7}" presName="desTx" presStyleLbl="alignAccFollowNode1" presStyleIdx="1" presStyleCnt="3" custScaleX="11660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AC495E6-BFCF-4B11-BE01-ED60D4404951}" type="pres">
      <dgm:prSet presAssocID="{F694412C-5FBB-42B6-9FBD-E1800D20DC3A}" presName="space" presStyleCnt="0"/>
      <dgm:spPr/>
    </dgm:pt>
    <dgm:pt modelId="{5D330B31-670F-4E3E-990F-7BFBE3BF1871}" type="pres">
      <dgm:prSet presAssocID="{249E811A-08A9-4316-98F2-C5BB96DC3815}" presName="composite" presStyleCnt="0"/>
      <dgm:spPr/>
    </dgm:pt>
    <dgm:pt modelId="{CAFDD5E9-80FE-48DF-92C3-675E20AA4859}" type="pres">
      <dgm:prSet presAssocID="{249E811A-08A9-4316-98F2-C5BB96DC3815}" presName="parTx" presStyleLbl="alignNode1" presStyleIdx="2" presStyleCnt="3" custScaleX="1166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037BC11-C057-4141-B356-B1E689034D8C}" type="pres">
      <dgm:prSet presAssocID="{249E811A-08A9-4316-98F2-C5BB96DC3815}" presName="desTx" presStyleLbl="alignAccFollowNode1" presStyleIdx="2" presStyleCnt="3" custScaleX="11660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188266F-3F1D-45A1-BB11-9F238152B5A2}" type="presOf" srcId="{0D826B00-F4A1-4F43-B2CB-C3D606BDF162}" destId="{E8122A45-73AD-4F36-8B81-3BD21470C8B8}" srcOrd="0" destOrd="2" presId="urn:microsoft.com/office/officeart/2005/8/layout/hList1"/>
    <dgm:cxn modelId="{15E59BA9-B3D9-45FA-805B-D0181DD56D92}" type="presOf" srcId="{34DD0CB7-ADCB-4130-A5CC-43BB7599F7DD}" destId="{4037BC11-C057-4141-B356-B1E689034D8C}" srcOrd="0" destOrd="1" presId="urn:microsoft.com/office/officeart/2005/8/layout/hList1"/>
    <dgm:cxn modelId="{721CDF7A-92C8-419E-889C-961F76510431}" srcId="{249E811A-08A9-4316-98F2-C5BB96DC3815}" destId="{9ABFA2A4-9787-4D73-86CE-C9E98985D36D}" srcOrd="0" destOrd="0" parTransId="{5294600C-5639-4799-B39E-CD4A379A4615}" sibTransId="{37DC2CFD-207E-4D26-9212-BA468DF7AD27}"/>
    <dgm:cxn modelId="{5F7E3CCD-FD8B-4A8E-9037-68173654BA0E}" srcId="{249E811A-08A9-4316-98F2-C5BB96DC3815}" destId="{34DD0CB7-ADCB-4130-A5CC-43BB7599F7DD}" srcOrd="1" destOrd="0" parTransId="{89B6BE31-476C-4F20-B714-6F89C7C227E6}" sibTransId="{3A6779AF-770D-4286-BDC3-BF8B1B2BC3D9}"/>
    <dgm:cxn modelId="{9E205868-8811-46EB-9221-3E201886D239}" type="presOf" srcId="{249E811A-08A9-4316-98F2-C5BB96DC3815}" destId="{CAFDD5E9-80FE-48DF-92C3-675E20AA4859}" srcOrd="0" destOrd="0" presId="urn:microsoft.com/office/officeart/2005/8/layout/hList1"/>
    <dgm:cxn modelId="{07AB4830-A398-4E7C-B154-E64CAD8047EB}" srcId="{DDBEE61B-9A01-4765-BDBD-38B6C1AB2FA7}" destId="{78A77B3A-9EA0-4664-AA85-2E81735C0DCB}" srcOrd="3" destOrd="0" parTransId="{0CE85ECF-4424-4C50-A450-17FE04F1F9B9}" sibTransId="{D8231299-B0B5-409F-9EAB-58866F1775BD}"/>
    <dgm:cxn modelId="{FB477D69-7F7C-413B-851D-11271D03230F}" type="presOf" srcId="{3641C36F-AC79-4646-92A7-DF295EBD10E8}" destId="{22AD0DD1-B6BB-43AD-ADE1-01767E4C59C0}" srcOrd="0" destOrd="3" presId="urn:microsoft.com/office/officeart/2005/8/layout/hList1"/>
    <dgm:cxn modelId="{A5EC5EB6-AABB-4C02-8216-1F7AD09F6606}" type="presOf" srcId="{805A43B5-9B72-4774-B294-4D8F321ED317}" destId="{E8122A45-73AD-4F36-8B81-3BD21470C8B8}" srcOrd="0" destOrd="1" presId="urn:microsoft.com/office/officeart/2005/8/layout/hList1"/>
    <dgm:cxn modelId="{EC27395F-5F0F-4821-80FE-094E68B6B454}" type="presOf" srcId="{35FB542A-AE42-43ED-A58E-F46E51DFDC7B}" destId="{E8122A45-73AD-4F36-8B81-3BD21470C8B8}" srcOrd="0" destOrd="0" presId="urn:microsoft.com/office/officeart/2005/8/layout/hList1"/>
    <dgm:cxn modelId="{79DD4635-7A21-46A6-B8ED-24F7C3DC5E1C}" type="presOf" srcId="{58FB9925-2D83-420F-9503-382369B7DA8A}" destId="{E8122A45-73AD-4F36-8B81-3BD21470C8B8}" srcOrd="0" destOrd="4" presId="urn:microsoft.com/office/officeart/2005/8/layout/hList1"/>
    <dgm:cxn modelId="{8D10DED6-FB94-4C82-B6E7-D864CACEEFA4}" srcId="{87E674DE-D151-4C30-9B1A-64099D83E0E8}" destId="{3641C36F-AC79-4646-92A7-DF295EBD10E8}" srcOrd="3" destOrd="0" parTransId="{04B42AB6-F60A-45E2-BE7F-FA27A4D979FE}" sibTransId="{7082793F-B4C0-40F6-875F-2F41C684AEDE}"/>
    <dgm:cxn modelId="{E1018EF9-0CEE-41D2-BAB7-9A226DEA240E}" srcId="{59839CAC-FCA0-4918-B95A-37C2D81FB8DD}" destId="{DDBEE61B-9A01-4765-BDBD-38B6C1AB2FA7}" srcOrd="1" destOrd="0" parTransId="{FDC5E5EC-096C-4B9E-A8A6-A229D56D8153}" sibTransId="{F694412C-5FBB-42B6-9FBD-E1800D20DC3A}"/>
    <dgm:cxn modelId="{09F8F8EE-7A91-401C-A909-6B557A2EE207}" srcId="{DDBEE61B-9A01-4765-BDBD-38B6C1AB2FA7}" destId="{58FB9925-2D83-420F-9503-382369B7DA8A}" srcOrd="4" destOrd="0" parTransId="{759F0C05-86AB-43C3-9705-C324A7E51C2F}" sibTransId="{4A6639A5-72D8-4507-BF69-F6A4ACD43996}"/>
    <dgm:cxn modelId="{55208242-4B68-4108-A0FE-5BF069C06C2C}" type="presOf" srcId="{81C7412E-3126-40C8-9052-2421DDC313E0}" destId="{22AD0DD1-B6BB-43AD-ADE1-01767E4C59C0}" srcOrd="0" destOrd="2" presId="urn:microsoft.com/office/officeart/2005/8/layout/hList1"/>
    <dgm:cxn modelId="{AD7F8D23-1712-4164-9C6A-9C4201C67762}" type="presOf" srcId="{DDBEE61B-9A01-4765-BDBD-38B6C1AB2FA7}" destId="{C42FB48A-DE6E-4750-ABC2-E9505668F8FB}" srcOrd="0" destOrd="0" presId="urn:microsoft.com/office/officeart/2005/8/layout/hList1"/>
    <dgm:cxn modelId="{BA24E375-B579-4270-B89E-AE71008E2028}" type="presOf" srcId="{2557AFCD-5C86-4212-980F-6E9BA2BD71F7}" destId="{22AD0DD1-B6BB-43AD-ADE1-01767E4C59C0}" srcOrd="0" destOrd="0" presId="urn:microsoft.com/office/officeart/2005/8/layout/hList1"/>
    <dgm:cxn modelId="{C7EE0356-BCED-4F30-8E2E-57DB1FD7DED3}" srcId="{DDBEE61B-9A01-4765-BDBD-38B6C1AB2FA7}" destId="{35FB542A-AE42-43ED-A58E-F46E51DFDC7B}" srcOrd="0" destOrd="0" parTransId="{3D96D6C3-A87C-495D-98B1-344CD1BF9791}" sibTransId="{550631A4-5EE8-4FB0-B789-7A99E9697C69}"/>
    <dgm:cxn modelId="{7D4522D8-9A1B-446A-B059-6DA31550B1D2}" srcId="{DDBEE61B-9A01-4765-BDBD-38B6C1AB2FA7}" destId="{0D826B00-F4A1-4F43-B2CB-C3D606BDF162}" srcOrd="2" destOrd="0" parTransId="{AE4C67C6-FAD1-4BE2-9BF8-95BF1350D376}" sibTransId="{5072577C-3104-4A40-9235-F7CDC0D79740}"/>
    <dgm:cxn modelId="{E8666530-5BC6-4C4D-BB52-4A52BFF7AB77}" srcId="{59839CAC-FCA0-4918-B95A-37C2D81FB8DD}" destId="{87E674DE-D151-4C30-9B1A-64099D83E0E8}" srcOrd="0" destOrd="0" parTransId="{25239293-808E-4405-B47A-7B634DC551FD}" sibTransId="{2606EF05-921D-47C7-88A8-1A5D6CE913CA}"/>
    <dgm:cxn modelId="{0E403E91-E0D1-4FDC-9D81-2B65F7332BF3}" srcId="{59839CAC-FCA0-4918-B95A-37C2D81FB8DD}" destId="{249E811A-08A9-4316-98F2-C5BB96DC3815}" srcOrd="2" destOrd="0" parTransId="{AD24F1FF-7B88-490E-853B-046B598D6F0B}" sibTransId="{E71500EC-FF35-4EF1-B569-87E9BED580F8}"/>
    <dgm:cxn modelId="{2E75A517-5358-40AC-8C4A-92C2B02F7C01}" type="presOf" srcId="{59839CAC-FCA0-4918-B95A-37C2D81FB8DD}" destId="{8C71E439-B599-4842-A821-E7C2ADB39764}" srcOrd="0" destOrd="0" presId="urn:microsoft.com/office/officeart/2005/8/layout/hList1"/>
    <dgm:cxn modelId="{43B00221-EDA0-4FCC-A212-1D2F34938F8F}" type="presOf" srcId="{87E674DE-D151-4C30-9B1A-64099D83E0E8}" destId="{F98525AC-03A7-4AD0-988D-5E47F73CAF43}" srcOrd="0" destOrd="0" presId="urn:microsoft.com/office/officeart/2005/8/layout/hList1"/>
    <dgm:cxn modelId="{560E9C6E-5DF2-4A7C-ADBE-387B3BE131F0}" srcId="{87E674DE-D151-4C30-9B1A-64099D83E0E8}" destId="{2557AFCD-5C86-4212-980F-6E9BA2BD71F7}" srcOrd="0" destOrd="0" parTransId="{E61BE154-2CA1-4BA7-9FDF-DC475AE32BB4}" sibTransId="{7D9E5008-8A83-44D0-8172-0825CCA7E8FD}"/>
    <dgm:cxn modelId="{1ACD3BE6-49F8-461B-9169-A018626F6437}" srcId="{DDBEE61B-9A01-4765-BDBD-38B6C1AB2FA7}" destId="{805A43B5-9B72-4774-B294-4D8F321ED317}" srcOrd="1" destOrd="0" parTransId="{E2C91DD4-F610-4E9B-B700-A7093B5BA818}" sibTransId="{0A959A01-3546-4B1F-B377-AB9521132EAF}"/>
    <dgm:cxn modelId="{79FC7952-F30B-4B5E-A3FF-BF0B9432E9F6}" srcId="{87E674DE-D151-4C30-9B1A-64099D83E0E8}" destId="{81C7412E-3126-40C8-9052-2421DDC313E0}" srcOrd="2" destOrd="0" parTransId="{195E7E13-0B17-4A97-BB40-E27EF165C156}" sibTransId="{58ECF6BF-8A98-482B-891D-3CDC2BFC6A22}"/>
    <dgm:cxn modelId="{F21E71B4-1CCD-4379-8DF6-75FD41C2BF94}" type="presOf" srcId="{78A77B3A-9EA0-4664-AA85-2E81735C0DCB}" destId="{E8122A45-73AD-4F36-8B81-3BD21470C8B8}" srcOrd="0" destOrd="3" presId="urn:microsoft.com/office/officeart/2005/8/layout/hList1"/>
    <dgm:cxn modelId="{7F507CC1-5709-43F2-9178-BDE89258D973}" type="presOf" srcId="{49B5CD68-7AF3-4A66-BB87-1FB6FF8EE3BE}" destId="{22AD0DD1-B6BB-43AD-ADE1-01767E4C59C0}" srcOrd="0" destOrd="1" presId="urn:microsoft.com/office/officeart/2005/8/layout/hList1"/>
    <dgm:cxn modelId="{2CE70C46-8D7F-4370-A855-1D1BE4DB9374}" type="presOf" srcId="{9ABFA2A4-9787-4D73-86CE-C9E98985D36D}" destId="{4037BC11-C057-4141-B356-B1E689034D8C}" srcOrd="0" destOrd="0" presId="urn:microsoft.com/office/officeart/2005/8/layout/hList1"/>
    <dgm:cxn modelId="{6B521A1A-4B6E-4978-9551-35FE20C8F998}" srcId="{87E674DE-D151-4C30-9B1A-64099D83E0E8}" destId="{49B5CD68-7AF3-4A66-BB87-1FB6FF8EE3BE}" srcOrd="1" destOrd="0" parTransId="{79749ED5-4667-40FC-85A8-D360CCF3C414}" sibTransId="{31833B4F-4DAB-46EF-81E0-DCE0FE68B4E0}"/>
    <dgm:cxn modelId="{266A4D89-CE2C-4F62-8399-B66071355893}" type="presParOf" srcId="{8C71E439-B599-4842-A821-E7C2ADB39764}" destId="{58ED35DC-A604-46AE-BD8D-D23FBA802094}" srcOrd="0" destOrd="0" presId="urn:microsoft.com/office/officeart/2005/8/layout/hList1"/>
    <dgm:cxn modelId="{22356A4A-8932-4F1B-8DEB-D71472CA8E7A}" type="presParOf" srcId="{58ED35DC-A604-46AE-BD8D-D23FBA802094}" destId="{F98525AC-03A7-4AD0-988D-5E47F73CAF43}" srcOrd="0" destOrd="0" presId="urn:microsoft.com/office/officeart/2005/8/layout/hList1"/>
    <dgm:cxn modelId="{737393C1-2BB7-43FE-917A-3446015F2E51}" type="presParOf" srcId="{58ED35DC-A604-46AE-BD8D-D23FBA802094}" destId="{22AD0DD1-B6BB-43AD-ADE1-01767E4C59C0}" srcOrd="1" destOrd="0" presId="urn:microsoft.com/office/officeart/2005/8/layout/hList1"/>
    <dgm:cxn modelId="{2929D6B5-49E6-4751-9714-7416869CEB54}" type="presParOf" srcId="{8C71E439-B599-4842-A821-E7C2ADB39764}" destId="{76EA6028-CC8A-4F12-9889-2B8803246723}" srcOrd="1" destOrd="0" presId="urn:microsoft.com/office/officeart/2005/8/layout/hList1"/>
    <dgm:cxn modelId="{DC6CE67F-577E-4E6A-8858-9F5036A21123}" type="presParOf" srcId="{8C71E439-B599-4842-A821-E7C2ADB39764}" destId="{F8FE3C5F-F06A-42AA-B93A-4D38401223D4}" srcOrd="2" destOrd="0" presId="urn:microsoft.com/office/officeart/2005/8/layout/hList1"/>
    <dgm:cxn modelId="{47CB2B43-2A1A-450C-BCFC-2D0A5E3DDF8B}" type="presParOf" srcId="{F8FE3C5F-F06A-42AA-B93A-4D38401223D4}" destId="{C42FB48A-DE6E-4750-ABC2-E9505668F8FB}" srcOrd="0" destOrd="0" presId="urn:microsoft.com/office/officeart/2005/8/layout/hList1"/>
    <dgm:cxn modelId="{5F7BBBA8-8072-4B27-A08F-0F9A7B1617AB}" type="presParOf" srcId="{F8FE3C5F-F06A-42AA-B93A-4D38401223D4}" destId="{E8122A45-73AD-4F36-8B81-3BD21470C8B8}" srcOrd="1" destOrd="0" presId="urn:microsoft.com/office/officeart/2005/8/layout/hList1"/>
    <dgm:cxn modelId="{F29935D7-8C1F-440D-9393-848EE33D1C81}" type="presParOf" srcId="{8C71E439-B599-4842-A821-E7C2ADB39764}" destId="{6AC495E6-BFCF-4B11-BE01-ED60D4404951}" srcOrd="3" destOrd="0" presId="urn:microsoft.com/office/officeart/2005/8/layout/hList1"/>
    <dgm:cxn modelId="{C4C00911-8F75-45A9-9B4B-ED175A1E57C7}" type="presParOf" srcId="{8C71E439-B599-4842-A821-E7C2ADB39764}" destId="{5D330B31-670F-4E3E-990F-7BFBE3BF1871}" srcOrd="4" destOrd="0" presId="urn:microsoft.com/office/officeart/2005/8/layout/hList1"/>
    <dgm:cxn modelId="{5B8CAE7D-90AF-4CFD-BD8A-791DBEE87131}" type="presParOf" srcId="{5D330B31-670F-4E3E-990F-7BFBE3BF1871}" destId="{CAFDD5E9-80FE-48DF-92C3-675E20AA4859}" srcOrd="0" destOrd="0" presId="urn:microsoft.com/office/officeart/2005/8/layout/hList1"/>
    <dgm:cxn modelId="{47A1A782-3E89-4EA1-9C88-72FE87DCD14A}" type="presParOf" srcId="{5D330B31-670F-4E3E-990F-7BFBE3BF1871}" destId="{4037BC11-C057-4141-B356-B1E689034D8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9839CAC-FCA0-4918-B95A-37C2D81FB8DD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87E674DE-D151-4C30-9B1A-64099D83E0E8}">
      <dgm:prSet phldrT="[Texto]" custT="1"/>
      <dgm:spPr/>
      <dgm:t>
        <a:bodyPr/>
        <a:lstStyle/>
        <a:p>
          <a:pPr algn="l"/>
          <a:r>
            <a:rPr lang="pt-BR" sz="1800" b="1" dirty="0" smtClean="0"/>
            <a:t>Na sua opinião, o que você acha que a UNB trouxe de ganho para o CEDEP?</a:t>
          </a:r>
          <a:endParaRPr lang="pt-BR" sz="1800" b="1" dirty="0"/>
        </a:p>
      </dgm:t>
    </dgm:pt>
    <dgm:pt modelId="{25239293-808E-4405-B47A-7B634DC551FD}" type="parTrans" cxnId="{E8666530-5BC6-4C4D-BB52-4A52BFF7AB77}">
      <dgm:prSet/>
      <dgm:spPr/>
      <dgm:t>
        <a:bodyPr/>
        <a:lstStyle/>
        <a:p>
          <a:endParaRPr lang="pt-BR"/>
        </a:p>
      </dgm:t>
    </dgm:pt>
    <dgm:pt modelId="{2606EF05-921D-47C7-88A8-1A5D6CE913CA}" type="sibTrans" cxnId="{E8666530-5BC6-4C4D-BB52-4A52BFF7AB77}">
      <dgm:prSet/>
      <dgm:spPr/>
      <dgm:t>
        <a:bodyPr/>
        <a:lstStyle/>
        <a:p>
          <a:endParaRPr lang="pt-BR"/>
        </a:p>
      </dgm:t>
    </dgm:pt>
    <dgm:pt modelId="{3641C36F-AC79-4646-92A7-DF295EBD10E8}">
      <dgm:prSet phldrT="[Texto]" custT="1"/>
      <dgm:spPr/>
      <dgm:t>
        <a:bodyPr/>
        <a:lstStyle/>
        <a:p>
          <a:r>
            <a:rPr lang="pt-BR" sz="1600" b="1" dirty="0" smtClean="0"/>
            <a:t>Na minha avaliação, a UnB traz a teoria para os instrutores do CEDEP e passa para os alfabetizadores para fazerem a prática. Eu acho que foi uma boa aliança.</a:t>
          </a:r>
          <a:endParaRPr lang="pt-BR" sz="1600" b="1" dirty="0"/>
        </a:p>
      </dgm:t>
    </dgm:pt>
    <dgm:pt modelId="{04B42AB6-F60A-45E2-BE7F-FA27A4D979FE}" type="parTrans" cxnId="{8D10DED6-FB94-4C82-B6E7-D864CACEEFA4}">
      <dgm:prSet/>
      <dgm:spPr/>
      <dgm:t>
        <a:bodyPr/>
        <a:lstStyle/>
        <a:p>
          <a:endParaRPr lang="pt-BR"/>
        </a:p>
      </dgm:t>
    </dgm:pt>
    <dgm:pt modelId="{7082793F-B4C0-40F6-875F-2F41C684AEDE}" type="sibTrans" cxnId="{8D10DED6-FB94-4C82-B6E7-D864CACEEFA4}">
      <dgm:prSet/>
      <dgm:spPr/>
      <dgm:t>
        <a:bodyPr/>
        <a:lstStyle/>
        <a:p>
          <a:endParaRPr lang="pt-BR"/>
        </a:p>
      </dgm:t>
    </dgm:pt>
    <dgm:pt modelId="{DDBEE61B-9A01-4765-BDBD-38B6C1AB2FA7}">
      <dgm:prSet phldrT="[Texto]" custT="1"/>
      <dgm:spPr/>
      <dgm:t>
        <a:bodyPr/>
        <a:lstStyle/>
        <a:p>
          <a:pPr algn="l"/>
          <a:r>
            <a:rPr lang="pt-BR" sz="1800" b="1" dirty="0" smtClean="0"/>
            <a:t>O CEDEP fica dependente da UnB no aspecto da educação de informática?</a:t>
          </a:r>
          <a:endParaRPr lang="pt-BR" sz="1800" b="1" dirty="0"/>
        </a:p>
      </dgm:t>
    </dgm:pt>
    <dgm:pt modelId="{FDC5E5EC-096C-4B9E-A8A6-A229D56D8153}" type="parTrans" cxnId="{E1018EF9-0CEE-41D2-BAB7-9A226DEA240E}">
      <dgm:prSet/>
      <dgm:spPr/>
      <dgm:t>
        <a:bodyPr/>
        <a:lstStyle/>
        <a:p>
          <a:endParaRPr lang="pt-BR"/>
        </a:p>
      </dgm:t>
    </dgm:pt>
    <dgm:pt modelId="{F694412C-5FBB-42B6-9FBD-E1800D20DC3A}" type="sibTrans" cxnId="{E1018EF9-0CEE-41D2-BAB7-9A226DEA240E}">
      <dgm:prSet/>
      <dgm:spPr/>
      <dgm:t>
        <a:bodyPr/>
        <a:lstStyle/>
        <a:p>
          <a:endParaRPr lang="pt-BR"/>
        </a:p>
      </dgm:t>
    </dgm:pt>
    <dgm:pt modelId="{35FB542A-AE42-43ED-A58E-F46E51DFDC7B}">
      <dgm:prSet phldrT="[Texto]" custT="1"/>
      <dgm:spPr/>
      <dgm:t>
        <a:bodyPr/>
        <a:lstStyle/>
        <a:p>
          <a:r>
            <a:rPr lang="pt-BR" sz="1600" b="1" dirty="0" smtClean="0"/>
            <a:t>Não, não existe dependência do CEDEP, a UnB vem acrescentar no processo de aprendizagem e o conhecimento deve ser internalizado e multiplicado.</a:t>
          </a:r>
          <a:endParaRPr lang="pt-BR" sz="1600" b="1" dirty="0"/>
        </a:p>
      </dgm:t>
    </dgm:pt>
    <dgm:pt modelId="{3D96D6C3-A87C-495D-98B1-344CD1BF9791}" type="parTrans" cxnId="{C7EE0356-BCED-4F30-8E2E-57DB1FD7DED3}">
      <dgm:prSet/>
      <dgm:spPr/>
      <dgm:t>
        <a:bodyPr/>
        <a:lstStyle/>
        <a:p>
          <a:endParaRPr lang="pt-BR"/>
        </a:p>
      </dgm:t>
    </dgm:pt>
    <dgm:pt modelId="{550631A4-5EE8-4FB0-B789-7A99E9697C69}" type="sibTrans" cxnId="{C7EE0356-BCED-4F30-8E2E-57DB1FD7DED3}">
      <dgm:prSet/>
      <dgm:spPr/>
      <dgm:t>
        <a:bodyPr/>
        <a:lstStyle/>
        <a:p>
          <a:endParaRPr lang="pt-BR"/>
        </a:p>
      </dgm:t>
    </dgm:pt>
    <dgm:pt modelId="{249E811A-08A9-4316-98F2-C5BB96DC3815}">
      <dgm:prSet phldrT="[Texto]" custT="1"/>
      <dgm:spPr/>
      <dgm:t>
        <a:bodyPr/>
        <a:lstStyle/>
        <a:p>
          <a:pPr algn="l"/>
          <a:r>
            <a:rPr lang="pt-BR" sz="1800" b="1" dirty="0" smtClean="0"/>
            <a:t>Você percebe que realmente é importante a participação da UnB neste projeto?</a:t>
          </a:r>
          <a:endParaRPr lang="pt-BR" sz="1800" b="1" dirty="0"/>
        </a:p>
      </dgm:t>
    </dgm:pt>
    <dgm:pt modelId="{AD24F1FF-7B88-490E-853B-046B598D6F0B}" type="parTrans" cxnId="{0E403E91-E0D1-4FDC-9D81-2B65F7332BF3}">
      <dgm:prSet/>
      <dgm:spPr/>
      <dgm:t>
        <a:bodyPr/>
        <a:lstStyle/>
        <a:p>
          <a:endParaRPr lang="pt-BR"/>
        </a:p>
      </dgm:t>
    </dgm:pt>
    <dgm:pt modelId="{E71500EC-FF35-4EF1-B569-87E9BED580F8}" type="sibTrans" cxnId="{0E403E91-E0D1-4FDC-9D81-2B65F7332BF3}">
      <dgm:prSet/>
      <dgm:spPr/>
      <dgm:t>
        <a:bodyPr/>
        <a:lstStyle/>
        <a:p>
          <a:endParaRPr lang="pt-BR"/>
        </a:p>
      </dgm:t>
    </dgm:pt>
    <dgm:pt modelId="{34DD0CB7-ADCB-4130-A5CC-43BB7599F7DD}">
      <dgm:prSet phldrT="[Texto]" custT="1"/>
      <dgm:spPr/>
      <dgm:t>
        <a:bodyPr/>
        <a:lstStyle/>
        <a:p>
          <a:r>
            <a:rPr lang="pt-BR" sz="1600" b="1" dirty="0" smtClean="0"/>
            <a:t>A meu ver sim, pois está tirando o mistério de mexer em computadores e passam a ideia que os alunos podem ser autores da sua vida, dando autonomia para os mesmos no manuseio das ferramentas tecnológicas.</a:t>
          </a:r>
          <a:endParaRPr lang="pt-BR" sz="1600" b="1" dirty="0"/>
        </a:p>
      </dgm:t>
    </dgm:pt>
    <dgm:pt modelId="{89B6BE31-476C-4F20-B714-6F89C7C227E6}" type="parTrans" cxnId="{5F7E3CCD-FD8B-4A8E-9037-68173654BA0E}">
      <dgm:prSet/>
      <dgm:spPr/>
      <dgm:t>
        <a:bodyPr/>
        <a:lstStyle/>
        <a:p>
          <a:endParaRPr lang="pt-BR"/>
        </a:p>
      </dgm:t>
    </dgm:pt>
    <dgm:pt modelId="{3A6779AF-770D-4286-BDC3-BF8B1B2BC3D9}" type="sibTrans" cxnId="{5F7E3CCD-FD8B-4A8E-9037-68173654BA0E}">
      <dgm:prSet/>
      <dgm:spPr/>
      <dgm:t>
        <a:bodyPr/>
        <a:lstStyle/>
        <a:p>
          <a:endParaRPr lang="pt-BR"/>
        </a:p>
      </dgm:t>
    </dgm:pt>
    <dgm:pt modelId="{6F53CA12-DF45-4428-A28F-A279130A20C7}" type="pres">
      <dgm:prSet presAssocID="{59839CAC-FCA0-4918-B95A-37C2D81FB8DD}" presName="linear" presStyleCnt="0">
        <dgm:presLayoutVars>
          <dgm:dir/>
          <dgm:animLvl val="lvl"/>
          <dgm:resizeHandles val="exact"/>
        </dgm:presLayoutVars>
      </dgm:prSet>
      <dgm:spPr/>
    </dgm:pt>
    <dgm:pt modelId="{8A36F183-A80E-48B8-BD72-3BADED04657D}" type="pres">
      <dgm:prSet presAssocID="{87E674DE-D151-4C30-9B1A-64099D83E0E8}" presName="parentLin" presStyleCnt="0"/>
      <dgm:spPr/>
    </dgm:pt>
    <dgm:pt modelId="{BDDFCA79-3017-40E7-8D54-26F88AD4E819}" type="pres">
      <dgm:prSet presAssocID="{87E674DE-D151-4C30-9B1A-64099D83E0E8}" presName="parentLeftMargin" presStyleLbl="node1" presStyleIdx="0" presStyleCnt="3"/>
      <dgm:spPr/>
    </dgm:pt>
    <dgm:pt modelId="{6192EB0F-9319-409E-A21A-86113E72C957}" type="pres">
      <dgm:prSet presAssocID="{87E674DE-D151-4C30-9B1A-64099D83E0E8}" presName="parentText" presStyleLbl="node1" presStyleIdx="0" presStyleCnt="3" custScaleX="132423">
        <dgm:presLayoutVars>
          <dgm:chMax val="0"/>
          <dgm:bulletEnabled val="1"/>
        </dgm:presLayoutVars>
      </dgm:prSet>
      <dgm:spPr/>
    </dgm:pt>
    <dgm:pt modelId="{6B10E1C6-3DAA-479B-A342-464043531607}" type="pres">
      <dgm:prSet presAssocID="{87E674DE-D151-4C30-9B1A-64099D83E0E8}" presName="negativeSpace" presStyleCnt="0"/>
      <dgm:spPr/>
    </dgm:pt>
    <dgm:pt modelId="{3FFEE430-C0BD-4042-AFCD-F6D3A4988EFB}" type="pres">
      <dgm:prSet presAssocID="{87E674DE-D151-4C30-9B1A-64099D83E0E8}" presName="childText" presStyleLbl="conFgAcc1" presStyleIdx="0" presStyleCnt="3">
        <dgm:presLayoutVars>
          <dgm:bulletEnabled val="1"/>
        </dgm:presLayoutVars>
      </dgm:prSet>
      <dgm:spPr/>
    </dgm:pt>
    <dgm:pt modelId="{F55682B4-E031-47E1-BE0B-3C47F7D18CB1}" type="pres">
      <dgm:prSet presAssocID="{2606EF05-921D-47C7-88A8-1A5D6CE913CA}" presName="spaceBetweenRectangles" presStyleCnt="0"/>
      <dgm:spPr/>
    </dgm:pt>
    <dgm:pt modelId="{079B2600-6859-4248-9B48-79419DE9033F}" type="pres">
      <dgm:prSet presAssocID="{DDBEE61B-9A01-4765-BDBD-38B6C1AB2FA7}" presName="parentLin" presStyleCnt="0"/>
      <dgm:spPr/>
    </dgm:pt>
    <dgm:pt modelId="{428DCD25-99E0-4BD4-8876-D5A07953CFA0}" type="pres">
      <dgm:prSet presAssocID="{DDBEE61B-9A01-4765-BDBD-38B6C1AB2FA7}" presName="parentLeftMargin" presStyleLbl="node1" presStyleIdx="0" presStyleCnt="3"/>
      <dgm:spPr/>
    </dgm:pt>
    <dgm:pt modelId="{08289CB5-1648-4EEF-AA4D-37095B642FA8}" type="pres">
      <dgm:prSet presAssocID="{DDBEE61B-9A01-4765-BDBD-38B6C1AB2FA7}" presName="parentText" presStyleLbl="node1" presStyleIdx="1" presStyleCnt="3" custScaleX="132423">
        <dgm:presLayoutVars>
          <dgm:chMax val="0"/>
          <dgm:bulletEnabled val="1"/>
        </dgm:presLayoutVars>
      </dgm:prSet>
      <dgm:spPr/>
    </dgm:pt>
    <dgm:pt modelId="{461700BE-BF17-4175-9E9C-9BD85503A77B}" type="pres">
      <dgm:prSet presAssocID="{DDBEE61B-9A01-4765-BDBD-38B6C1AB2FA7}" presName="negativeSpace" presStyleCnt="0"/>
      <dgm:spPr/>
    </dgm:pt>
    <dgm:pt modelId="{A9E21C01-673D-4E5D-B083-55C7E45B23AF}" type="pres">
      <dgm:prSet presAssocID="{DDBEE61B-9A01-4765-BDBD-38B6C1AB2FA7}" presName="childText" presStyleLbl="conFgAcc1" presStyleIdx="1" presStyleCnt="3">
        <dgm:presLayoutVars>
          <dgm:bulletEnabled val="1"/>
        </dgm:presLayoutVars>
      </dgm:prSet>
      <dgm:spPr/>
    </dgm:pt>
    <dgm:pt modelId="{12FEEB69-AB7E-4546-BFE5-DFF041ED347C}" type="pres">
      <dgm:prSet presAssocID="{F694412C-5FBB-42B6-9FBD-E1800D20DC3A}" presName="spaceBetweenRectangles" presStyleCnt="0"/>
      <dgm:spPr/>
    </dgm:pt>
    <dgm:pt modelId="{ECC29824-5060-4BAF-BC9E-F0BACD760C6A}" type="pres">
      <dgm:prSet presAssocID="{249E811A-08A9-4316-98F2-C5BB96DC3815}" presName="parentLin" presStyleCnt="0"/>
      <dgm:spPr/>
    </dgm:pt>
    <dgm:pt modelId="{BB8854FF-D718-4985-8B88-042DDA9C8F40}" type="pres">
      <dgm:prSet presAssocID="{249E811A-08A9-4316-98F2-C5BB96DC3815}" presName="parentLeftMargin" presStyleLbl="node1" presStyleIdx="1" presStyleCnt="3"/>
      <dgm:spPr/>
    </dgm:pt>
    <dgm:pt modelId="{BDD44467-3A67-426E-88B5-6864BE996E02}" type="pres">
      <dgm:prSet presAssocID="{249E811A-08A9-4316-98F2-C5BB96DC3815}" presName="parentText" presStyleLbl="node1" presStyleIdx="2" presStyleCnt="3" custScaleX="132423">
        <dgm:presLayoutVars>
          <dgm:chMax val="0"/>
          <dgm:bulletEnabled val="1"/>
        </dgm:presLayoutVars>
      </dgm:prSet>
      <dgm:spPr/>
    </dgm:pt>
    <dgm:pt modelId="{BC6677F1-D7AA-40F4-B59A-AC403288CFB7}" type="pres">
      <dgm:prSet presAssocID="{249E811A-08A9-4316-98F2-C5BB96DC3815}" presName="negativeSpace" presStyleCnt="0"/>
      <dgm:spPr/>
    </dgm:pt>
    <dgm:pt modelId="{E441A67F-9000-4EDC-8192-244B9B68AAA8}" type="pres">
      <dgm:prSet presAssocID="{249E811A-08A9-4316-98F2-C5BB96DC381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D10DED6-FB94-4C82-B6E7-D864CACEEFA4}" srcId="{87E674DE-D151-4C30-9B1A-64099D83E0E8}" destId="{3641C36F-AC79-4646-92A7-DF295EBD10E8}" srcOrd="0" destOrd="0" parTransId="{04B42AB6-F60A-45E2-BE7F-FA27A4D979FE}" sibTransId="{7082793F-B4C0-40F6-875F-2F41C684AEDE}"/>
    <dgm:cxn modelId="{C7EE0356-BCED-4F30-8E2E-57DB1FD7DED3}" srcId="{DDBEE61B-9A01-4765-BDBD-38B6C1AB2FA7}" destId="{35FB542A-AE42-43ED-A58E-F46E51DFDC7B}" srcOrd="0" destOrd="0" parTransId="{3D96D6C3-A87C-495D-98B1-344CD1BF9791}" sibTransId="{550631A4-5EE8-4FB0-B789-7A99E9697C69}"/>
    <dgm:cxn modelId="{84DFC422-F175-4E09-B914-FA781590635C}" type="presOf" srcId="{59839CAC-FCA0-4918-B95A-37C2D81FB8DD}" destId="{6F53CA12-DF45-4428-A28F-A279130A20C7}" srcOrd="0" destOrd="0" presId="urn:microsoft.com/office/officeart/2005/8/layout/list1"/>
    <dgm:cxn modelId="{E8666530-5BC6-4C4D-BB52-4A52BFF7AB77}" srcId="{59839CAC-FCA0-4918-B95A-37C2D81FB8DD}" destId="{87E674DE-D151-4C30-9B1A-64099D83E0E8}" srcOrd="0" destOrd="0" parTransId="{25239293-808E-4405-B47A-7B634DC551FD}" sibTransId="{2606EF05-921D-47C7-88A8-1A5D6CE913CA}"/>
    <dgm:cxn modelId="{037346F8-AFC6-4AF6-848C-DA16E742F3D9}" type="presOf" srcId="{DDBEE61B-9A01-4765-BDBD-38B6C1AB2FA7}" destId="{08289CB5-1648-4EEF-AA4D-37095B642FA8}" srcOrd="1" destOrd="0" presId="urn:microsoft.com/office/officeart/2005/8/layout/list1"/>
    <dgm:cxn modelId="{A6E36F12-45CD-4D25-A990-5AE96FCBA6C2}" type="presOf" srcId="{249E811A-08A9-4316-98F2-C5BB96DC3815}" destId="{BDD44467-3A67-426E-88B5-6864BE996E02}" srcOrd="1" destOrd="0" presId="urn:microsoft.com/office/officeart/2005/8/layout/list1"/>
    <dgm:cxn modelId="{5F7E3CCD-FD8B-4A8E-9037-68173654BA0E}" srcId="{249E811A-08A9-4316-98F2-C5BB96DC3815}" destId="{34DD0CB7-ADCB-4130-A5CC-43BB7599F7DD}" srcOrd="0" destOrd="0" parTransId="{89B6BE31-476C-4F20-B714-6F89C7C227E6}" sibTransId="{3A6779AF-770D-4286-BDC3-BF8B1B2BC3D9}"/>
    <dgm:cxn modelId="{176F08D1-8836-4742-A162-3C2533929FD8}" type="presOf" srcId="{3641C36F-AC79-4646-92A7-DF295EBD10E8}" destId="{3FFEE430-C0BD-4042-AFCD-F6D3A4988EFB}" srcOrd="0" destOrd="0" presId="urn:microsoft.com/office/officeart/2005/8/layout/list1"/>
    <dgm:cxn modelId="{E1018EF9-0CEE-41D2-BAB7-9A226DEA240E}" srcId="{59839CAC-FCA0-4918-B95A-37C2D81FB8DD}" destId="{DDBEE61B-9A01-4765-BDBD-38B6C1AB2FA7}" srcOrd="1" destOrd="0" parTransId="{FDC5E5EC-096C-4B9E-A8A6-A229D56D8153}" sibTransId="{F694412C-5FBB-42B6-9FBD-E1800D20DC3A}"/>
    <dgm:cxn modelId="{BB9FA91A-37F2-4D16-ADDE-E871A55DDBC7}" type="presOf" srcId="{87E674DE-D151-4C30-9B1A-64099D83E0E8}" destId="{6192EB0F-9319-409E-A21A-86113E72C957}" srcOrd="1" destOrd="0" presId="urn:microsoft.com/office/officeart/2005/8/layout/list1"/>
    <dgm:cxn modelId="{AA8E003F-F58A-4204-8E44-09429DEEA8FE}" type="presOf" srcId="{34DD0CB7-ADCB-4130-A5CC-43BB7599F7DD}" destId="{E441A67F-9000-4EDC-8192-244B9B68AAA8}" srcOrd="0" destOrd="0" presId="urn:microsoft.com/office/officeart/2005/8/layout/list1"/>
    <dgm:cxn modelId="{705513D0-749B-475B-9A3F-AA1A3CC4EF6B}" type="presOf" srcId="{249E811A-08A9-4316-98F2-C5BB96DC3815}" destId="{BB8854FF-D718-4985-8B88-042DDA9C8F40}" srcOrd="0" destOrd="0" presId="urn:microsoft.com/office/officeart/2005/8/layout/list1"/>
    <dgm:cxn modelId="{0E403E91-E0D1-4FDC-9D81-2B65F7332BF3}" srcId="{59839CAC-FCA0-4918-B95A-37C2D81FB8DD}" destId="{249E811A-08A9-4316-98F2-C5BB96DC3815}" srcOrd="2" destOrd="0" parTransId="{AD24F1FF-7B88-490E-853B-046B598D6F0B}" sibTransId="{E71500EC-FF35-4EF1-B569-87E9BED580F8}"/>
    <dgm:cxn modelId="{CD64C9AF-2C97-439A-AB0C-E2350F3CA8AF}" type="presOf" srcId="{35FB542A-AE42-43ED-A58E-F46E51DFDC7B}" destId="{A9E21C01-673D-4E5D-B083-55C7E45B23AF}" srcOrd="0" destOrd="0" presId="urn:microsoft.com/office/officeart/2005/8/layout/list1"/>
    <dgm:cxn modelId="{CCF0DE8D-8C5E-4695-9559-1EB6EC2587F1}" type="presOf" srcId="{87E674DE-D151-4C30-9B1A-64099D83E0E8}" destId="{BDDFCA79-3017-40E7-8D54-26F88AD4E819}" srcOrd="0" destOrd="0" presId="urn:microsoft.com/office/officeart/2005/8/layout/list1"/>
    <dgm:cxn modelId="{C356D3DC-51A5-45A3-BA1C-A1CE53B12FDB}" type="presOf" srcId="{DDBEE61B-9A01-4765-BDBD-38B6C1AB2FA7}" destId="{428DCD25-99E0-4BD4-8876-D5A07953CFA0}" srcOrd="0" destOrd="0" presId="urn:microsoft.com/office/officeart/2005/8/layout/list1"/>
    <dgm:cxn modelId="{A7445976-B374-4AAE-8D9C-F5B131C1BCB3}" type="presParOf" srcId="{6F53CA12-DF45-4428-A28F-A279130A20C7}" destId="{8A36F183-A80E-48B8-BD72-3BADED04657D}" srcOrd="0" destOrd="0" presId="urn:microsoft.com/office/officeart/2005/8/layout/list1"/>
    <dgm:cxn modelId="{27A21A09-E33B-4D68-95E3-BA0BE70E6893}" type="presParOf" srcId="{8A36F183-A80E-48B8-BD72-3BADED04657D}" destId="{BDDFCA79-3017-40E7-8D54-26F88AD4E819}" srcOrd="0" destOrd="0" presId="urn:microsoft.com/office/officeart/2005/8/layout/list1"/>
    <dgm:cxn modelId="{538F1431-43E5-43D2-A034-4E91A006E2E3}" type="presParOf" srcId="{8A36F183-A80E-48B8-BD72-3BADED04657D}" destId="{6192EB0F-9319-409E-A21A-86113E72C957}" srcOrd="1" destOrd="0" presId="urn:microsoft.com/office/officeart/2005/8/layout/list1"/>
    <dgm:cxn modelId="{6065F81F-496D-42F8-ADD9-8B086142B821}" type="presParOf" srcId="{6F53CA12-DF45-4428-A28F-A279130A20C7}" destId="{6B10E1C6-3DAA-479B-A342-464043531607}" srcOrd="1" destOrd="0" presId="urn:microsoft.com/office/officeart/2005/8/layout/list1"/>
    <dgm:cxn modelId="{C8357623-D32D-443C-91C8-669642B3A7FB}" type="presParOf" srcId="{6F53CA12-DF45-4428-A28F-A279130A20C7}" destId="{3FFEE430-C0BD-4042-AFCD-F6D3A4988EFB}" srcOrd="2" destOrd="0" presId="urn:microsoft.com/office/officeart/2005/8/layout/list1"/>
    <dgm:cxn modelId="{C6928D01-1C59-4DC7-82E6-BEF34DE79937}" type="presParOf" srcId="{6F53CA12-DF45-4428-A28F-A279130A20C7}" destId="{F55682B4-E031-47E1-BE0B-3C47F7D18CB1}" srcOrd="3" destOrd="0" presId="urn:microsoft.com/office/officeart/2005/8/layout/list1"/>
    <dgm:cxn modelId="{14185183-636C-4D37-AFDA-3ABF3E14C703}" type="presParOf" srcId="{6F53CA12-DF45-4428-A28F-A279130A20C7}" destId="{079B2600-6859-4248-9B48-79419DE9033F}" srcOrd="4" destOrd="0" presId="urn:microsoft.com/office/officeart/2005/8/layout/list1"/>
    <dgm:cxn modelId="{E674B7B2-AA07-40DF-89E8-060BC0B690DC}" type="presParOf" srcId="{079B2600-6859-4248-9B48-79419DE9033F}" destId="{428DCD25-99E0-4BD4-8876-D5A07953CFA0}" srcOrd="0" destOrd="0" presId="urn:microsoft.com/office/officeart/2005/8/layout/list1"/>
    <dgm:cxn modelId="{20C99E42-C29D-4261-96E5-29A6A0946918}" type="presParOf" srcId="{079B2600-6859-4248-9B48-79419DE9033F}" destId="{08289CB5-1648-4EEF-AA4D-37095B642FA8}" srcOrd="1" destOrd="0" presId="urn:microsoft.com/office/officeart/2005/8/layout/list1"/>
    <dgm:cxn modelId="{D80C8A6F-A7FB-4911-8052-D74019E5A719}" type="presParOf" srcId="{6F53CA12-DF45-4428-A28F-A279130A20C7}" destId="{461700BE-BF17-4175-9E9C-9BD85503A77B}" srcOrd="5" destOrd="0" presId="urn:microsoft.com/office/officeart/2005/8/layout/list1"/>
    <dgm:cxn modelId="{13ADD670-3F7D-44E7-9A52-60564D3FC783}" type="presParOf" srcId="{6F53CA12-DF45-4428-A28F-A279130A20C7}" destId="{A9E21C01-673D-4E5D-B083-55C7E45B23AF}" srcOrd="6" destOrd="0" presId="urn:microsoft.com/office/officeart/2005/8/layout/list1"/>
    <dgm:cxn modelId="{5A3CEDAD-7C51-4BDA-8ACF-E8881AC0586C}" type="presParOf" srcId="{6F53CA12-DF45-4428-A28F-A279130A20C7}" destId="{12FEEB69-AB7E-4546-BFE5-DFF041ED347C}" srcOrd="7" destOrd="0" presId="urn:microsoft.com/office/officeart/2005/8/layout/list1"/>
    <dgm:cxn modelId="{276B054F-3F16-4F95-808A-6ECA7F3878B7}" type="presParOf" srcId="{6F53CA12-DF45-4428-A28F-A279130A20C7}" destId="{ECC29824-5060-4BAF-BC9E-F0BACD760C6A}" srcOrd="8" destOrd="0" presId="urn:microsoft.com/office/officeart/2005/8/layout/list1"/>
    <dgm:cxn modelId="{9A22099A-FBEB-49E1-9B33-5B0F9D26BB80}" type="presParOf" srcId="{ECC29824-5060-4BAF-BC9E-F0BACD760C6A}" destId="{BB8854FF-D718-4985-8B88-042DDA9C8F40}" srcOrd="0" destOrd="0" presId="urn:microsoft.com/office/officeart/2005/8/layout/list1"/>
    <dgm:cxn modelId="{40CEC1ED-8938-4F17-8C77-08B45B68B865}" type="presParOf" srcId="{ECC29824-5060-4BAF-BC9E-F0BACD760C6A}" destId="{BDD44467-3A67-426E-88B5-6864BE996E02}" srcOrd="1" destOrd="0" presId="urn:microsoft.com/office/officeart/2005/8/layout/list1"/>
    <dgm:cxn modelId="{8685968A-6931-400D-ACD5-0EA05CDA362E}" type="presParOf" srcId="{6F53CA12-DF45-4428-A28F-A279130A20C7}" destId="{BC6677F1-D7AA-40F4-B59A-AC403288CFB7}" srcOrd="9" destOrd="0" presId="urn:microsoft.com/office/officeart/2005/8/layout/list1"/>
    <dgm:cxn modelId="{1E1D52E7-3AB0-4A48-B93F-4C286F3ECAC6}" type="presParOf" srcId="{6F53CA12-DF45-4428-A28F-A279130A20C7}" destId="{E441A67F-9000-4EDC-8192-244B9B68AAA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CE8C3B-D568-41A5-BF91-9A69DE076127}" type="doc">
      <dgm:prSet loTypeId="urn:microsoft.com/office/officeart/2005/8/layout/cycle8" loCatId="cycle" qsTypeId="urn:microsoft.com/office/officeart/2005/8/quickstyle/3d9" qsCatId="3D" csTypeId="urn:microsoft.com/office/officeart/2005/8/colors/accent1_2" csCatId="accent1" phldr="1"/>
      <dgm:spPr/>
    </dgm:pt>
    <dgm:pt modelId="{64B00181-F938-407C-B28E-78AFF9A1C8A8}">
      <dgm:prSet phldrT="[Texto]"/>
      <dgm:spPr>
        <a:effectLst>
          <a:glow rad="927100">
            <a:schemeClr val="accent6">
              <a:satMod val="175000"/>
              <a:alpha val="55000"/>
            </a:schemeClr>
          </a:glow>
        </a:effectLst>
      </dgm:spPr>
      <dgm:t>
        <a:bodyPr/>
        <a:lstStyle/>
        <a:p>
          <a:r>
            <a:rPr lang="pt-BR" b="1" dirty="0" smtClean="0"/>
            <a:t>CEDEP</a:t>
          </a:r>
          <a:endParaRPr lang="pt-BR" b="1" dirty="0"/>
        </a:p>
      </dgm:t>
    </dgm:pt>
    <dgm:pt modelId="{BD595620-B94C-4F18-BBFD-182FD6E8134B}" type="parTrans" cxnId="{9C7863AF-1806-4D20-87D5-AC2D732CFE8C}">
      <dgm:prSet/>
      <dgm:spPr/>
      <dgm:t>
        <a:bodyPr/>
        <a:lstStyle/>
        <a:p>
          <a:endParaRPr lang="pt-BR"/>
        </a:p>
      </dgm:t>
    </dgm:pt>
    <dgm:pt modelId="{77570943-2A64-4B3C-8D0E-446E677B740D}" type="sibTrans" cxnId="{9C7863AF-1806-4D20-87D5-AC2D732CFE8C}">
      <dgm:prSet/>
      <dgm:spPr/>
      <dgm:t>
        <a:bodyPr/>
        <a:lstStyle/>
        <a:p>
          <a:endParaRPr lang="pt-BR"/>
        </a:p>
      </dgm:t>
    </dgm:pt>
    <dgm:pt modelId="{B01186F4-CCDB-4479-8ABC-E9724CBDF769}">
      <dgm:prSet phldrT="[Texto]"/>
      <dgm:spPr>
        <a:effectLst>
          <a:glow rad="927100">
            <a:schemeClr val="accent6">
              <a:satMod val="175000"/>
              <a:alpha val="55000"/>
            </a:schemeClr>
          </a:glow>
        </a:effectLst>
      </dgm:spPr>
      <dgm:t>
        <a:bodyPr/>
        <a:lstStyle/>
        <a:p>
          <a:r>
            <a:rPr lang="pt-BR" b="1" dirty="0" smtClean="0"/>
            <a:t>UnB</a:t>
          </a:r>
          <a:endParaRPr lang="pt-BR" b="1" dirty="0"/>
        </a:p>
      </dgm:t>
    </dgm:pt>
    <dgm:pt modelId="{DFB9C73E-2A55-45BA-917D-29BA4B52FC56}" type="parTrans" cxnId="{1A28B313-E543-4E40-9648-14FF41E8BFEB}">
      <dgm:prSet/>
      <dgm:spPr/>
      <dgm:t>
        <a:bodyPr/>
        <a:lstStyle/>
        <a:p>
          <a:endParaRPr lang="pt-BR"/>
        </a:p>
      </dgm:t>
    </dgm:pt>
    <dgm:pt modelId="{791A1E22-C448-4C10-A96A-55800EBCE2EE}" type="sibTrans" cxnId="{1A28B313-E543-4E40-9648-14FF41E8BFEB}">
      <dgm:prSet/>
      <dgm:spPr/>
      <dgm:t>
        <a:bodyPr/>
        <a:lstStyle/>
        <a:p>
          <a:endParaRPr lang="pt-BR"/>
        </a:p>
      </dgm:t>
    </dgm:pt>
    <dgm:pt modelId="{E7A07C66-5FEE-4A39-B64D-46633607CF58}">
      <dgm:prSet phldrT="[Texto]"/>
      <dgm:spPr>
        <a:effectLst>
          <a:glow rad="927100">
            <a:schemeClr val="accent6">
              <a:satMod val="175000"/>
              <a:alpha val="55000"/>
            </a:schemeClr>
          </a:glow>
        </a:effectLst>
      </dgm:spPr>
      <dgm:t>
        <a:bodyPr/>
        <a:lstStyle/>
        <a:p>
          <a:r>
            <a:rPr lang="pt-BR" b="1" dirty="0" smtClean="0"/>
            <a:t>EC 03</a:t>
          </a:r>
          <a:endParaRPr lang="pt-BR" b="1" dirty="0"/>
        </a:p>
      </dgm:t>
    </dgm:pt>
    <dgm:pt modelId="{20E527A2-9791-4993-80B5-6242E16A11C8}" type="parTrans" cxnId="{64696396-6EB9-42D1-8E35-53E202827195}">
      <dgm:prSet/>
      <dgm:spPr/>
      <dgm:t>
        <a:bodyPr/>
        <a:lstStyle/>
        <a:p>
          <a:endParaRPr lang="pt-BR"/>
        </a:p>
      </dgm:t>
    </dgm:pt>
    <dgm:pt modelId="{3180475D-1B42-486C-A225-5EDAD31BCCEE}" type="sibTrans" cxnId="{64696396-6EB9-42D1-8E35-53E202827195}">
      <dgm:prSet/>
      <dgm:spPr/>
      <dgm:t>
        <a:bodyPr/>
        <a:lstStyle/>
        <a:p>
          <a:endParaRPr lang="pt-BR"/>
        </a:p>
      </dgm:t>
    </dgm:pt>
    <dgm:pt modelId="{17B5AA47-2588-467C-A394-A00A0D59B746}" type="pres">
      <dgm:prSet presAssocID="{39CE8C3B-D568-41A5-BF91-9A69DE076127}" presName="compositeShape" presStyleCnt="0">
        <dgm:presLayoutVars>
          <dgm:chMax val="7"/>
          <dgm:dir/>
          <dgm:resizeHandles val="exact"/>
        </dgm:presLayoutVars>
      </dgm:prSet>
      <dgm:spPr/>
    </dgm:pt>
    <dgm:pt modelId="{30A1C0AC-188D-44B0-9757-77F6930B6155}" type="pres">
      <dgm:prSet presAssocID="{39CE8C3B-D568-41A5-BF91-9A69DE076127}" presName="wedge1" presStyleLbl="node1" presStyleIdx="0" presStyleCnt="3"/>
      <dgm:spPr/>
      <dgm:t>
        <a:bodyPr/>
        <a:lstStyle/>
        <a:p>
          <a:endParaRPr lang="pt-BR"/>
        </a:p>
      </dgm:t>
    </dgm:pt>
    <dgm:pt modelId="{759FB4E3-7C23-43CE-9C75-C93F05F52C67}" type="pres">
      <dgm:prSet presAssocID="{39CE8C3B-D568-41A5-BF91-9A69DE076127}" presName="dummy1a" presStyleCnt="0"/>
      <dgm:spPr/>
    </dgm:pt>
    <dgm:pt modelId="{EA43DFB0-2E24-4A58-A889-0E5CB75A1D9A}" type="pres">
      <dgm:prSet presAssocID="{39CE8C3B-D568-41A5-BF91-9A69DE076127}" presName="dummy1b" presStyleCnt="0"/>
      <dgm:spPr/>
    </dgm:pt>
    <dgm:pt modelId="{6EE46115-A4E0-4DB2-A6A7-FB79BDADEC07}" type="pres">
      <dgm:prSet presAssocID="{39CE8C3B-D568-41A5-BF91-9A69DE076127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1C7934B-65B8-4E48-BE6E-4180AB0D03DA}" type="pres">
      <dgm:prSet presAssocID="{39CE8C3B-D568-41A5-BF91-9A69DE076127}" presName="wedge2" presStyleLbl="node1" presStyleIdx="1" presStyleCnt="3"/>
      <dgm:spPr/>
      <dgm:t>
        <a:bodyPr/>
        <a:lstStyle/>
        <a:p>
          <a:endParaRPr lang="pt-BR"/>
        </a:p>
      </dgm:t>
    </dgm:pt>
    <dgm:pt modelId="{52FBD840-DBFE-4F4D-A586-00BFB18B2366}" type="pres">
      <dgm:prSet presAssocID="{39CE8C3B-D568-41A5-BF91-9A69DE076127}" presName="dummy2a" presStyleCnt="0"/>
      <dgm:spPr/>
    </dgm:pt>
    <dgm:pt modelId="{B1A9F516-E6B9-421B-BEE0-7CB81A6A737A}" type="pres">
      <dgm:prSet presAssocID="{39CE8C3B-D568-41A5-BF91-9A69DE076127}" presName="dummy2b" presStyleCnt="0"/>
      <dgm:spPr/>
    </dgm:pt>
    <dgm:pt modelId="{1E29B72A-0F6C-4E84-AE3A-488609F1F5DD}" type="pres">
      <dgm:prSet presAssocID="{39CE8C3B-D568-41A5-BF91-9A69DE076127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DBC4E4D-73D5-45B4-A5F8-AB24091D2389}" type="pres">
      <dgm:prSet presAssocID="{39CE8C3B-D568-41A5-BF91-9A69DE076127}" presName="wedge3" presStyleLbl="node1" presStyleIdx="2" presStyleCnt="3"/>
      <dgm:spPr/>
      <dgm:t>
        <a:bodyPr/>
        <a:lstStyle/>
        <a:p>
          <a:endParaRPr lang="pt-BR"/>
        </a:p>
      </dgm:t>
    </dgm:pt>
    <dgm:pt modelId="{8767AC0E-45CB-45CA-9E83-CB882F0080CE}" type="pres">
      <dgm:prSet presAssocID="{39CE8C3B-D568-41A5-BF91-9A69DE076127}" presName="dummy3a" presStyleCnt="0"/>
      <dgm:spPr/>
    </dgm:pt>
    <dgm:pt modelId="{50C6659F-AF94-4D01-B162-C6FB9C75F7A4}" type="pres">
      <dgm:prSet presAssocID="{39CE8C3B-D568-41A5-BF91-9A69DE076127}" presName="dummy3b" presStyleCnt="0"/>
      <dgm:spPr/>
    </dgm:pt>
    <dgm:pt modelId="{DB71D162-F91F-4D28-A8EB-82EA0DAF78E3}" type="pres">
      <dgm:prSet presAssocID="{39CE8C3B-D568-41A5-BF91-9A69DE076127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CB5B578-A929-4223-BB6A-3179A8BC55D1}" type="pres">
      <dgm:prSet presAssocID="{77570943-2A64-4B3C-8D0E-446E677B740D}" presName="arrowWedge1" presStyleLbl="fgSibTrans2D1" presStyleIdx="0" presStyleCnt="3"/>
      <dgm:spPr/>
    </dgm:pt>
    <dgm:pt modelId="{6DE3C92A-C8BA-4092-92CE-EAECAEA26BC5}" type="pres">
      <dgm:prSet presAssocID="{791A1E22-C448-4C10-A96A-55800EBCE2EE}" presName="arrowWedge2" presStyleLbl="fgSibTrans2D1" presStyleIdx="1" presStyleCnt="3"/>
      <dgm:spPr/>
    </dgm:pt>
    <dgm:pt modelId="{5A1F27DD-4A48-4080-B655-E1EFA20EB891}" type="pres">
      <dgm:prSet presAssocID="{3180475D-1B42-486C-A225-5EDAD31BCCEE}" presName="arrowWedge3" presStyleLbl="fgSibTrans2D1" presStyleIdx="2" presStyleCnt="3"/>
      <dgm:spPr/>
    </dgm:pt>
  </dgm:ptLst>
  <dgm:cxnLst>
    <dgm:cxn modelId="{64696396-6EB9-42D1-8E35-53E202827195}" srcId="{39CE8C3B-D568-41A5-BF91-9A69DE076127}" destId="{E7A07C66-5FEE-4A39-B64D-46633607CF58}" srcOrd="2" destOrd="0" parTransId="{20E527A2-9791-4993-80B5-6242E16A11C8}" sibTransId="{3180475D-1B42-486C-A225-5EDAD31BCCEE}"/>
    <dgm:cxn modelId="{9C7863AF-1806-4D20-87D5-AC2D732CFE8C}" srcId="{39CE8C3B-D568-41A5-BF91-9A69DE076127}" destId="{64B00181-F938-407C-B28E-78AFF9A1C8A8}" srcOrd="0" destOrd="0" parTransId="{BD595620-B94C-4F18-BBFD-182FD6E8134B}" sibTransId="{77570943-2A64-4B3C-8D0E-446E677B740D}"/>
    <dgm:cxn modelId="{0363C2DA-82DC-4AE9-8A0A-ABB1DC920E8C}" type="presOf" srcId="{E7A07C66-5FEE-4A39-B64D-46633607CF58}" destId="{8DBC4E4D-73D5-45B4-A5F8-AB24091D2389}" srcOrd="0" destOrd="0" presId="urn:microsoft.com/office/officeart/2005/8/layout/cycle8"/>
    <dgm:cxn modelId="{1A28B313-E543-4E40-9648-14FF41E8BFEB}" srcId="{39CE8C3B-D568-41A5-BF91-9A69DE076127}" destId="{B01186F4-CCDB-4479-8ABC-E9724CBDF769}" srcOrd="1" destOrd="0" parTransId="{DFB9C73E-2A55-45BA-917D-29BA4B52FC56}" sibTransId="{791A1E22-C448-4C10-A96A-55800EBCE2EE}"/>
    <dgm:cxn modelId="{DDC5C7A0-05CC-4FC0-8FF5-4E89924AD8FA}" type="presOf" srcId="{64B00181-F938-407C-B28E-78AFF9A1C8A8}" destId="{30A1C0AC-188D-44B0-9757-77F6930B6155}" srcOrd="0" destOrd="0" presId="urn:microsoft.com/office/officeart/2005/8/layout/cycle8"/>
    <dgm:cxn modelId="{AA18FA91-75D3-4CBC-BDEB-D5640B8287E5}" type="presOf" srcId="{E7A07C66-5FEE-4A39-B64D-46633607CF58}" destId="{DB71D162-F91F-4D28-A8EB-82EA0DAF78E3}" srcOrd="1" destOrd="0" presId="urn:microsoft.com/office/officeart/2005/8/layout/cycle8"/>
    <dgm:cxn modelId="{2E7BFFCC-D696-4878-A496-590B71C76469}" type="presOf" srcId="{B01186F4-CCDB-4479-8ABC-E9724CBDF769}" destId="{1E29B72A-0F6C-4E84-AE3A-488609F1F5DD}" srcOrd="1" destOrd="0" presId="urn:microsoft.com/office/officeart/2005/8/layout/cycle8"/>
    <dgm:cxn modelId="{F104BA0A-B98A-45C6-A12A-0807621AC8C9}" type="presOf" srcId="{B01186F4-CCDB-4479-8ABC-E9724CBDF769}" destId="{41C7934B-65B8-4E48-BE6E-4180AB0D03DA}" srcOrd="0" destOrd="0" presId="urn:microsoft.com/office/officeart/2005/8/layout/cycle8"/>
    <dgm:cxn modelId="{14078A29-4D48-4265-B696-FD022104D620}" type="presOf" srcId="{64B00181-F938-407C-B28E-78AFF9A1C8A8}" destId="{6EE46115-A4E0-4DB2-A6A7-FB79BDADEC07}" srcOrd="1" destOrd="0" presId="urn:microsoft.com/office/officeart/2005/8/layout/cycle8"/>
    <dgm:cxn modelId="{9D528E0D-27EE-473A-BF57-0D547990D56B}" type="presOf" srcId="{39CE8C3B-D568-41A5-BF91-9A69DE076127}" destId="{17B5AA47-2588-467C-A394-A00A0D59B746}" srcOrd="0" destOrd="0" presId="urn:microsoft.com/office/officeart/2005/8/layout/cycle8"/>
    <dgm:cxn modelId="{C7C0BB3D-3F87-4336-920A-D8F50CDFDD4E}" type="presParOf" srcId="{17B5AA47-2588-467C-A394-A00A0D59B746}" destId="{30A1C0AC-188D-44B0-9757-77F6930B6155}" srcOrd="0" destOrd="0" presId="urn:microsoft.com/office/officeart/2005/8/layout/cycle8"/>
    <dgm:cxn modelId="{717F8367-D038-4920-A6B9-3955AF1D4E51}" type="presParOf" srcId="{17B5AA47-2588-467C-A394-A00A0D59B746}" destId="{759FB4E3-7C23-43CE-9C75-C93F05F52C67}" srcOrd="1" destOrd="0" presId="urn:microsoft.com/office/officeart/2005/8/layout/cycle8"/>
    <dgm:cxn modelId="{61CD1575-715D-4E35-8580-73B88AF5CED4}" type="presParOf" srcId="{17B5AA47-2588-467C-A394-A00A0D59B746}" destId="{EA43DFB0-2E24-4A58-A889-0E5CB75A1D9A}" srcOrd="2" destOrd="0" presId="urn:microsoft.com/office/officeart/2005/8/layout/cycle8"/>
    <dgm:cxn modelId="{AB8BB0CB-8108-4E1A-9554-23461422B29C}" type="presParOf" srcId="{17B5AA47-2588-467C-A394-A00A0D59B746}" destId="{6EE46115-A4E0-4DB2-A6A7-FB79BDADEC07}" srcOrd="3" destOrd="0" presId="urn:microsoft.com/office/officeart/2005/8/layout/cycle8"/>
    <dgm:cxn modelId="{F544B363-B42E-4F0B-810F-5B1F8DAD6D53}" type="presParOf" srcId="{17B5AA47-2588-467C-A394-A00A0D59B746}" destId="{41C7934B-65B8-4E48-BE6E-4180AB0D03DA}" srcOrd="4" destOrd="0" presId="urn:microsoft.com/office/officeart/2005/8/layout/cycle8"/>
    <dgm:cxn modelId="{884232E1-C2FE-425B-BAF5-7BF0820FCF30}" type="presParOf" srcId="{17B5AA47-2588-467C-A394-A00A0D59B746}" destId="{52FBD840-DBFE-4F4D-A586-00BFB18B2366}" srcOrd="5" destOrd="0" presId="urn:microsoft.com/office/officeart/2005/8/layout/cycle8"/>
    <dgm:cxn modelId="{10BE9B8D-24F8-4688-A65C-0C59E6FFEA7F}" type="presParOf" srcId="{17B5AA47-2588-467C-A394-A00A0D59B746}" destId="{B1A9F516-E6B9-421B-BEE0-7CB81A6A737A}" srcOrd="6" destOrd="0" presId="urn:microsoft.com/office/officeart/2005/8/layout/cycle8"/>
    <dgm:cxn modelId="{2D357E28-8CDE-4545-A108-98B12DBC48DA}" type="presParOf" srcId="{17B5AA47-2588-467C-A394-A00A0D59B746}" destId="{1E29B72A-0F6C-4E84-AE3A-488609F1F5DD}" srcOrd="7" destOrd="0" presId="urn:microsoft.com/office/officeart/2005/8/layout/cycle8"/>
    <dgm:cxn modelId="{79637F13-41BA-456B-B728-199EF983434F}" type="presParOf" srcId="{17B5AA47-2588-467C-A394-A00A0D59B746}" destId="{8DBC4E4D-73D5-45B4-A5F8-AB24091D2389}" srcOrd="8" destOrd="0" presId="urn:microsoft.com/office/officeart/2005/8/layout/cycle8"/>
    <dgm:cxn modelId="{72B7B604-F535-4BA4-AC73-2C688A1611C7}" type="presParOf" srcId="{17B5AA47-2588-467C-A394-A00A0D59B746}" destId="{8767AC0E-45CB-45CA-9E83-CB882F0080CE}" srcOrd="9" destOrd="0" presId="urn:microsoft.com/office/officeart/2005/8/layout/cycle8"/>
    <dgm:cxn modelId="{AD03F347-76F3-4831-B4D4-B278A926B7AB}" type="presParOf" srcId="{17B5AA47-2588-467C-A394-A00A0D59B746}" destId="{50C6659F-AF94-4D01-B162-C6FB9C75F7A4}" srcOrd="10" destOrd="0" presId="urn:microsoft.com/office/officeart/2005/8/layout/cycle8"/>
    <dgm:cxn modelId="{FF78D218-FE80-4CBC-9BE2-0D82E6FDAC13}" type="presParOf" srcId="{17B5AA47-2588-467C-A394-A00A0D59B746}" destId="{DB71D162-F91F-4D28-A8EB-82EA0DAF78E3}" srcOrd="11" destOrd="0" presId="urn:microsoft.com/office/officeart/2005/8/layout/cycle8"/>
    <dgm:cxn modelId="{F48D1B9B-2881-4A36-A87F-8F2ABA8E3CCC}" type="presParOf" srcId="{17B5AA47-2588-467C-A394-A00A0D59B746}" destId="{FCB5B578-A929-4223-BB6A-3179A8BC55D1}" srcOrd="12" destOrd="0" presId="urn:microsoft.com/office/officeart/2005/8/layout/cycle8"/>
    <dgm:cxn modelId="{17EEE77C-5660-489C-ABED-A17242EA0E6A}" type="presParOf" srcId="{17B5AA47-2588-467C-A394-A00A0D59B746}" destId="{6DE3C92A-C8BA-4092-92CE-EAECAEA26BC5}" srcOrd="13" destOrd="0" presId="urn:microsoft.com/office/officeart/2005/8/layout/cycle8"/>
    <dgm:cxn modelId="{7F70E5C7-2742-4B40-AA57-2D07DEFAF8FA}" type="presParOf" srcId="{17B5AA47-2588-467C-A394-A00A0D59B746}" destId="{5A1F27DD-4A48-4080-B655-E1EFA20EB891}" srcOrd="14" destOrd="0" presId="urn:microsoft.com/office/officeart/2005/8/layout/cycle8"/>
  </dgm:cxnLst>
  <dgm:bg>
    <a:solidFill>
      <a:schemeClr val="bg1"/>
    </a:solidFill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9839CAC-FCA0-4918-B95A-37C2D81FB8DD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87E674DE-D151-4C30-9B1A-64099D83E0E8}">
      <dgm:prSet phldrT="[Texto]" custT="1"/>
      <dgm:spPr/>
      <dgm:t>
        <a:bodyPr/>
        <a:lstStyle/>
        <a:p>
          <a:pPr algn="l"/>
          <a:r>
            <a:rPr lang="pt-BR" sz="1800" b="1" smtClean="0"/>
            <a:t>Aspectos didático-pedagógicos</a:t>
          </a:r>
          <a:endParaRPr lang="pt-BR" sz="1800" b="1" dirty="0"/>
        </a:p>
      </dgm:t>
    </dgm:pt>
    <dgm:pt modelId="{25239293-808E-4405-B47A-7B634DC551FD}" type="parTrans" cxnId="{E8666530-5BC6-4C4D-BB52-4A52BFF7AB77}">
      <dgm:prSet/>
      <dgm:spPr/>
      <dgm:t>
        <a:bodyPr/>
        <a:lstStyle/>
        <a:p>
          <a:endParaRPr lang="pt-BR"/>
        </a:p>
      </dgm:t>
    </dgm:pt>
    <dgm:pt modelId="{2606EF05-921D-47C7-88A8-1A5D6CE913CA}" type="sibTrans" cxnId="{E8666530-5BC6-4C4D-BB52-4A52BFF7AB77}">
      <dgm:prSet/>
      <dgm:spPr/>
      <dgm:t>
        <a:bodyPr/>
        <a:lstStyle/>
        <a:p>
          <a:endParaRPr lang="pt-BR"/>
        </a:p>
      </dgm:t>
    </dgm:pt>
    <dgm:pt modelId="{3641C36F-AC79-4646-92A7-DF295EBD10E8}">
      <dgm:prSet phldrT="[Texto]" custT="1"/>
      <dgm:spPr/>
      <dgm:t>
        <a:bodyPr/>
        <a:lstStyle/>
        <a:p>
          <a:r>
            <a:rPr lang="pt-BR" sz="1600" b="1" dirty="0" smtClean="0"/>
            <a:t>Textos 1 a 13</a:t>
          </a:r>
          <a:endParaRPr lang="pt-BR" sz="1600" b="1" dirty="0"/>
        </a:p>
      </dgm:t>
    </dgm:pt>
    <dgm:pt modelId="{04B42AB6-F60A-45E2-BE7F-FA27A4D979FE}" type="parTrans" cxnId="{8D10DED6-FB94-4C82-B6E7-D864CACEEFA4}">
      <dgm:prSet/>
      <dgm:spPr/>
      <dgm:t>
        <a:bodyPr/>
        <a:lstStyle/>
        <a:p>
          <a:endParaRPr lang="pt-BR"/>
        </a:p>
      </dgm:t>
    </dgm:pt>
    <dgm:pt modelId="{7082793F-B4C0-40F6-875F-2F41C684AEDE}" type="sibTrans" cxnId="{8D10DED6-FB94-4C82-B6E7-D864CACEEFA4}">
      <dgm:prSet/>
      <dgm:spPr/>
      <dgm:t>
        <a:bodyPr/>
        <a:lstStyle/>
        <a:p>
          <a:endParaRPr lang="pt-BR"/>
        </a:p>
      </dgm:t>
    </dgm:pt>
    <dgm:pt modelId="{DDBEE61B-9A01-4765-BDBD-38B6C1AB2FA7}">
      <dgm:prSet phldrT="[Texto]" custT="1"/>
      <dgm:spPr/>
      <dgm:t>
        <a:bodyPr/>
        <a:lstStyle/>
        <a:p>
          <a:pPr algn="l"/>
          <a:r>
            <a:rPr lang="pt-BR" sz="1800" b="1" dirty="0" smtClean="0"/>
            <a:t>Aspectos ambientais</a:t>
          </a:r>
          <a:endParaRPr lang="pt-BR" sz="1800" b="1" dirty="0"/>
        </a:p>
      </dgm:t>
    </dgm:pt>
    <dgm:pt modelId="{FDC5E5EC-096C-4B9E-A8A6-A229D56D8153}" type="parTrans" cxnId="{E1018EF9-0CEE-41D2-BAB7-9A226DEA240E}">
      <dgm:prSet/>
      <dgm:spPr/>
      <dgm:t>
        <a:bodyPr/>
        <a:lstStyle/>
        <a:p>
          <a:endParaRPr lang="pt-BR"/>
        </a:p>
      </dgm:t>
    </dgm:pt>
    <dgm:pt modelId="{F694412C-5FBB-42B6-9FBD-E1800D20DC3A}" type="sibTrans" cxnId="{E1018EF9-0CEE-41D2-BAB7-9A226DEA240E}">
      <dgm:prSet/>
      <dgm:spPr/>
      <dgm:t>
        <a:bodyPr/>
        <a:lstStyle/>
        <a:p>
          <a:endParaRPr lang="pt-BR"/>
        </a:p>
      </dgm:t>
    </dgm:pt>
    <dgm:pt modelId="{35FB542A-AE42-43ED-A58E-F46E51DFDC7B}">
      <dgm:prSet phldrT="[Texto]" custT="1"/>
      <dgm:spPr/>
      <dgm:t>
        <a:bodyPr/>
        <a:lstStyle/>
        <a:p>
          <a:r>
            <a:rPr lang="pt-BR" sz="1600" b="1" dirty="0" smtClean="0"/>
            <a:t>Leila de JESUS, 2007. A repercussão da atuação de educadores populares do CEDEP/UnB na Escola Pública do Paranoá-DF (Dissertação de Mestrado).</a:t>
          </a:r>
          <a:endParaRPr lang="pt-BR" sz="1600" b="1" dirty="0"/>
        </a:p>
      </dgm:t>
    </dgm:pt>
    <dgm:pt modelId="{3D96D6C3-A87C-495D-98B1-344CD1BF9791}" type="parTrans" cxnId="{C7EE0356-BCED-4F30-8E2E-57DB1FD7DED3}">
      <dgm:prSet/>
      <dgm:spPr/>
      <dgm:t>
        <a:bodyPr/>
        <a:lstStyle/>
        <a:p>
          <a:endParaRPr lang="pt-BR"/>
        </a:p>
      </dgm:t>
    </dgm:pt>
    <dgm:pt modelId="{550631A4-5EE8-4FB0-B789-7A99E9697C69}" type="sibTrans" cxnId="{C7EE0356-BCED-4F30-8E2E-57DB1FD7DED3}">
      <dgm:prSet/>
      <dgm:spPr/>
      <dgm:t>
        <a:bodyPr/>
        <a:lstStyle/>
        <a:p>
          <a:endParaRPr lang="pt-BR"/>
        </a:p>
      </dgm:t>
    </dgm:pt>
    <dgm:pt modelId="{249E811A-08A9-4316-98F2-C5BB96DC3815}">
      <dgm:prSet phldrT="[Texto]" custT="1"/>
      <dgm:spPr/>
      <dgm:t>
        <a:bodyPr/>
        <a:lstStyle/>
        <a:p>
          <a:pPr algn="l"/>
          <a:r>
            <a:rPr lang="pt-BR" sz="1800" b="1" dirty="0" smtClean="0"/>
            <a:t>Aspectos legais</a:t>
          </a:r>
          <a:endParaRPr lang="pt-BR" sz="1800" b="1" dirty="0"/>
        </a:p>
      </dgm:t>
    </dgm:pt>
    <dgm:pt modelId="{AD24F1FF-7B88-490E-853B-046B598D6F0B}" type="parTrans" cxnId="{0E403E91-E0D1-4FDC-9D81-2B65F7332BF3}">
      <dgm:prSet/>
      <dgm:spPr/>
      <dgm:t>
        <a:bodyPr/>
        <a:lstStyle/>
        <a:p>
          <a:endParaRPr lang="pt-BR"/>
        </a:p>
      </dgm:t>
    </dgm:pt>
    <dgm:pt modelId="{E71500EC-FF35-4EF1-B569-87E9BED580F8}" type="sibTrans" cxnId="{0E403E91-E0D1-4FDC-9D81-2B65F7332BF3}">
      <dgm:prSet/>
      <dgm:spPr/>
      <dgm:t>
        <a:bodyPr/>
        <a:lstStyle/>
        <a:p>
          <a:endParaRPr lang="pt-BR"/>
        </a:p>
      </dgm:t>
    </dgm:pt>
    <dgm:pt modelId="{34DD0CB7-ADCB-4130-A5CC-43BB7599F7DD}">
      <dgm:prSet phldrT="[Texto]" custT="1"/>
      <dgm:spPr/>
      <dgm:t>
        <a:bodyPr/>
        <a:lstStyle/>
        <a:p>
          <a:r>
            <a:rPr lang="pt-BR" sz="1600" b="1" dirty="0" smtClean="0"/>
            <a:t>Site do MEC sobre a EJA.</a:t>
          </a:r>
          <a:endParaRPr lang="pt-BR" sz="1600" b="1" dirty="0"/>
        </a:p>
      </dgm:t>
    </dgm:pt>
    <dgm:pt modelId="{89B6BE31-476C-4F20-B714-6F89C7C227E6}" type="parTrans" cxnId="{5F7E3CCD-FD8B-4A8E-9037-68173654BA0E}">
      <dgm:prSet/>
      <dgm:spPr/>
      <dgm:t>
        <a:bodyPr/>
        <a:lstStyle/>
        <a:p>
          <a:endParaRPr lang="pt-BR"/>
        </a:p>
      </dgm:t>
    </dgm:pt>
    <dgm:pt modelId="{3A6779AF-770D-4286-BDC3-BF8B1B2BC3D9}" type="sibTrans" cxnId="{5F7E3CCD-FD8B-4A8E-9037-68173654BA0E}">
      <dgm:prSet/>
      <dgm:spPr/>
      <dgm:t>
        <a:bodyPr/>
        <a:lstStyle/>
        <a:p>
          <a:endParaRPr lang="pt-BR"/>
        </a:p>
      </dgm:t>
    </dgm:pt>
    <dgm:pt modelId="{A371D721-1909-420D-B71B-9ACAFC999F66}">
      <dgm:prSet phldrT="[Texto]" custT="1"/>
      <dgm:spPr/>
      <dgm:t>
        <a:bodyPr/>
        <a:lstStyle/>
        <a:p>
          <a:r>
            <a:rPr lang="pt-BR" sz="1600" b="1" dirty="0" smtClean="0"/>
            <a:t>Paulo FREIRE, 2014. Pedagogia da autonomia: saberes necessários à prática educativa.</a:t>
          </a:r>
          <a:endParaRPr lang="pt-BR" sz="1600" b="1" dirty="0"/>
        </a:p>
      </dgm:t>
    </dgm:pt>
    <dgm:pt modelId="{96E994EE-3A59-4789-AF55-EF0E00EB1A6E}" type="parTrans" cxnId="{5ADE2A4A-20E7-40EB-8663-028B4E8AD6B0}">
      <dgm:prSet/>
      <dgm:spPr/>
      <dgm:t>
        <a:bodyPr/>
        <a:lstStyle/>
        <a:p>
          <a:endParaRPr lang="pt-BR"/>
        </a:p>
      </dgm:t>
    </dgm:pt>
    <dgm:pt modelId="{EE9D60B0-BF4F-4B05-8120-F8360FF97FAB}" type="sibTrans" cxnId="{5ADE2A4A-20E7-40EB-8663-028B4E8AD6B0}">
      <dgm:prSet/>
      <dgm:spPr/>
      <dgm:t>
        <a:bodyPr/>
        <a:lstStyle/>
        <a:p>
          <a:endParaRPr lang="pt-BR"/>
        </a:p>
      </dgm:t>
    </dgm:pt>
    <dgm:pt modelId="{3555D501-E1C7-4004-A274-836E3D684712}">
      <dgm:prSet phldrT="[Texto]" custT="1"/>
      <dgm:spPr/>
      <dgm:t>
        <a:bodyPr/>
        <a:lstStyle/>
        <a:p>
          <a:r>
            <a:rPr lang="pt-BR" sz="1600" b="1" dirty="0" smtClean="0"/>
            <a:t>Pedro MORALES, 2011. A relação professor-aluno.</a:t>
          </a:r>
          <a:endParaRPr lang="pt-BR" sz="1600" b="1" dirty="0"/>
        </a:p>
      </dgm:t>
    </dgm:pt>
    <dgm:pt modelId="{7359A4CF-BBB4-4C5C-BA2C-2DEB72DA6214}" type="parTrans" cxnId="{39003642-A0D3-4F57-B4EE-732E7A915954}">
      <dgm:prSet/>
      <dgm:spPr/>
      <dgm:t>
        <a:bodyPr/>
        <a:lstStyle/>
        <a:p>
          <a:endParaRPr lang="pt-BR"/>
        </a:p>
      </dgm:t>
    </dgm:pt>
    <dgm:pt modelId="{28E7BF45-F3B7-4563-9275-BC8D09C05E7A}" type="sibTrans" cxnId="{39003642-A0D3-4F57-B4EE-732E7A915954}">
      <dgm:prSet/>
      <dgm:spPr/>
      <dgm:t>
        <a:bodyPr/>
        <a:lstStyle/>
        <a:p>
          <a:endParaRPr lang="pt-BR"/>
        </a:p>
      </dgm:t>
    </dgm:pt>
    <dgm:pt modelId="{FD54054E-A38E-4E6D-B114-8592C55FA5CB}">
      <dgm:prSet phldrT="[Texto]" custT="1"/>
      <dgm:spPr/>
      <dgm:t>
        <a:bodyPr/>
        <a:lstStyle/>
        <a:p>
          <a:r>
            <a:rPr lang="pt-BR" sz="1600" b="1" dirty="0" smtClean="0"/>
            <a:t>Ambiente </a:t>
          </a:r>
          <a:r>
            <a:rPr lang="pt-BR" sz="1600" b="1" dirty="0" err="1" smtClean="0"/>
            <a:t>Moodle</a:t>
          </a:r>
          <a:r>
            <a:rPr lang="pt-BR" sz="1600" b="1" dirty="0" smtClean="0"/>
            <a:t> do CIC: curso de </a:t>
          </a:r>
          <a:r>
            <a:rPr lang="pt-BR" sz="1600" b="1" dirty="0" err="1" smtClean="0"/>
            <a:t>Literacias</a:t>
          </a:r>
          <a:r>
            <a:rPr lang="pt-BR" sz="1600" b="1" dirty="0" smtClean="0"/>
            <a:t> Móveis.</a:t>
          </a:r>
          <a:endParaRPr lang="pt-BR" sz="1600" b="1" dirty="0"/>
        </a:p>
      </dgm:t>
    </dgm:pt>
    <dgm:pt modelId="{2BB029F4-A6AB-4266-BC00-176272791536}" type="parTrans" cxnId="{8F245795-7928-4D8E-81AB-B9294C218105}">
      <dgm:prSet/>
      <dgm:spPr/>
      <dgm:t>
        <a:bodyPr/>
        <a:lstStyle/>
        <a:p>
          <a:endParaRPr lang="pt-BR"/>
        </a:p>
      </dgm:t>
    </dgm:pt>
    <dgm:pt modelId="{123FAE42-BFF0-4E2B-B26B-9AAAE4777419}" type="sibTrans" cxnId="{8F245795-7928-4D8E-81AB-B9294C218105}">
      <dgm:prSet/>
      <dgm:spPr/>
      <dgm:t>
        <a:bodyPr/>
        <a:lstStyle/>
        <a:p>
          <a:endParaRPr lang="pt-BR"/>
        </a:p>
      </dgm:t>
    </dgm:pt>
    <dgm:pt modelId="{02DC7C17-02B5-42CB-A11E-83DAB38E2608}">
      <dgm:prSet phldrT="[Texto]" custT="1"/>
      <dgm:spPr/>
      <dgm:t>
        <a:bodyPr/>
        <a:lstStyle/>
        <a:p>
          <a:r>
            <a:rPr lang="pt-BR" sz="1600" b="1" dirty="0" smtClean="0"/>
            <a:t>Site do CEDEP: histórico, estrutura, organização e funcionamento.</a:t>
          </a:r>
          <a:endParaRPr lang="pt-BR" sz="1600" b="1" dirty="0"/>
        </a:p>
      </dgm:t>
    </dgm:pt>
    <dgm:pt modelId="{17965688-9D3A-4B5E-B985-7FDF9D2DBC0D}" type="parTrans" cxnId="{1CE5493D-C410-4708-A813-680A7CB18C96}">
      <dgm:prSet/>
      <dgm:spPr/>
      <dgm:t>
        <a:bodyPr/>
        <a:lstStyle/>
        <a:p>
          <a:endParaRPr lang="pt-BR"/>
        </a:p>
      </dgm:t>
    </dgm:pt>
    <dgm:pt modelId="{84587ECD-E55C-4AB4-A106-A9ED7B1971EC}" type="sibTrans" cxnId="{1CE5493D-C410-4708-A813-680A7CB18C96}">
      <dgm:prSet/>
      <dgm:spPr/>
      <dgm:t>
        <a:bodyPr/>
        <a:lstStyle/>
        <a:p>
          <a:endParaRPr lang="pt-BR"/>
        </a:p>
      </dgm:t>
    </dgm:pt>
    <dgm:pt modelId="{86A6EE9E-F856-4325-9312-C7DE782D7333}">
      <dgm:prSet phldrT="[Texto]" custT="1"/>
      <dgm:spPr/>
      <dgm:t>
        <a:bodyPr/>
        <a:lstStyle/>
        <a:p>
          <a:r>
            <a:rPr lang="pt-BR" sz="1600" b="1" dirty="0" smtClean="0"/>
            <a:t>Site Brasil Alfabetizado.</a:t>
          </a:r>
          <a:endParaRPr lang="pt-BR" sz="1600" b="1" dirty="0"/>
        </a:p>
      </dgm:t>
    </dgm:pt>
    <dgm:pt modelId="{58DF7945-9352-4196-8417-35DEA3812533}" type="parTrans" cxnId="{87758187-AE88-4A42-94CA-3C5E640648F3}">
      <dgm:prSet/>
      <dgm:spPr/>
      <dgm:t>
        <a:bodyPr/>
        <a:lstStyle/>
        <a:p>
          <a:endParaRPr lang="pt-BR"/>
        </a:p>
      </dgm:t>
    </dgm:pt>
    <dgm:pt modelId="{7ABD4B81-5F1D-496B-9087-88952629FB75}" type="sibTrans" cxnId="{87758187-AE88-4A42-94CA-3C5E640648F3}">
      <dgm:prSet/>
      <dgm:spPr/>
      <dgm:t>
        <a:bodyPr/>
        <a:lstStyle/>
        <a:p>
          <a:endParaRPr lang="pt-BR"/>
        </a:p>
      </dgm:t>
    </dgm:pt>
    <dgm:pt modelId="{12253210-9D05-42F3-A929-E529F92151B2}">
      <dgm:prSet phldrT="[Texto]" custT="1"/>
      <dgm:spPr/>
      <dgm:t>
        <a:bodyPr/>
        <a:lstStyle/>
        <a:p>
          <a:r>
            <a:rPr lang="pt-BR" sz="1600" b="1" dirty="0" smtClean="0"/>
            <a:t>Site Secretaria de Educação do DF.</a:t>
          </a:r>
          <a:r>
            <a:rPr lang="pt-BR" sz="1600" b="1" dirty="0" smtClean="0"/>
            <a:t>.</a:t>
          </a:r>
          <a:endParaRPr lang="pt-BR" sz="1600" b="1" dirty="0"/>
        </a:p>
      </dgm:t>
    </dgm:pt>
    <dgm:pt modelId="{6C7E137E-304C-4937-97C9-67FFF851A817}" type="parTrans" cxnId="{87DB3A91-9B40-4CA6-A3BB-1EE35C8D6937}">
      <dgm:prSet/>
      <dgm:spPr/>
      <dgm:t>
        <a:bodyPr/>
        <a:lstStyle/>
        <a:p>
          <a:endParaRPr lang="pt-BR"/>
        </a:p>
      </dgm:t>
    </dgm:pt>
    <dgm:pt modelId="{2CE9649C-3444-427F-9669-D7065A67490A}" type="sibTrans" cxnId="{87DB3A91-9B40-4CA6-A3BB-1EE35C8D6937}">
      <dgm:prSet/>
      <dgm:spPr/>
      <dgm:t>
        <a:bodyPr/>
        <a:lstStyle/>
        <a:p>
          <a:endParaRPr lang="pt-BR"/>
        </a:p>
      </dgm:t>
    </dgm:pt>
    <dgm:pt modelId="{6F53CA12-DF45-4428-A28F-A279130A20C7}" type="pres">
      <dgm:prSet presAssocID="{59839CAC-FCA0-4918-B95A-37C2D81FB8DD}" presName="linear" presStyleCnt="0">
        <dgm:presLayoutVars>
          <dgm:dir/>
          <dgm:animLvl val="lvl"/>
          <dgm:resizeHandles val="exact"/>
        </dgm:presLayoutVars>
      </dgm:prSet>
      <dgm:spPr/>
    </dgm:pt>
    <dgm:pt modelId="{8A36F183-A80E-48B8-BD72-3BADED04657D}" type="pres">
      <dgm:prSet presAssocID="{87E674DE-D151-4C30-9B1A-64099D83E0E8}" presName="parentLin" presStyleCnt="0"/>
      <dgm:spPr/>
    </dgm:pt>
    <dgm:pt modelId="{BDDFCA79-3017-40E7-8D54-26F88AD4E819}" type="pres">
      <dgm:prSet presAssocID="{87E674DE-D151-4C30-9B1A-64099D83E0E8}" presName="parentLeftMargin" presStyleLbl="node1" presStyleIdx="0" presStyleCnt="3"/>
      <dgm:spPr/>
    </dgm:pt>
    <dgm:pt modelId="{6192EB0F-9319-409E-A21A-86113E72C957}" type="pres">
      <dgm:prSet presAssocID="{87E674DE-D151-4C30-9B1A-64099D83E0E8}" presName="parentText" presStyleLbl="node1" presStyleIdx="0" presStyleCnt="3" custScaleX="61147">
        <dgm:presLayoutVars>
          <dgm:chMax val="0"/>
          <dgm:bulletEnabled val="1"/>
        </dgm:presLayoutVars>
      </dgm:prSet>
      <dgm:spPr/>
    </dgm:pt>
    <dgm:pt modelId="{6B10E1C6-3DAA-479B-A342-464043531607}" type="pres">
      <dgm:prSet presAssocID="{87E674DE-D151-4C30-9B1A-64099D83E0E8}" presName="negativeSpace" presStyleCnt="0"/>
      <dgm:spPr/>
    </dgm:pt>
    <dgm:pt modelId="{3FFEE430-C0BD-4042-AFCD-F6D3A4988EFB}" type="pres">
      <dgm:prSet presAssocID="{87E674DE-D151-4C30-9B1A-64099D83E0E8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55682B4-E031-47E1-BE0B-3C47F7D18CB1}" type="pres">
      <dgm:prSet presAssocID="{2606EF05-921D-47C7-88A8-1A5D6CE913CA}" presName="spaceBetweenRectangles" presStyleCnt="0"/>
      <dgm:spPr/>
    </dgm:pt>
    <dgm:pt modelId="{079B2600-6859-4248-9B48-79419DE9033F}" type="pres">
      <dgm:prSet presAssocID="{DDBEE61B-9A01-4765-BDBD-38B6C1AB2FA7}" presName="parentLin" presStyleCnt="0"/>
      <dgm:spPr/>
    </dgm:pt>
    <dgm:pt modelId="{428DCD25-99E0-4BD4-8876-D5A07953CFA0}" type="pres">
      <dgm:prSet presAssocID="{DDBEE61B-9A01-4765-BDBD-38B6C1AB2FA7}" presName="parentLeftMargin" presStyleLbl="node1" presStyleIdx="0" presStyleCnt="3"/>
      <dgm:spPr/>
    </dgm:pt>
    <dgm:pt modelId="{08289CB5-1648-4EEF-AA4D-37095B642FA8}" type="pres">
      <dgm:prSet presAssocID="{DDBEE61B-9A01-4765-BDBD-38B6C1AB2FA7}" presName="parentText" presStyleLbl="node1" presStyleIdx="1" presStyleCnt="3" custScaleX="61147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61700BE-BF17-4175-9E9C-9BD85503A77B}" type="pres">
      <dgm:prSet presAssocID="{DDBEE61B-9A01-4765-BDBD-38B6C1AB2FA7}" presName="negativeSpace" presStyleCnt="0"/>
      <dgm:spPr/>
    </dgm:pt>
    <dgm:pt modelId="{A9E21C01-673D-4E5D-B083-55C7E45B23AF}" type="pres">
      <dgm:prSet presAssocID="{DDBEE61B-9A01-4765-BDBD-38B6C1AB2FA7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2FEEB69-AB7E-4546-BFE5-DFF041ED347C}" type="pres">
      <dgm:prSet presAssocID="{F694412C-5FBB-42B6-9FBD-E1800D20DC3A}" presName="spaceBetweenRectangles" presStyleCnt="0"/>
      <dgm:spPr/>
    </dgm:pt>
    <dgm:pt modelId="{ECC29824-5060-4BAF-BC9E-F0BACD760C6A}" type="pres">
      <dgm:prSet presAssocID="{249E811A-08A9-4316-98F2-C5BB96DC3815}" presName="parentLin" presStyleCnt="0"/>
      <dgm:spPr/>
    </dgm:pt>
    <dgm:pt modelId="{BB8854FF-D718-4985-8B88-042DDA9C8F40}" type="pres">
      <dgm:prSet presAssocID="{249E811A-08A9-4316-98F2-C5BB96DC3815}" presName="parentLeftMargin" presStyleLbl="node1" presStyleIdx="1" presStyleCnt="3"/>
      <dgm:spPr/>
    </dgm:pt>
    <dgm:pt modelId="{BDD44467-3A67-426E-88B5-6864BE996E02}" type="pres">
      <dgm:prSet presAssocID="{249E811A-08A9-4316-98F2-C5BB96DC3815}" presName="parentText" presStyleLbl="node1" presStyleIdx="2" presStyleCnt="3" custScaleX="61147">
        <dgm:presLayoutVars>
          <dgm:chMax val="0"/>
          <dgm:bulletEnabled val="1"/>
        </dgm:presLayoutVars>
      </dgm:prSet>
      <dgm:spPr/>
    </dgm:pt>
    <dgm:pt modelId="{BC6677F1-D7AA-40F4-B59A-AC403288CFB7}" type="pres">
      <dgm:prSet presAssocID="{249E811A-08A9-4316-98F2-C5BB96DC3815}" presName="negativeSpace" presStyleCnt="0"/>
      <dgm:spPr/>
    </dgm:pt>
    <dgm:pt modelId="{E441A67F-9000-4EDC-8192-244B9B68AAA8}" type="pres">
      <dgm:prSet presAssocID="{249E811A-08A9-4316-98F2-C5BB96DC3815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1018EF9-0CEE-41D2-BAB7-9A226DEA240E}" srcId="{59839CAC-FCA0-4918-B95A-37C2D81FB8DD}" destId="{DDBEE61B-9A01-4765-BDBD-38B6C1AB2FA7}" srcOrd="1" destOrd="0" parTransId="{FDC5E5EC-096C-4B9E-A8A6-A229D56D8153}" sibTransId="{F694412C-5FBB-42B6-9FBD-E1800D20DC3A}"/>
    <dgm:cxn modelId="{A4F8A3CD-10BA-4C9E-BDEC-D722A82BDD4C}" type="presOf" srcId="{A371D721-1909-420D-B71B-9ACAFC999F66}" destId="{3FFEE430-C0BD-4042-AFCD-F6D3A4988EFB}" srcOrd="0" destOrd="1" presId="urn:microsoft.com/office/officeart/2005/8/layout/list1"/>
    <dgm:cxn modelId="{69218593-0A6D-4378-A78B-BA18C61A6215}" type="presOf" srcId="{87E674DE-D151-4C30-9B1A-64099D83E0E8}" destId="{BDDFCA79-3017-40E7-8D54-26F88AD4E819}" srcOrd="0" destOrd="0" presId="urn:microsoft.com/office/officeart/2005/8/layout/list1"/>
    <dgm:cxn modelId="{C7EE0356-BCED-4F30-8E2E-57DB1FD7DED3}" srcId="{DDBEE61B-9A01-4765-BDBD-38B6C1AB2FA7}" destId="{35FB542A-AE42-43ED-A58E-F46E51DFDC7B}" srcOrd="0" destOrd="0" parTransId="{3D96D6C3-A87C-495D-98B1-344CD1BF9791}" sibTransId="{550631A4-5EE8-4FB0-B789-7A99E9697C69}"/>
    <dgm:cxn modelId="{763A5932-37E3-45C6-9856-37FDAFF7BF57}" type="presOf" srcId="{DDBEE61B-9A01-4765-BDBD-38B6C1AB2FA7}" destId="{08289CB5-1648-4EEF-AA4D-37095B642FA8}" srcOrd="1" destOrd="0" presId="urn:microsoft.com/office/officeart/2005/8/layout/list1"/>
    <dgm:cxn modelId="{8D10DED6-FB94-4C82-B6E7-D864CACEEFA4}" srcId="{87E674DE-D151-4C30-9B1A-64099D83E0E8}" destId="{3641C36F-AC79-4646-92A7-DF295EBD10E8}" srcOrd="0" destOrd="0" parTransId="{04B42AB6-F60A-45E2-BE7F-FA27A4D979FE}" sibTransId="{7082793F-B4C0-40F6-875F-2F41C684AEDE}"/>
    <dgm:cxn modelId="{E06C779B-C63E-4649-B1BF-7443F067D54B}" type="presOf" srcId="{59839CAC-FCA0-4918-B95A-37C2D81FB8DD}" destId="{6F53CA12-DF45-4428-A28F-A279130A20C7}" srcOrd="0" destOrd="0" presId="urn:microsoft.com/office/officeart/2005/8/layout/list1"/>
    <dgm:cxn modelId="{7A479DDF-80BC-4BC7-8057-1B14D3957662}" type="presOf" srcId="{249E811A-08A9-4316-98F2-C5BB96DC3815}" destId="{BDD44467-3A67-426E-88B5-6864BE996E02}" srcOrd="1" destOrd="0" presId="urn:microsoft.com/office/officeart/2005/8/layout/list1"/>
    <dgm:cxn modelId="{02E521BD-F396-4992-87A3-B71D2FE0A632}" type="presOf" srcId="{02DC7C17-02B5-42CB-A11E-83DAB38E2608}" destId="{A9E21C01-673D-4E5D-B083-55C7E45B23AF}" srcOrd="0" destOrd="2" presId="urn:microsoft.com/office/officeart/2005/8/layout/list1"/>
    <dgm:cxn modelId="{B8DED795-68FC-4369-81BF-CC021AD64BB1}" type="presOf" srcId="{87E674DE-D151-4C30-9B1A-64099D83E0E8}" destId="{6192EB0F-9319-409E-A21A-86113E72C957}" srcOrd="1" destOrd="0" presId="urn:microsoft.com/office/officeart/2005/8/layout/list1"/>
    <dgm:cxn modelId="{87758187-AE88-4A42-94CA-3C5E640648F3}" srcId="{249E811A-08A9-4316-98F2-C5BB96DC3815}" destId="{86A6EE9E-F856-4325-9312-C7DE782D7333}" srcOrd="2" destOrd="0" parTransId="{58DF7945-9352-4196-8417-35DEA3812533}" sibTransId="{7ABD4B81-5F1D-496B-9087-88952629FB75}"/>
    <dgm:cxn modelId="{106751FA-A12C-4CAC-9F24-CF805CD95505}" type="presOf" srcId="{35FB542A-AE42-43ED-A58E-F46E51DFDC7B}" destId="{A9E21C01-673D-4E5D-B083-55C7E45B23AF}" srcOrd="0" destOrd="0" presId="urn:microsoft.com/office/officeart/2005/8/layout/list1"/>
    <dgm:cxn modelId="{5ADE2A4A-20E7-40EB-8663-028B4E8AD6B0}" srcId="{87E674DE-D151-4C30-9B1A-64099D83E0E8}" destId="{A371D721-1909-420D-B71B-9ACAFC999F66}" srcOrd="1" destOrd="0" parTransId="{96E994EE-3A59-4789-AF55-EF0E00EB1A6E}" sibTransId="{EE9D60B0-BF4F-4B05-8120-F8360FF97FAB}"/>
    <dgm:cxn modelId="{912B813A-424A-42DD-B13C-638BCEF1F2F6}" type="presOf" srcId="{34DD0CB7-ADCB-4130-A5CC-43BB7599F7DD}" destId="{E441A67F-9000-4EDC-8192-244B9B68AAA8}" srcOrd="0" destOrd="0" presId="urn:microsoft.com/office/officeart/2005/8/layout/list1"/>
    <dgm:cxn modelId="{87DB3A91-9B40-4CA6-A3BB-1EE35C8D6937}" srcId="{249E811A-08A9-4316-98F2-C5BB96DC3815}" destId="{12253210-9D05-42F3-A929-E529F92151B2}" srcOrd="1" destOrd="0" parTransId="{6C7E137E-304C-4937-97C9-67FFF851A817}" sibTransId="{2CE9649C-3444-427F-9669-D7065A67490A}"/>
    <dgm:cxn modelId="{6B5BBF40-B0E7-4666-AA56-695182BD30D9}" type="presOf" srcId="{3641C36F-AC79-4646-92A7-DF295EBD10E8}" destId="{3FFEE430-C0BD-4042-AFCD-F6D3A4988EFB}" srcOrd="0" destOrd="0" presId="urn:microsoft.com/office/officeart/2005/8/layout/list1"/>
    <dgm:cxn modelId="{352C6271-F211-4B8F-BAE3-7F1E21FD24F7}" type="presOf" srcId="{249E811A-08A9-4316-98F2-C5BB96DC3815}" destId="{BB8854FF-D718-4985-8B88-042DDA9C8F40}" srcOrd="0" destOrd="0" presId="urn:microsoft.com/office/officeart/2005/8/layout/list1"/>
    <dgm:cxn modelId="{39003642-A0D3-4F57-B4EE-732E7A915954}" srcId="{87E674DE-D151-4C30-9B1A-64099D83E0E8}" destId="{3555D501-E1C7-4004-A274-836E3D684712}" srcOrd="2" destOrd="0" parTransId="{7359A4CF-BBB4-4C5C-BA2C-2DEB72DA6214}" sibTransId="{28E7BF45-F3B7-4563-9275-BC8D09C05E7A}"/>
    <dgm:cxn modelId="{0E403E91-E0D1-4FDC-9D81-2B65F7332BF3}" srcId="{59839CAC-FCA0-4918-B95A-37C2D81FB8DD}" destId="{249E811A-08A9-4316-98F2-C5BB96DC3815}" srcOrd="2" destOrd="0" parTransId="{AD24F1FF-7B88-490E-853B-046B598D6F0B}" sibTransId="{E71500EC-FF35-4EF1-B569-87E9BED580F8}"/>
    <dgm:cxn modelId="{1CE5493D-C410-4708-A813-680A7CB18C96}" srcId="{DDBEE61B-9A01-4765-BDBD-38B6C1AB2FA7}" destId="{02DC7C17-02B5-42CB-A11E-83DAB38E2608}" srcOrd="2" destOrd="0" parTransId="{17965688-9D3A-4B5E-B985-7FDF9D2DBC0D}" sibTransId="{84587ECD-E55C-4AB4-A106-A9ED7B1971EC}"/>
    <dgm:cxn modelId="{8D0D48A9-E155-47C8-B530-213097EDD570}" type="presOf" srcId="{12253210-9D05-42F3-A929-E529F92151B2}" destId="{E441A67F-9000-4EDC-8192-244B9B68AAA8}" srcOrd="0" destOrd="1" presId="urn:microsoft.com/office/officeart/2005/8/layout/list1"/>
    <dgm:cxn modelId="{E8666530-5BC6-4C4D-BB52-4A52BFF7AB77}" srcId="{59839CAC-FCA0-4918-B95A-37C2D81FB8DD}" destId="{87E674DE-D151-4C30-9B1A-64099D83E0E8}" srcOrd="0" destOrd="0" parTransId="{25239293-808E-4405-B47A-7B634DC551FD}" sibTransId="{2606EF05-921D-47C7-88A8-1A5D6CE913CA}"/>
    <dgm:cxn modelId="{149494CA-CE99-4C7A-B027-4EF16F6C1AC3}" type="presOf" srcId="{3555D501-E1C7-4004-A274-836E3D684712}" destId="{3FFEE430-C0BD-4042-AFCD-F6D3A4988EFB}" srcOrd="0" destOrd="2" presId="urn:microsoft.com/office/officeart/2005/8/layout/list1"/>
    <dgm:cxn modelId="{661F72E8-518A-4C81-8B12-8A87C731BA46}" type="presOf" srcId="{DDBEE61B-9A01-4765-BDBD-38B6C1AB2FA7}" destId="{428DCD25-99E0-4BD4-8876-D5A07953CFA0}" srcOrd="0" destOrd="0" presId="urn:microsoft.com/office/officeart/2005/8/layout/list1"/>
    <dgm:cxn modelId="{BAE43E0A-AF11-4283-99A9-4C1E918A5B64}" type="presOf" srcId="{FD54054E-A38E-4E6D-B114-8592C55FA5CB}" destId="{A9E21C01-673D-4E5D-B083-55C7E45B23AF}" srcOrd="0" destOrd="1" presId="urn:microsoft.com/office/officeart/2005/8/layout/list1"/>
    <dgm:cxn modelId="{5F7E3CCD-FD8B-4A8E-9037-68173654BA0E}" srcId="{249E811A-08A9-4316-98F2-C5BB96DC3815}" destId="{34DD0CB7-ADCB-4130-A5CC-43BB7599F7DD}" srcOrd="0" destOrd="0" parTransId="{89B6BE31-476C-4F20-B714-6F89C7C227E6}" sibTransId="{3A6779AF-770D-4286-BDC3-BF8B1B2BC3D9}"/>
    <dgm:cxn modelId="{8F245795-7928-4D8E-81AB-B9294C218105}" srcId="{DDBEE61B-9A01-4765-BDBD-38B6C1AB2FA7}" destId="{FD54054E-A38E-4E6D-B114-8592C55FA5CB}" srcOrd="1" destOrd="0" parTransId="{2BB029F4-A6AB-4266-BC00-176272791536}" sibTransId="{123FAE42-BFF0-4E2B-B26B-9AAAE4777419}"/>
    <dgm:cxn modelId="{09F44DF2-E7E8-4F48-9BF9-76EC1A00DC93}" type="presOf" srcId="{86A6EE9E-F856-4325-9312-C7DE782D7333}" destId="{E441A67F-9000-4EDC-8192-244B9B68AAA8}" srcOrd="0" destOrd="2" presId="urn:microsoft.com/office/officeart/2005/8/layout/list1"/>
    <dgm:cxn modelId="{BA35FD0B-F300-4981-BACE-E3F85293B395}" type="presParOf" srcId="{6F53CA12-DF45-4428-A28F-A279130A20C7}" destId="{8A36F183-A80E-48B8-BD72-3BADED04657D}" srcOrd="0" destOrd="0" presId="urn:microsoft.com/office/officeart/2005/8/layout/list1"/>
    <dgm:cxn modelId="{559F3B15-362E-4D5A-82A2-D3FC70358BB3}" type="presParOf" srcId="{8A36F183-A80E-48B8-BD72-3BADED04657D}" destId="{BDDFCA79-3017-40E7-8D54-26F88AD4E819}" srcOrd="0" destOrd="0" presId="urn:microsoft.com/office/officeart/2005/8/layout/list1"/>
    <dgm:cxn modelId="{38837361-5BE4-4164-9514-751D034FBFFC}" type="presParOf" srcId="{8A36F183-A80E-48B8-BD72-3BADED04657D}" destId="{6192EB0F-9319-409E-A21A-86113E72C957}" srcOrd="1" destOrd="0" presId="urn:microsoft.com/office/officeart/2005/8/layout/list1"/>
    <dgm:cxn modelId="{C3DF6FE8-1223-4EA1-BA1F-3BF4055EC3F2}" type="presParOf" srcId="{6F53CA12-DF45-4428-A28F-A279130A20C7}" destId="{6B10E1C6-3DAA-479B-A342-464043531607}" srcOrd="1" destOrd="0" presId="urn:microsoft.com/office/officeart/2005/8/layout/list1"/>
    <dgm:cxn modelId="{5D7D45CC-760E-46F5-A11F-F2D78D20F1DC}" type="presParOf" srcId="{6F53CA12-DF45-4428-A28F-A279130A20C7}" destId="{3FFEE430-C0BD-4042-AFCD-F6D3A4988EFB}" srcOrd="2" destOrd="0" presId="urn:microsoft.com/office/officeart/2005/8/layout/list1"/>
    <dgm:cxn modelId="{FF967E7D-04CE-47E7-B297-33E7DB2BFDE6}" type="presParOf" srcId="{6F53CA12-DF45-4428-A28F-A279130A20C7}" destId="{F55682B4-E031-47E1-BE0B-3C47F7D18CB1}" srcOrd="3" destOrd="0" presId="urn:microsoft.com/office/officeart/2005/8/layout/list1"/>
    <dgm:cxn modelId="{1A3C6047-68D6-485B-A91B-791DC50286C9}" type="presParOf" srcId="{6F53CA12-DF45-4428-A28F-A279130A20C7}" destId="{079B2600-6859-4248-9B48-79419DE9033F}" srcOrd="4" destOrd="0" presId="urn:microsoft.com/office/officeart/2005/8/layout/list1"/>
    <dgm:cxn modelId="{699E9D2E-D428-4301-9CDB-F4A4758BE10C}" type="presParOf" srcId="{079B2600-6859-4248-9B48-79419DE9033F}" destId="{428DCD25-99E0-4BD4-8876-D5A07953CFA0}" srcOrd="0" destOrd="0" presId="urn:microsoft.com/office/officeart/2005/8/layout/list1"/>
    <dgm:cxn modelId="{34905B07-E382-4F0F-9535-7AB1FCDE2F3F}" type="presParOf" srcId="{079B2600-6859-4248-9B48-79419DE9033F}" destId="{08289CB5-1648-4EEF-AA4D-37095B642FA8}" srcOrd="1" destOrd="0" presId="urn:microsoft.com/office/officeart/2005/8/layout/list1"/>
    <dgm:cxn modelId="{06227305-BF0B-4701-A0A0-01AE31BC0092}" type="presParOf" srcId="{6F53CA12-DF45-4428-A28F-A279130A20C7}" destId="{461700BE-BF17-4175-9E9C-9BD85503A77B}" srcOrd="5" destOrd="0" presId="urn:microsoft.com/office/officeart/2005/8/layout/list1"/>
    <dgm:cxn modelId="{89EF6CB0-A427-46AA-B97F-580A3A22516D}" type="presParOf" srcId="{6F53CA12-DF45-4428-A28F-A279130A20C7}" destId="{A9E21C01-673D-4E5D-B083-55C7E45B23AF}" srcOrd="6" destOrd="0" presId="urn:microsoft.com/office/officeart/2005/8/layout/list1"/>
    <dgm:cxn modelId="{5786D873-9108-488D-83F6-B579F1D17312}" type="presParOf" srcId="{6F53CA12-DF45-4428-A28F-A279130A20C7}" destId="{12FEEB69-AB7E-4546-BFE5-DFF041ED347C}" srcOrd="7" destOrd="0" presId="urn:microsoft.com/office/officeart/2005/8/layout/list1"/>
    <dgm:cxn modelId="{5593A6F9-CEB1-4E32-8EB4-CEE47DCB4C64}" type="presParOf" srcId="{6F53CA12-DF45-4428-A28F-A279130A20C7}" destId="{ECC29824-5060-4BAF-BC9E-F0BACD760C6A}" srcOrd="8" destOrd="0" presId="urn:microsoft.com/office/officeart/2005/8/layout/list1"/>
    <dgm:cxn modelId="{15FD7BBA-459F-498A-8786-C310DDE4CD80}" type="presParOf" srcId="{ECC29824-5060-4BAF-BC9E-F0BACD760C6A}" destId="{BB8854FF-D718-4985-8B88-042DDA9C8F40}" srcOrd="0" destOrd="0" presId="urn:microsoft.com/office/officeart/2005/8/layout/list1"/>
    <dgm:cxn modelId="{6B201608-82D8-4200-87DE-6F5CA7444570}" type="presParOf" srcId="{ECC29824-5060-4BAF-BC9E-F0BACD760C6A}" destId="{BDD44467-3A67-426E-88B5-6864BE996E02}" srcOrd="1" destOrd="0" presId="urn:microsoft.com/office/officeart/2005/8/layout/list1"/>
    <dgm:cxn modelId="{BD97DE47-398E-4C8A-B723-7D4085CDA917}" type="presParOf" srcId="{6F53CA12-DF45-4428-A28F-A279130A20C7}" destId="{BC6677F1-D7AA-40F4-B59A-AC403288CFB7}" srcOrd="9" destOrd="0" presId="urn:microsoft.com/office/officeart/2005/8/layout/list1"/>
    <dgm:cxn modelId="{B81ED0B8-B402-4B36-AE82-43E7CC22616D}" type="presParOf" srcId="{6F53CA12-DF45-4428-A28F-A279130A20C7}" destId="{E441A67F-9000-4EDC-8192-244B9B68AAA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CE8C3B-D568-41A5-BF91-9A69DE076127}" type="doc">
      <dgm:prSet loTypeId="urn:microsoft.com/office/officeart/2005/8/layout/cycle8" loCatId="cycle" qsTypeId="urn:microsoft.com/office/officeart/2005/8/quickstyle/3d9" qsCatId="3D" csTypeId="urn:microsoft.com/office/officeart/2005/8/colors/accent1_2" csCatId="accent1" phldr="1"/>
      <dgm:spPr>
        <a:scene3d>
          <a:camera prst="perspectiveRelaxed">
            <a:rot lat="19149996" lon="20104178" rev="1577324"/>
          </a:camera>
          <a:lightRig rig="balanced" dir="t"/>
          <a:backdrop>
            <a:anchor x="0" y="0" z="-210000"/>
            <a:norm dx="0" dy="0" dz="914400"/>
            <a:up dx="0" dy="914400" dz="0"/>
          </a:backdrop>
        </a:scene3d>
      </dgm:spPr>
    </dgm:pt>
    <dgm:pt modelId="{64B00181-F938-407C-B28E-78AFF9A1C8A8}">
      <dgm:prSet phldrT="[Texto]"/>
      <dgm:spPr/>
      <dgm:t>
        <a:bodyPr/>
        <a:lstStyle/>
        <a:p>
          <a:r>
            <a:rPr lang="pt-BR" dirty="0" smtClean="0"/>
            <a:t>CEDEP</a:t>
          </a:r>
          <a:endParaRPr lang="pt-BR" dirty="0"/>
        </a:p>
      </dgm:t>
    </dgm:pt>
    <dgm:pt modelId="{BD595620-B94C-4F18-BBFD-182FD6E8134B}" type="parTrans" cxnId="{9C7863AF-1806-4D20-87D5-AC2D732CFE8C}">
      <dgm:prSet/>
      <dgm:spPr/>
      <dgm:t>
        <a:bodyPr/>
        <a:lstStyle/>
        <a:p>
          <a:endParaRPr lang="pt-BR"/>
        </a:p>
      </dgm:t>
    </dgm:pt>
    <dgm:pt modelId="{77570943-2A64-4B3C-8D0E-446E677B740D}" type="sibTrans" cxnId="{9C7863AF-1806-4D20-87D5-AC2D732CFE8C}">
      <dgm:prSet/>
      <dgm:spPr/>
      <dgm:t>
        <a:bodyPr/>
        <a:lstStyle/>
        <a:p>
          <a:endParaRPr lang="pt-BR"/>
        </a:p>
      </dgm:t>
    </dgm:pt>
    <dgm:pt modelId="{B01186F4-CCDB-4479-8ABC-E9724CBDF769}">
      <dgm:prSet phldrT="[Texto]"/>
      <dgm:spPr/>
      <dgm:t>
        <a:bodyPr/>
        <a:lstStyle/>
        <a:p>
          <a:r>
            <a:rPr lang="pt-BR" dirty="0" smtClean="0"/>
            <a:t>UnB</a:t>
          </a:r>
          <a:endParaRPr lang="pt-BR" dirty="0"/>
        </a:p>
      </dgm:t>
    </dgm:pt>
    <dgm:pt modelId="{DFB9C73E-2A55-45BA-917D-29BA4B52FC56}" type="parTrans" cxnId="{1A28B313-E543-4E40-9648-14FF41E8BFEB}">
      <dgm:prSet/>
      <dgm:spPr/>
      <dgm:t>
        <a:bodyPr/>
        <a:lstStyle/>
        <a:p>
          <a:endParaRPr lang="pt-BR"/>
        </a:p>
      </dgm:t>
    </dgm:pt>
    <dgm:pt modelId="{791A1E22-C448-4C10-A96A-55800EBCE2EE}" type="sibTrans" cxnId="{1A28B313-E543-4E40-9648-14FF41E8BFEB}">
      <dgm:prSet/>
      <dgm:spPr/>
      <dgm:t>
        <a:bodyPr/>
        <a:lstStyle/>
        <a:p>
          <a:endParaRPr lang="pt-BR"/>
        </a:p>
      </dgm:t>
    </dgm:pt>
    <dgm:pt modelId="{E7A07C66-5FEE-4A39-B64D-46633607CF58}">
      <dgm:prSet phldrT="[Texto]" custT="1"/>
      <dgm:spPr>
        <a:effectLst>
          <a:glow rad="927100">
            <a:schemeClr val="accent6">
              <a:satMod val="175000"/>
              <a:alpha val="55000"/>
            </a:schemeClr>
          </a:glow>
        </a:effectLst>
        <a:sp3d extrusionH="152250" prstMaterial="matte">
          <a:bevelT w="165100" prst="coolSlant"/>
        </a:sp3d>
      </dgm:spPr>
      <dgm:t>
        <a:bodyPr>
          <a:sp3d extrusionH="28000" prstMaterial="matte"/>
        </a:bodyPr>
        <a:lstStyle/>
        <a:p>
          <a:r>
            <a:rPr lang="pt-BR" sz="2000" b="1" baseline="0" dirty="0" smtClean="0">
              <a:solidFill>
                <a:schemeClr val="bg1"/>
              </a:solidFill>
            </a:rPr>
            <a:t>EC 03</a:t>
          </a:r>
          <a:endParaRPr lang="pt-BR" sz="2000" b="1" baseline="0" dirty="0">
            <a:solidFill>
              <a:schemeClr val="bg1"/>
            </a:solidFill>
          </a:endParaRPr>
        </a:p>
      </dgm:t>
    </dgm:pt>
    <dgm:pt modelId="{20E527A2-9791-4993-80B5-6242E16A11C8}" type="parTrans" cxnId="{64696396-6EB9-42D1-8E35-53E202827195}">
      <dgm:prSet/>
      <dgm:spPr/>
      <dgm:t>
        <a:bodyPr/>
        <a:lstStyle/>
        <a:p>
          <a:endParaRPr lang="pt-BR"/>
        </a:p>
      </dgm:t>
    </dgm:pt>
    <dgm:pt modelId="{3180475D-1B42-486C-A225-5EDAD31BCCEE}" type="sibTrans" cxnId="{64696396-6EB9-42D1-8E35-53E202827195}">
      <dgm:prSet/>
      <dgm:spPr/>
      <dgm:t>
        <a:bodyPr/>
        <a:lstStyle/>
        <a:p>
          <a:endParaRPr lang="pt-BR"/>
        </a:p>
      </dgm:t>
    </dgm:pt>
    <dgm:pt modelId="{17B5AA47-2588-467C-A394-A00A0D59B746}" type="pres">
      <dgm:prSet presAssocID="{39CE8C3B-D568-41A5-BF91-9A69DE076127}" presName="compositeShape" presStyleCnt="0">
        <dgm:presLayoutVars>
          <dgm:chMax val="7"/>
          <dgm:dir/>
          <dgm:resizeHandles val="exact"/>
        </dgm:presLayoutVars>
      </dgm:prSet>
      <dgm:spPr/>
    </dgm:pt>
    <dgm:pt modelId="{30A1C0AC-188D-44B0-9757-77F6930B6155}" type="pres">
      <dgm:prSet presAssocID="{39CE8C3B-D568-41A5-BF91-9A69DE076127}" presName="wedge1" presStyleLbl="node1" presStyleIdx="0" presStyleCnt="3"/>
      <dgm:spPr/>
      <dgm:t>
        <a:bodyPr/>
        <a:lstStyle/>
        <a:p>
          <a:endParaRPr lang="pt-BR"/>
        </a:p>
      </dgm:t>
    </dgm:pt>
    <dgm:pt modelId="{759FB4E3-7C23-43CE-9C75-C93F05F52C67}" type="pres">
      <dgm:prSet presAssocID="{39CE8C3B-D568-41A5-BF91-9A69DE076127}" presName="dummy1a" presStyleCnt="0"/>
      <dgm:spPr/>
    </dgm:pt>
    <dgm:pt modelId="{EA43DFB0-2E24-4A58-A889-0E5CB75A1D9A}" type="pres">
      <dgm:prSet presAssocID="{39CE8C3B-D568-41A5-BF91-9A69DE076127}" presName="dummy1b" presStyleCnt="0"/>
      <dgm:spPr/>
    </dgm:pt>
    <dgm:pt modelId="{6EE46115-A4E0-4DB2-A6A7-FB79BDADEC07}" type="pres">
      <dgm:prSet presAssocID="{39CE8C3B-D568-41A5-BF91-9A69DE076127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1C7934B-65B8-4E48-BE6E-4180AB0D03DA}" type="pres">
      <dgm:prSet presAssocID="{39CE8C3B-D568-41A5-BF91-9A69DE076127}" presName="wedge2" presStyleLbl="node1" presStyleIdx="1" presStyleCnt="3"/>
      <dgm:spPr/>
      <dgm:t>
        <a:bodyPr/>
        <a:lstStyle/>
        <a:p>
          <a:endParaRPr lang="pt-BR"/>
        </a:p>
      </dgm:t>
    </dgm:pt>
    <dgm:pt modelId="{52FBD840-DBFE-4F4D-A586-00BFB18B2366}" type="pres">
      <dgm:prSet presAssocID="{39CE8C3B-D568-41A5-BF91-9A69DE076127}" presName="dummy2a" presStyleCnt="0"/>
      <dgm:spPr/>
    </dgm:pt>
    <dgm:pt modelId="{B1A9F516-E6B9-421B-BEE0-7CB81A6A737A}" type="pres">
      <dgm:prSet presAssocID="{39CE8C3B-D568-41A5-BF91-9A69DE076127}" presName="dummy2b" presStyleCnt="0"/>
      <dgm:spPr/>
    </dgm:pt>
    <dgm:pt modelId="{1E29B72A-0F6C-4E84-AE3A-488609F1F5DD}" type="pres">
      <dgm:prSet presAssocID="{39CE8C3B-D568-41A5-BF91-9A69DE076127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DBC4E4D-73D5-45B4-A5F8-AB24091D2389}" type="pres">
      <dgm:prSet presAssocID="{39CE8C3B-D568-41A5-BF91-9A69DE076127}" presName="wedge3" presStyleLbl="node1" presStyleIdx="2" presStyleCnt="3"/>
      <dgm:spPr/>
      <dgm:t>
        <a:bodyPr/>
        <a:lstStyle/>
        <a:p>
          <a:endParaRPr lang="pt-BR"/>
        </a:p>
      </dgm:t>
    </dgm:pt>
    <dgm:pt modelId="{8767AC0E-45CB-45CA-9E83-CB882F0080CE}" type="pres">
      <dgm:prSet presAssocID="{39CE8C3B-D568-41A5-BF91-9A69DE076127}" presName="dummy3a" presStyleCnt="0"/>
      <dgm:spPr/>
    </dgm:pt>
    <dgm:pt modelId="{50C6659F-AF94-4D01-B162-C6FB9C75F7A4}" type="pres">
      <dgm:prSet presAssocID="{39CE8C3B-D568-41A5-BF91-9A69DE076127}" presName="dummy3b" presStyleCnt="0"/>
      <dgm:spPr/>
    </dgm:pt>
    <dgm:pt modelId="{DB71D162-F91F-4D28-A8EB-82EA0DAF78E3}" type="pres">
      <dgm:prSet presAssocID="{39CE8C3B-D568-41A5-BF91-9A69DE076127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CB5B578-A929-4223-BB6A-3179A8BC55D1}" type="pres">
      <dgm:prSet presAssocID="{77570943-2A64-4B3C-8D0E-446E677B740D}" presName="arrowWedge1" presStyleLbl="fgSibTrans2D1" presStyleIdx="0" presStyleCnt="3"/>
      <dgm:spPr/>
    </dgm:pt>
    <dgm:pt modelId="{6DE3C92A-C8BA-4092-92CE-EAECAEA26BC5}" type="pres">
      <dgm:prSet presAssocID="{791A1E22-C448-4C10-A96A-55800EBCE2EE}" presName="arrowWedge2" presStyleLbl="fgSibTrans2D1" presStyleIdx="1" presStyleCnt="3"/>
      <dgm:spPr/>
    </dgm:pt>
    <dgm:pt modelId="{5A1F27DD-4A48-4080-B655-E1EFA20EB891}" type="pres">
      <dgm:prSet presAssocID="{3180475D-1B42-486C-A225-5EDAD31BCCEE}" presName="arrowWedge3" presStyleLbl="fgSibTrans2D1" presStyleIdx="2" presStyleCnt="3"/>
      <dgm:spPr/>
    </dgm:pt>
  </dgm:ptLst>
  <dgm:cxnLst>
    <dgm:cxn modelId="{1A28B313-E543-4E40-9648-14FF41E8BFEB}" srcId="{39CE8C3B-D568-41A5-BF91-9A69DE076127}" destId="{B01186F4-CCDB-4479-8ABC-E9724CBDF769}" srcOrd="1" destOrd="0" parTransId="{DFB9C73E-2A55-45BA-917D-29BA4B52FC56}" sibTransId="{791A1E22-C448-4C10-A96A-55800EBCE2EE}"/>
    <dgm:cxn modelId="{64696396-6EB9-42D1-8E35-53E202827195}" srcId="{39CE8C3B-D568-41A5-BF91-9A69DE076127}" destId="{E7A07C66-5FEE-4A39-B64D-46633607CF58}" srcOrd="2" destOrd="0" parTransId="{20E527A2-9791-4993-80B5-6242E16A11C8}" sibTransId="{3180475D-1B42-486C-A225-5EDAD31BCCEE}"/>
    <dgm:cxn modelId="{F382FCAA-95B4-44F5-BE2C-0BDC002CB01E}" type="presOf" srcId="{E7A07C66-5FEE-4A39-B64D-46633607CF58}" destId="{DB71D162-F91F-4D28-A8EB-82EA0DAF78E3}" srcOrd="1" destOrd="0" presId="urn:microsoft.com/office/officeart/2005/8/layout/cycle8"/>
    <dgm:cxn modelId="{407E6C3B-24E9-4D7A-B57A-ED82CA35B44B}" type="presOf" srcId="{E7A07C66-5FEE-4A39-B64D-46633607CF58}" destId="{8DBC4E4D-73D5-45B4-A5F8-AB24091D2389}" srcOrd="0" destOrd="0" presId="urn:microsoft.com/office/officeart/2005/8/layout/cycle8"/>
    <dgm:cxn modelId="{2E59AF9A-D10F-4612-9BCA-981E4B031F87}" type="presOf" srcId="{B01186F4-CCDB-4479-8ABC-E9724CBDF769}" destId="{41C7934B-65B8-4E48-BE6E-4180AB0D03DA}" srcOrd="0" destOrd="0" presId="urn:microsoft.com/office/officeart/2005/8/layout/cycle8"/>
    <dgm:cxn modelId="{82DC7369-06B5-46A8-94F2-A3CA88B5A6EF}" type="presOf" srcId="{64B00181-F938-407C-B28E-78AFF9A1C8A8}" destId="{30A1C0AC-188D-44B0-9757-77F6930B6155}" srcOrd="0" destOrd="0" presId="urn:microsoft.com/office/officeart/2005/8/layout/cycle8"/>
    <dgm:cxn modelId="{781D78F1-6B87-4FDA-9D74-1294459B3E85}" type="presOf" srcId="{39CE8C3B-D568-41A5-BF91-9A69DE076127}" destId="{17B5AA47-2588-467C-A394-A00A0D59B746}" srcOrd="0" destOrd="0" presId="urn:microsoft.com/office/officeart/2005/8/layout/cycle8"/>
    <dgm:cxn modelId="{9C7863AF-1806-4D20-87D5-AC2D732CFE8C}" srcId="{39CE8C3B-D568-41A5-BF91-9A69DE076127}" destId="{64B00181-F938-407C-B28E-78AFF9A1C8A8}" srcOrd="0" destOrd="0" parTransId="{BD595620-B94C-4F18-BBFD-182FD6E8134B}" sibTransId="{77570943-2A64-4B3C-8D0E-446E677B740D}"/>
    <dgm:cxn modelId="{BE60B7CC-CD88-4ACC-B4C0-99827901A13E}" type="presOf" srcId="{64B00181-F938-407C-B28E-78AFF9A1C8A8}" destId="{6EE46115-A4E0-4DB2-A6A7-FB79BDADEC07}" srcOrd="1" destOrd="0" presId="urn:microsoft.com/office/officeart/2005/8/layout/cycle8"/>
    <dgm:cxn modelId="{D1BB4210-6AA8-4369-9083-FF9B29745C81}" type="presOf" srcId="{B01186F4-CCDB-4479-8ABC-E9724CBDF769}" destId="{1E29B72A-0F6C-4E84-AE3A-488609F1F5DD}" srcOrd="1" destOrd="0" presId="urn:microsoft.com/office/officeart/2005/8/layout/cycle8"/>
    <dgm:cxn modelId="{ACE1F778-B4C0-42D9-B0D9-57C7931F535C}" type="presParOf" srcId="{17B5AA47-2588-467C-A394-A00A0D59B746}" destId="{30A1C0AC-188D-44B0-9757-77F6930B6155}" srcOrd="0" destOrd="0" presId="urn:microsoft.com/office/officeart/2005/8/layout/cycle8"/>
    <dgm:cxn modelId="{9A757ED3-A910-43AE-BFC3-3D17B845C3D7}" type="presParOf" srcId="{17B5AA47-2588-467C-A394-A00A0D59B746}" destId="{759FB4E3-7C23-43CE-9C75-C93F05F52C67}" srcOrd="1" destOrd="0" presId="urn:microsoft.com/office/officeart/2005/8/layout/cycle8"/>
    <dgm:cxn modelId="{E9557892-1950-4ECE-9E24-7A5CD44DC0C4}" type="presParOf" srcId="{17B5AA47-2588-467C-A394-A00A0D59B746}" destId="{EA43DFB0-2E24-4A58-A889-0E5CB75A1D9A}" srcOrd="2" destOrd="0" presId="urn:microsoft.com/office/officeart/2005/8/layout/cycle8"/>
    <dgm:cxn modelId="{EDBBB00D-AA97-4268-B3EF-A7F8A8B6957F}" type="presParOf" srcId="{17B5AA47-2588-467C-A394-A00A0D59B746}" destId="{6EE46115-A4E0-4DB2-A6A7-FB79BDADEC07}" srcOrd="3" destOrd="0" presId="urn:microsoft.com/office/officeart/2005/8/layout/cycle8"/>
    <dgm:cxn modelId="{D705B003-22AB-4D66-AEAC-1267C8D3C1BC}" type="presParOf" srcId="{17B5AA47-2588-467C-A394-A00A0D59B746}" destId="{41C7934B-65B8-4E48-BE6E-4180AB0D03DA}" srcOrd="4" destOrd="0" presId="urn:microsoft.com/office/officeart/2005/8/layout/cycle8"/>
    <dgm:cxn modelId="{2B15F928-49D3-495B-8C99-E95C3050AA3C}" type="presParOf" srcId="{17B5AA47-2588-467C-A394-A00A0D59B746}" destId="{52FBD840-DBFE-4F4D-A586-00BFB18B2366}" srcOrd="5" destOrd="0" presId="urn:microsoft.com/office/officeart/2005/8/layout/cycle8"/>
    <dgm:cxn modelId="{B60CD6F9-0478-4860-8D23-1FEC1FC00E96}" type="presParOf" srcId="{17B5AA47-2588-467C-A394-A00A0D59B746}" destId="{B1A9F516-E6B9-421B-BEE0-7CB81A6A737A}" srcOrd="6" destOrd="0" presId="urn:microsoft.com/office/officeart/2005/8/layout/cycle8"/>
    <dgm:cxn modelId="{B3728D91-BBA8-4886-97A2-CC335B359B31}" type="presParOf" srcId="{17B5AA47-2588-467C-A394-A00A0D59B746}" destId="{1E29B72A-0F6C-4E84-AE3A-488609F1F5DD}" srcOrd="7" destOrd="0" presId="urn:microsoft.com/office/officeart/2005/8/layout/cycle8"/>
    <dgm:cxn modelId="{D8526D95-5853-48B7-8260-9F9BBF8A0926}" type="presParOf" srcId="{17B5AA47-2588-467C-A394-A00A0D59B746}" destId="{8DBC4E4D-73D5-45B4-A5F8-AB24091D2389}" srcOrd="8" destOrd="0" presId="urn:microsoft.com/office/officeart/2005/8/layout/cycle8"/>
    <dgm:cxn modelId="{7ECE5073-CA88-4123-89A0-094203CDEDB7}" type="presParOf" srcId="{17B5AA47-2588-467C-A394-A00A0D59B746}" destId="{8767AC0E-45CB-45CA-9E83-CB882F0080CE}" srcOrd="9" destOrd="0" presId="urn:microsoft.com/office/officeart/2005/8/layout/cycle8"/>
    <dgm:cxn modelId="{8F86EB21-6D58-4DCE-B987-309DE05FD997}" type="presParOf" srcId="{17B5AA47-2588-467C-A394-A00A0D59B746}" destId="{50C6659F-AF94-4D01-B162-C6FB9C75F7A4}" srcOrd="10" destOrd="0" presId="urn:microsoft.com/office/officeart/2005/8/layout/cycle8"/>
    <dgm:cxn modelId="{FE7FE518-222A-4C07-8A02-C3AAC6CA7AB4}" type="presParOf" srcId="{17B5AA47-2588-467C-A394-A00A0D59B746}" destId="{DB71D162-F91F-4D28-A8EB-82EA0DAF78E3}" srcOrd="11" destOrd="0" presId="urn:microsoft.com/office/officeart/2005/8/layout/cycle8"/>
    <dgm:cxn modelId="{DE7B4892-D5A0-4294-B6CA-0D1C8B3EF721}" type="presParOf" srcId="{17B5AA47-2588-467C-A394-A00A0D59B746}" destId="{FCB5B578-A929-4223-BB6A-3179A8BC55D1}" srcOrd="12" destOrd="0" presId="urn:microsoft.com/office/officeart/2005/8/layout/cycle8"/>
    <dgm:cxn modelId="{5B6B4641-4513-4DC9-B2DA-5BAF44632F67}" type="presParOf" srcId="{17B5AA47-2588-467C-A394-A00A0D59B746}" destId="{6DE3C92A-C8BA-4092-92CE-EAECAEA26BC5}" srcOrd="13" destOrd="0" presId="urn:microsoft.com/office/officeart/2005/8/layout/cycle8"/>
    <dgm:cxn modelId="{41D08AB6-0046-4525-A584-FDBE2739B48A}" type="presParOf" srcId="{17B5AA47-2588-467C-A394-A00A0D59B746}" destId="{5A1F27DD-4A48-4080-B655-E1EFA20EB891}" srcOrd="14" destOrd="0" presId="urn:microsoft.com/office/officeart/2005/8/layout/cycle8"/>
  </dgm:cxnLst>
  <dgm:bg>
    <a:solidFill>
      <a:schemeClr val="bg1"/>
    </a:solidFill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CE8C3B-D568-41A5-BF91-9A69DE076127}" type="doc">
      <dgm:prSet loTypeId="urn:microsoft.com/office/officeart/2005/8/layout/cycle8" loCatId="cycle" qsTypeId="urn:microsoft.com/office/officeart/2005/8/quickstyle/3d9" qsCatId="3D" csTypeId="urn:microsoft.com/office/officeart/2005/8/colors/accent1_2" csCatId="accent1" phldr="1"/>
      <dgm:spPr>
        <a:scene3d>
          <a:camera prst="perspectiveRelaxed">
            <a:rot lat="19149996" lon="20104178" rev="1577324"/>
          </a:camera>
          <a:lightRig rig="balanced" dir="t"/>
          <a:backdrop>
            <a:anchor x="0" y="0" z="-210000"/>
            <a:norm dx="0" dy="0" dz="914400"/>
            <a:up dx="0" dy="914400" dz="0"/>
          </a:backdrop>
        </a:scene3d>
      </dgm:spPr>
    </dgm:pt>
    <dgm:pt modelId="{64B00181-F938-407C-B28E-78AFF9A1C8A8}">
      <dgm:prSet phldrT="[Texto]"/>
      <dgm:spPr/>
      <dgm:t>
        <a:bodyPr/>
        <a:lstStyle/>
        <a:p>
          <a:r>
            <a:rPr lang="pt-BR" dirty="0" smtClean="0"/>
            <a:t>CEDEP</a:t>
          </a:r>
          <a:endParaRPr lang="pt-BR" dirty="0"/>
        </a:p>
      </dgm:t>
    </dgm:pt>
    <dgm:pt modelId="{BD595620-B94C-4F18-BBFD-182FD6E8134B}" type="parTrans" cxnId="{9C7863AF-1806-4D20-87D5-AC2D732CFE8C}">
      <dgm:prSet/>
      <dgm:spPr/>
      <dgm:t>
        <a:bodyPr/>
        <a:lstStyle/>
        <a:p>
          <a:endParaRPr lang="pt-BR"/>
        </a:p>
      </dgm:t>
    </dgm:pt>
    <dgm:pt modelId="{77570943-2A64-4B3C-8D0E-446E677B740D}" type="sibTrans" cxnId="{9C7863AF-1806-4D20-87D5-AC2D732CFE8C}">
      <dgm:prSet/>
      <dgm:spPr/>
      <dgm:t>
        <a:bodyPr/>
        <a:lstStyle/>
        <a:p>
          <a:endParaRPr lang="pt-BR"/>
        </a:p>
      </dgm:t>
    </dgm:pt>
    <dgm:pt modelId="{B01186F4-CCDB-4479-8ABC-E9724CBDF769}">
      <dgm:prSet phldrT="[Texto]"/>
      <dgm:spPr/>
      <dgm:t>
        <a:bodyPr/>
        <a:lstStyle/>
        <a:p>
          <a:r>
            <a:rPr lang="pt-BR" dirty="0" smtClean="0"/>
            <a:t>UnB</a:t>
          </a:r>
          <a:endParaRPr lang="pt-BR" dirty="0"/>
        </a:p>
      </dgm:t>
    </dgm:pt>
    <dgm:pt modelId="{DFB9C73E-2A55-45BA-917D-29BA4B52FC56}" type="parTrans" cxnId="{1A28B313-E543-4E40-9648-14FF41E8BFEB}">
      <dgm:prSet/>
      <dgm:spPr/>
      <dgm:t>
        <a:bodyPr/>
        <a:lstStyle/>
        <a:p>
          <a:endParaRPr lang="pt-BR"/>
        </a:p>
      </dgm:t>
    </dgm:pt>
    <dgm:pt modelId="{791A1E22-C448-4C10-A96A-55800EBCE2EE}" type="sibTrans" cxnId="{1A28B313-E543-4E40-9648-14FF41E8BFEB}">
      <dgm:prSet/>
      <dgm:spPr/>
      <dgm:t>
        <a:bodyPr/>
        <a:lstStyle/>
        <a:p>
          <a:endParaRPr lang="pt-BR"/>
        </a:p>
      </dgm:t>
    </dgm:pt>
    <dgm:pt modelId="{E7A07C66-5FEE-4A39-B64D-46633607CF58}">
      <dgm:prSet phldrT="[Texto]" custT="1"/>
      <dgm:spPr>
        <a:effectLst>
          <a:glow rad="927100">
            <a:schemeClr val="accent6">
              <a:satMod val="175000"/>
              <a:alpha val="55000"/>
            </a:schemeClr>
          </a:glow>
        </a:effectLst>
        <a:sp3d extrusionH="152250" prstMaterial="matte">
          <a:bevelT w="165100" prst="coolSlant"/>
        </a:sp3d>
      </dgm:spPr>
      <dgm:t>
        <a:bodyPr>
          <a:sp3d extrusionH="28000" prstMaterial="matte"/>
        </a:bodyPr>
        <a:lstStyle/>
        <a:p>
          <a:r>
            <a:rPr lang="pt-BR" sz="2000" b="1" baseline="0" dirty="0" smtClean="0">
              <a:solidFill>
                <a:schemeClr val="bg1"/>
              </a:solidFill>
            </a:rPr>
            <a:t>EC 03</a:t>
          </a:r>
          <a:endParaRPr lang="pt-BR" sz="2000" b="1" baseline="0" dirty="0">
            <a:solidFill>
              <a:schemeClr val="bg1"/>
            </a:solidFill>
          </a:endParaRPr>
        </a:p>
      </dgm:t>
    </dgm:pt>
    <dgm:pt modelId="{20E527A2-9791-4993-80B5-6242E16A11C8}" type="parTrans" cxnId="{64696396-6EB9-42D1-8E35-53E202827195}">
      <dgm:prSet/>
      <dgm:spPr/>
      <dgm:t>
        <a:bodyPr/>
        <a:lstStyle/>
        <a:p>
          <a:endParaRPr lang="pt-BR"/>
        </a:p>
      </dgm:t>
    </dgm:pt>
    <dgm:pt modelId="{3180475D-1B42-486C-A225-5EDAD31BCCEE}" type="sibTrans" cxnId="{64696396-6EB9-42D1-8E35-53E202827195}">
      <dgm:prSet/>
      <dgm:spPr/>
      <dgm:t>
        <a:bodyPr/>
        <a:lstStyle/>
        <a:p>
          <a:endParaRPr lang="pt-BR"/>
        </a:p>
      </dgm:t>
    </dgm:pt>
    <dgm:pt modelId="{17B5AA47-2588-467C-A394-A00A0D59B746}" type="pres">
      <dgm:prSet presAssocID="{39CE8C3B-D568-41A5-BF91-9A69DE076127}" presName="compositeShape" presStyleCnt="0">
        <dgm:presLayoutVars>
          <dgm:chMax val="7"/>
          <dgm:dir/>
          <dgm:resizeHandles val="exact"/>
        </dgm:presLayoutVars>
      </dgm:prSet>
      <dgm:spPr/>
    </dgm:pt>
    <dgm:pt modelId="{30A1C0AC-188D-44B0-9757-77F6930B6155}" type="pres">
      <dgm:prSet presAssocID="{39CE8C3B-D568-41A5-BF91-9A69DE076127}" presName="wedge1" presStyleLbl="node1" presStyleIdx="0" presStyleCnt="3"/>
      <dgm:spPr/>
      <dgm:t>
        <a:bodyPr/>
        <a:lstStyle/>
        <a:p>
          <a:endParaRPr lang="pt-BR"/>
        </a:p>
      </dgm:t>
    </dgm:pt>
    <dgm:pt modelId="{759FB4E3-7C23-43CE-9C75-C93F05F52C67}" type="pres">
      <dgm:prSet presAssocID="{39CE8C3B-D568-41A5-BF91-9A69DE076127}" presName="dummy1a" presStyleCnt="0"/>
      <dgm:spPr/>
    </dgm:pt>
    <dgm:pt modelId="{EA43DFB0-2E24-4A58-A889-0E5CB75A1D9A}" type="pres">
      <dgm:prSet presAssocID="{39CE8C3B-D568-41A5-BF91-9A69DE076127}" presName="dummy1b" presStyleCnt="0"/>
      <dgm:spPr/>
    </dgm:pt>
    <dgm:pt modelId="{6EE46115-A4E0-4DB2-A6A7-FB79BDADEC07}" type="pres">
      <dgm:prSet presAssocID="{39CE8C3B-D568-41A5-BF91-9A69DE076127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1C7934B-65B8-4E48-BE6E-4180AB0D03DA}" type="pres">
      <dgm:prSet presAssocID="{39CE8C3B-D568-41A5-BF91-9A69DE076127}" presName="wedge2" presStyleLbl="node1" presStyleIdx="1" presStyleCnt="3"/>
      <dgm:spPr/>
      <dgm:t>
        <a:bodyPr/>
        <a:lstStyle/>
        <a:p>
          <a:endParaRPr lang="pt-BR"/>
        </a:p>
      </dgm:t>
    </dgm:pt>
    <dgm:pt modelId="{52FBD840-DBFE-4F4D-A586-00BFB18B2366}" type="pres">
      <dgm:prSet presAssocID="{39CE8C3B-D568-41A5-BF91-9A69DE076127}" presName="dummy2a" presStyleCnt="0"/>
      <dgm:spPr/>
    </dgm:pt>
    <dgm:pt modelId="{B1A9F516-E6B9-421B-BEE0-7CB81A6A737A}" type="pres">
      <dgm:prSet presAssocID="{39CE8C3B-D568-41A5-BF91-9A69DE076127}" presName="dummy2b" presStyleCnt="0"/>
      <dgm:spPr/>
    </dgm:pt>
    <dgm:pt modelId="{1E29B72A-0F6C-4E84-AE3A-488609F1F5DD}" type="pres">
      <dgm:prSet presAssocID="{39CE8C3B-D568-41A5-BF91-9A69DE076127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DBC4E4D-73D5-45B4-A5F8-AB24091D2389}" type="pres">
      <dgm:prSet presAssocID="{39CE8C3B-D568-41A5-BF91-9A69DE076127}" presName="wedge3" presStyleLbl="node1" presStyleIdx="2" presStyleCnt="3"/>
      <dgm:spPr/>
      <dgm:t>
        <a:bodyPr/>
        <a:lstStyle/>
        <a:p>
          <a:endParaRPr lang="pt-BR"/>
        </a:p>
      </dgm:t>
    </dgm:pt>
    <dgm:pt modelId="{8767AC0E-45CB-45CA-9E83-CB882F0080CE}" type="pres">
      <dgm:prSet presAssocID="{39CE8C3B-D568-41A5-BF91-9A69DE076127}" presName="dummy3a" presStyleCnt="0"/>
      <dgm:spPr/>
    </dgm:pt>
    <dgm:pt modelId="{50C6659F-AF94-4D01-B162-C6FB9C75F7A4}" type="pres">
      <dgm:prSet presAssocID="{39CE8C3B-D568-41A5-BF91-9A69DE076127}" presName="dummy3b" presStyleCnt="0"/>
      <dgm:spPr/>
    </dgm:pt>
    <dgm:pt modelId="{DB71D162-F91F-4D28-A8EB-82EA0DAF78E3}" type="pres">
      <dgm:prSet presAssocID="{39CE8C3B-D568-41A5-BF91-9A69DE076127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CB5B578-A929-4223-BB6A-3179A8BC55D1}" type="pres">
      <dgm:prSet presAssocID="{77570943-2A64-4B3C-8D0E-446E677B740D}" presName="arrowWedge1" presStyleLbl="fgSibTrans2D1" presStyleIdx="0" presStyleCnt="3"/>
      <dgm:spPr/>
    </dgm:pt>
    <dgm:pt modelId="{6DE3C92A-C8BA-4092-92CE-EAECAEA26BC5}" type="pres">
      <dgm:prSet presAssocID="{791A1E22-C448-4C10-A96A-55800EBCE2EE}" presName="arrowWedge2" presStyleLbl="fgSibTrans2D1" presStyleIdx="1" presStyleCnt="3"/>
      <dgm:spPr/>
    </dgm:pt>
    <dgm:pt modelId="{5A1F27DD-4A48-4080-B655-E1EFA20EB891}" type="pres">
      <dgm:prSet presAssocID="{3180475D-1B42-486C-A225-5EDAD31BCCEE}" presName="arrowWedge3" presStyleLbl="fgSibTrans2D1" presStyleIdx="2" presStyleCnt="3"/>
      <dgm:spPr/>
    </dgm:pt>
  </dgm:ptLst>
  <dgm:cxnLst>
    <dgm:cxn modelId="{1A28B313-E543-4E40-9648-14FF41E8BFEB}" srcId="{39CE8C3B-D568-41A5-BF91-9A69DE076127}" destId="{B01186F4-CCDB-4479-8ABC-E9724CBDF769}" srcOrd="1" destOrd="0" parTransId="{DFB9C73E-2A55-45BA-917D-29BA4B52FC56}" sibTransId="{791A1E22-C448-4C10-A96A-55800EBCE2EE}"/>
    <dgm:cxn modelId="{64696396-6EB9-42D1-8E35-53E202827195}" srcId="{39CE8C3B-D568-41A5-BF91-9A69DE076127}" destId="{E7A07C66-5FEE-4A39-B64D-46633607CF58}" srcOrd="2" destOrd="0" parTransId="{20E527A2-9791-4993-80B5-6242E16A11C8}" sibTransId="{3180475D-1B42-486C-A225-5EDAD31BCCEE}"/>
    <dgm:cxn modelId="{30ECFBF5-DCC4-4DBB-8177-F5E7418691AB}" type="presOf" srcId="{E7A07C66-5FEE-4A39-B64D-46633607CF58}" destId="{8DBC4E4D-73D5-45B4-A5F8-AB24091D2389}" srcOrd="0" destOrd="0" presId="urn:microsoft.com/office/officeart/2005/8/layout/cycle8"/>
    <dgm:cxn modelId="{23C6F49A-4A18-42DA-A9F3-3D45D54BEDE4}" type="presOf" srcId="{64B00181-F938-407C-B28E-78AFF9A1C8A8}" destId="{6EE46115-A4E0-4DB2-A6A7-FB79BDADEC07}" srcOrd="1" destOrd="0" presId="urn:microsoft.com/office/officeart/2005/8/layout/cycle8"/>
    <dgm:cxn modelId="{54ACC703-8533-4E51-8B93-C8E364D2087D}" type="presOf" srcId="{B01186F4-CCDB-4479-8ABC-E9724CBDF769}" destId="{1E29B72A-0F6C-4E84-AE3A-488609F1F5DD}" srcOrd="1" destOrd="0" presId="urn:microsoft.com/office/officeart/2005/8/layout/cycle8"/>
    <dgm:cxn modelId="{01AD9460-E135-418D-A587-D3F2CAD2942A}" type="presOf" srcId="{B01186F4-CCDB-4479-8ABC-E9724CBDF769}" destId="{41C7934B-65B8-4E48-BE6E-4180AB0D03DA}" srcOrd="0" destOrd="0" presId="urn:microsoft.com/office/officeart/2005/8/layout/cycle8"/>
    <dgm:cxn modelId="{A2EBF865-EEFA-4654-8BDC-6BC10C9A899C}" type="presOf" srcId="{64B00181-F938-407C-B28E-78AFF9A1C8A8}" destId="{30A1C0AC-188D-44B0-9757-77F6930B6155}" srcOrd="0" destOrd="0" presId="urn:microsoft.com/office/officeart/2005/8/layout/cycle8"/>
    <dgm:cxn modelId="{9C7863AF-1806-4D20-87D5-AC2D732CFE8C}" srcId="{39CE8C3B-D568-41A5-BF91-9A69DE076127}" destId="{64B00181-F938-407C-B28E-78AFF9A1C8A8}" srcOrd="0" destOrd="0" parTransId="{BD595620-B94C-4F18-BBFD-182FD6E8134B}" sibTransId="{77570943-2A64-4B3C-8D0E-446E677B740D}"/>
    <dgm:cxn modelId="{0F519147-EECC-4195-94A3-15A9970D264C}" type="presOf" srcId="{39CE8C3B-D568-41A5-BF91-9A69DE076127}" destId="{17B5AA47-2588-467C-A394-A00A0D59B746}" srcOrd="0" destOrd="0" presId="urn:microsoft.com/office/officeart/2005/8/layout/cycle8"/>
    <dgm:cxn modelId="{F54403B9-51B5-4220-8988-DECCB90231FC}" type="presOf" srcId="{E7A07C66-5FEE-4A39-B64D-46633607CF58}" destId="{DB71D162-F91F-4D28-A8EB-82EA0DAF78E3}" srcOrd="1" destOrd="0" presId="urn:microsoft.com/office/officeart/2005/8/layout/cycle8"/>
    <dgm:cxn modelId="{81950252-DBF6-44F9-B629-188F610B7393}" type="presParOf" srcId="{17B5AA47-2588-467C-A394-A00A0D59B746}" destId="{30A1C0AC-188D-44B0-9757-77F6930B6155}" srcOrd="0" destOrd="0" presId="urn:microsoft.com/office/officeart/2005/8/layout/cycle8"/>
    <dgm:cxn modelId="{68F9EF91-826C-4F35-AC70-F6C066CB28E8}" type="presParOf" srcId="{17B5AA47-2588-467C-A394-A00A0D59B746}" destId="{759FB4E3-7C23-43CE-9C75-C93F05F52C67}" srcOrd="1" destOrd="0" presId="urn:microsoft.com/office/officeart/2005/8/layout/cycle8"/>
    <dgm:cxn modelId="{E798CA68-2479-4FD3-8F1B-153DB3EF4472}" type="presParOf" srcId="{17B5AA47-2588-467C-A394-A00A0D59B746}" destId="{EA43DFB0-2E24-4A58-A889-0E5CB75A1D9A}" srcOrd="2" destOrd="0" presId="urn:microsoft.com/office/officeart/2005/8/layout/cycle8"/>
    <dgm:cxn modelId="{9A5030D3-92C2-4E06-ABAD-6C8AA7CBEA89}" type="presParOf" srcId="{17B5AA47-2588-467C-A394-A00A0D59B746}" destId="{6EE46115-A4E0-4DB2-A6A7-FB79BDADEC07}" srcOrd="3" destOrd="0" presId="urn:microsoft.com/office/officeart/2005/8/layout/cycle8"/>
    <dgm:cxn modelId="{F8AE38EC-6F0B-4D0D-AB90-7058A6483F22}" type="presParOf" srcId="{17B5AA47-2588-467C-A394-A00A0D59B746}" destId="{41C7934B-65B8-4E48-BE6E-4180AB0D03DA}" srcOrd="4" destOrd="0" presId="urn:microsoft.com/office/officeart/2005/8/layout/cycle8"/>
    <dgm:cxn modelId="{EB56CC4D-6BD3-40FD-9F01-3F9FC9633792}" type="presParOf" srcId="{17B5AA47-2588-467C-A394-A00A0D59B746}" destId="{52FBD840-DBFE-4F4D-A586-00BFB18B2366}" srcOrd="5" destOrd="0" presId="urn:microsoft.com/office/officeart/2005/8/layout/cycle8"/>
    <dgm:cxn modelId="{CDD1E579-A44B-4E14-82C4-6F13258B020C}" type="presParOf" srcId="{17B5AA47-2588-467C-A394-A00A0D59B746}" destId="{B1A9F516-E6B9-421B-BEE0-7CB81A6A737A}" srcOrd="6" destOrd="0" presId="urn:microsoft.com/office/officeart/2005/8/layout/cycle8"/>
    <dgm:cxn modelId="{2B0ED758-A18E-4B5E-8DAD-A7F54BD407D2}" type="presParOf" srcId="{17B5AA47-2588-467C-A394-A00A0D59B746}" destId="{1E29B72A-0F6C-4E84-AE3A-488609F1F5DD}" srcOrd="7" destOrd="0" presId="urn:microsoft.com/office/officeart/2005/8/layout/cycle8"/>
    <dgm:cxn modelId="{A46B9CA8-A2A6-46C6-B264-9AC038E3A670}" type="presParOf" srcId="{17B5AA47-2588-467C-A394-A00A0D59B746}" destId="{8DBC4E4D-73D5-45B4-A5F8-AB24091D2389}" srcOrd="8" destOrd="0" presId="urn:microsoft.com/office/officeart/2005/8/layout/cycle8"/>
    <dgm:cxn modelId="{9A0C40FC-7B8B-4D58-B096-A2A2ACF5D6C0}" type="presParOf" srcId="{17B5AA47-2588-467C-A394-A00A0D59B746}" destId="{8767AC0E-45CB-45CA-9E83-CB882F0080CE}" srcOrd="9" destOrd="0" presId="urn:microsoft.com/office/officeart/2005/8/layout/cycle8"/>
    <dgm:cxn modelId="{39B93070-F68F-4E3D-9CB2-087263BA349A}" type="presParOf" srcId="{17B5AA47-2588-467C-A394-A00A0D59B746}" destId="{50C6659F-AF94-4D01-B162-C6FB9C75F7A4}" srcOrd="10" destOrd="0" presId="urn:microsoft.com/office/officeart/2005/8/layout/cycle8"/>
    <dgm:cxn modelId="{BE3CFA91-17E2-45D6-B01C-5823840C0769}" type="presParOf" srcId="{17B5AA47-2588-467C-A394-A00A0D59B746}" destId="{DB71D162-F91F-4D28-A8EB-82EA0DAF78E3}" srcOrd="11" destOrd="0" presId="urn:microsoft.com/office/officeart/2005/8/layout/cycle8"/>
    <dgm:cxn modelId="{3489D09B-E89C-401D-ABA8-49FAE7F553A0}" type="presParOf" srcId="{17B5AA47-2588-467C-A394-A00A0D59B746}" destId="{FCB5B578-A929-4223-BB6A-3179A8BC55D1}" srcOrd="12" destOrd="0" presId="urn:microsoft.com/office/officeart/2005/8/layout/cycle8"/>
    <dgm:cxn modelId="{10BB0358-DF1D-4CA1-A50F-5AEF9B6E121C}" type="presParOf" srcId="{17B5AA47-2588-467C-A394-A00A0D59B746}" destId="{6DE3C92A-C8BA-4092-92CE-EAECAEA26BC5}" srcOrd="13" destOrd="0" presId="urn:microsoft.com/office/officeart/2005/8/layout/cycle8"/>
    <dgm:cxn modelId="{FD5CFE7C-1B2A-4994-AC6D-2C11E4FBF47E}" type="presParOf" srcId="{17B5AA47-2588-467C-A394-A00A0D59B746}" destId="{5A1F27DD-4A48-4080-B655-E1EFA20EB891}" srcOrd="14" destOrd="0" presId="urn:microsoft.com/office/officeart/2005/8/layout/cycle8"/>
  </dgm:cxnLst>
  <dgm:bg>
    <a:solidFill>
      <a:schemeClr val="bg1"/>
    </a:solidFill>
  </dgm:bg>
  <dgm:whole>
    <a:ln>
      <a:noFill/>
    </a:ln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CE8C3B-D568-41A5-BF91-9A69DE076127}" type="doc">
      <dgm:prSet loTypeId="urn:microsoft.com/office/officeart/2005/8/layout/cycle8" loCatId="cycle" qsTypeId="urn:microsoft.com/office/officeart/2005/8/quickstyle/3d9" qsCatId="3D" csTypeId="urn:microsoft.com/office/officeart/2005/8/colors/accent1_2" csCatId="accent1" phldr="1"/>
      <dgm:spPr>
        <a:scene3d>
          <a:camera prst="perspectiveRelaxed">
            <a:rot lat="19149996" lon="20104178" rev="1577324"/>
          </a:camera>
          <a:lightRig rig="balanced" dir="t"/>
          <a:backdrop>
            <a:anchor x="0" y="0" z="-210000"/>
            <a:norm dx="0" dy="0" dz="914400"/>
            <a:up dx="0" dy="914400" dz="0"/>
          </a:backdrop>
        </a:scene3d>
      </dgm:spPr>
    </dgm:pt>
    <dgm:pt modelId="{64B00181-F938-407C-B28E-78AFF9A1C8A8}">
      <dgm:prSet phldrT="[Texto]"/>
      <dgm:spPr/>
      <dgm:t>
        <a:bodyPr/>
        <a:lstStyle/>
        <a:p>
          <a:r>
            <a:rPr lang="pt-BR" dirty="0" smtClean="0"/>
            <a:t>CEDEP</a:t>
          </a:r>
          <a:endParaRPr lang="pt-BR" dirty="0"/>
        </a:p>
      </dgm:t>
    </dgm:pt>
    <dgm:pt modelId="{BD595620-B94C-4F18-BBFD-182FD6E8134B}" type="parTrans" cxnId="{9C7863AF-1806-4D20-87D5-AC2D732CFE8C}">
      <dgm:prSet/>
      <dgm:spPr/>
      <dgm:t>
        <a:bodyPr/>
        <a:lstStyle/>
        <a:p>
          <a:endParaRPr lang="pt-BR"/>
        </a:p>
      </dgm:t>
    </dgm:pt>
    <dgm:pt modelId="{77570943-2A64-4B3C-8D0E-446E677B740D}" type="sibTrans" cxnId="{9C7863AF-1806-4D20-87D5-AC2D732CFE8C}">
      <dgm:prSet/>
      <dgm:spPr/>
      <dgm:t>
        <a:bodyPr/>
        <a:lstStyle/>
        <a:p>
          <a:endParaRPr lang="pt-BR"/>
        </a:p>
      </dgm:t>
    </dgm:pt>
    <dgm:pt modelId="{B01186F4-CCDB-4479-8ABC-E9724CBDF769}">
      <dgm:prSet phldrT="[Texto]"/>
      <dgm:spPr/>
      <dgm:t>
        <a:bodyPr/>
        <a:lstStyle/>
        <a:p>
          <a:r>
            <a:rPr lang="pt-BR" dirty="0" smtClean="0"/>
            <a:t>UnB</a:t>
          </a:r>
          <a:endParaRPr lang="pt-BR" dirty="0"/>
        </a:p>
      </dgm:t>
    </dgm:pt>
    <dgm:pt modelId="{DFB9C73E-2A55-45BA-917D-29BA4B52FC56}" type="parTrans" cxnId="{1A28B313-E543-4E40-9648-14FF41E8BFEB}">
      <dgm:prSet/>
      <dgm:spPr/>
      <dgm:t>
        <a:bodyPr/>
        <a:lstStyle/>
        <a:p>
          <a:endParaRPr lang="pt-BR"/>
        </a:p>
      </dgm:t>
    </dgm:pt>
    <dgm:pt modelId="{791A1E22-C448-4C10-A96A-55800EBCE2EE}" type="sibTrans" cxnId="{1A28B313-E543-4E40-9648-14FF41E8BFEB}">
      <dgm:prSet/>
      <dgm:spPr/>
      <dgm:t>
        <a:bodyPr/>
        <a:lstStyle/>
        <a:p>
          <a:endParaRPr lang="pt-BR"/>
        </a:p>
      </dgm:t>
    </dgm:pt>
    <dgm:pt modelId="{E7A07C66-5FEE-4A39-B64D-46633607CF58}">
      <dgm:prSet phldrT="[Texto]" custT="1"/>
      <dgm:spPr>
        <a:effectLst>
          <a:glow rad="927100">
            <a:schemeClr val="accent6">
              <a:satMod val="175000"/>
              <a:alpha val="55000"/>
            </a:schemeClr>
          </a:glow>
        </a:effectLst>
        <a:sp3d extrusionH="152250" prstMaterial="matte">
          <a:bevelT w="165100" prst="coolSlant"/>
        </a:sp3d>
      </dgm:spPr>
      <dgm:t>
        <a:bodyPr>
          <a:sp3d extrusionH="28000" prstMaterial="matte"/>
        </a:bodyPr>
        <a:lstStyle/>
        <a:p>
          <a:r>
            <a:rPr lang="pt-BR" sz="2000" b="1" baseline="0" dirty="0" smtClean="0">
              <a:solidFill>
                <a:schemeClr val="bg1"/>
              </a:solidFill>
            </a:rPr>
            <a:t>EC 03</a:t>
          </a:r>
          <a:endParaRPr lang="pt-BR" sz="2000" b="1" baseline="0" dirty="0">
            <a:solidFill>
              <a:schemeClr val="bg1"/>
            </a:solidFill>
          </a:endParaRPr>
        </a:p>
      </dgm:t>
    </dgm:pt>
    <dgm:pt modelId="{20E527A2-9791-4993-80B5-6242E16A11C8}" type="parTrans" cxnId="{64696396-6EB9-42D1-8E35-53E202827195}">
      <dgm:prSet/>
      <dgm:spPr/>
      <dgm:t>
        <a:bodyPr/>
        <a:lstStyle/>
        <a:p>
          <a:endParaRPr lang="pt-BR"/>
        </a:p>
      </dgm:t>
    </dgm:pt>
    <dgm:pt modelId="{3180475D-1B42-486C-A225-5EDAD31BCCEE}" type="sibTrans" cxnId="{64696396-6EB9-42D1-8E35-53E202827195}">
      <dgm:prSet/>
      <dgm:spPr/>
      <dgm:t>
        <a:bodyPr/>
        <a:lstStyle/>
        <a:p>
          <a:endParaRPr lang="pt-BR"/>
        </a:p>
      </dgm:t>
    </dgm:pt>
    <dgm:pt modelId="{17B5AA47-2588-467C-A394-A00A0D59B746}" type="pres">
      <dgm:prSet presAssocID="{39CE8C3B-D568-41A5-BF91-9A69DE076127}" presName="compositeShape" presStyleCnt="0">
        <dgm:presLayoutVars>
          <dgm:chMax val="7"/>
          <dgm:dir/>
          <dgm:resizeHandles val="exact"/>
        </dgm:presLayoutVars>
      </dgm:prSet>
      <dgm:spPr/>
    </dgm:pt>
    <dgm:pt modelId="{30A1C0AC-188D-44B0-9757-77F6930B6155}" type="pres">
      <dgm:prSet presAssocID="{39CE8C3B-D568-41A5-BF91-9A69DE076127}" presName="wedge1" presStyleLbl="node1" presStyleIdx="0" presStyleCnt="3"/>
      <dgm:spPr/>
      <dgm:t>
        <a:bodyPr/>
        <a:lstStyle/>
        <a:p>
          <a:endParaRPr lang="pt-BR"/>
        </a:p>
      </dgm:t>
    </dgm:pt>
    <dgm:pt modelId="{759FB4E3-7C23-43CE-9C75-C93F05F52C67}" type="pres">
      <dgm:prSet presAssocID="{39CE8C3B-D568-41A5-BF91-9A69DE076127}" presName="dummy1a" presStyleCnt="0"/>
      <dgm:spPr/>
    </dgm:pt>
    <dgm:pt modelId="{EA43DFB0-2E24-4A58-A889-0E5CB75A1D9A}" type="pres">
      <dgm:prSet presAssocID="{39CE8C3B-D568-41A5-BF91-9A69DE076127}" presName="dummy1b" presStyleCnt="0"/>
      <dgm:spPr/>
    </dgm:pt>
    <dgm:pt modelId="{6EE46115-A4E0-4DB2-A6A7-FB79BDADEC07}" type="pres">
      <dgm:prSet presAssocID="{39CE8C3B-D568-41A5-BF91-9A69DE076127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1C7934B-65B8-4E48-BE6E-4180AB0D03DA}" type="pres">
      <dgm:prSet presAssocID="{39CE8C3B-D568-41A5-BF91-9A69DE076127}" presName="wedge2" presStyleLbl="node1" presStyleIdx="1" presStyleCnt="3"/>
      <dgm:spPr/>
      <dgm:t>
        <a:bodyPr/>
        <a:lstStyle/>
        <a:p>
          <a:endParaRPr lang="pt-BR"/>
        </a:p>
      </dgm:t>
    </dgm:pt>
    <dgm:pt modelId="{52FBD840-DBFE-4F4D-A586-00BFB18B2366}" type="pres">
      <dgm:prSet presAssocID="{39CE8C3B-D568-41A5-BF91-9A69DE076127}" presName="dummy2a" presStyleCnt="0"/>
      <dgm:spPr/>
    </dgm:pt>
    <dgm:pt modelId="{B1A9F516-E6B9-421B-BEE0-7CB81A6A737A}" type="pres">
      <dgm:prSet presAssocID="{39CE8C3B-D568-41A5-BF91-9A69DE076127}" presName="dummy2b" presStyleCnt="0"/>
      <dgm:spPr/>
    </dgm:pt>
    <dgm:pt modelId="{1E29B72A-0F6C-4E84-AE3A-488609F1F5DD}" type="pres">
      <dgm:prSet presAssocID="{39CE8C3B-D568-41A5-BF91-9A69DE076127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DBC4E4D-73D5-45B4-A5F8-AB24091D2389}" type="pres">
      <dgm:prSet presAssocID="{39CE8C3B-D568-41A5-BF91-9A69DE076127}" presName="wedge3" presStyleLbl="node1" presStyleIdx="2" presStyleCnt="3"/>
      <dgm:spPr/>
      <dgm:t>
        <a:bodyPr/>
        <a:lstStyle/>
        <a:p>
          <a:endParaRPr lang="pt-BR"/>
        </a:p>
      </dgm:t>
    </dgm:pt>
    <dgm:pt modelId="{8767AC0E-45CB-45CA-9E83-CB882F0080CE}" type="pres">
      <dgm:prSet presAssocID="{39CE8C3B-D568-41A5-BF91-9A69DE076127}" presName="dummy3a" presStyleCnt="0"/>
      <dgm:spPr/>
    </dgm:pt>
    <dgm:pt modelId="{50C6659F-AF94-4D01-B162-C6FB9C75F7A4}" type="pres">
      <dgm:prSet presAssocID="{39CE8C3B-D568-41A5-BF91-9A69DE076127}" presName="dummy3b" presStyleCnt="0"/>
      <dgm:spPr/>
    </dgm:pt>
    <dgm:pt modelId="{DB71D162-F91F-4D28-A8EB-82EA0DAF78E3}" type="pres">
      <dgm:prSet presAssocID="{39CE8C3B-D568-41A5-BF91-9A69DE076127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CB5B578-A929-4223-BB6A-3179A8BC55D1}" type="pres">
      <dgm:prSet presAssocID="{77570943-2A64-4B3C-8D0E-446E677B740D}" presName="arrowWedge1" presStyleLbl="fgSibTrans2D1" presStyleIdx="0" presStyleCnt="3"/>
      <dgm:spPr/>
    </dgm:pt>
    <dgm:pt modelId="{6DE3C92A-C8BA-4092-92CE-EAECAEA26BC5}" type="pres">
      <dgm:prSet presAssocID="{791A1E22-C448-4C10-A96A-55800EBCE2EE}" presName="arrowWedge2" presStyleLbl="fgSibTrans2D1" presStyleIdx="1" presStyleCnt="3"/>
      <dgm:spPr/>
    </dgm:pt>
    <dgm:pt modelId="{5A1F27DD-4A48-4080-B655-E1EFA20EB891}" type="pres">
      <dgm:prSet presAssocID="{3180475D-1B42-486C-A225-5EDAD31BCCEE}" presName="arrowWedge3" presStyleLbl="fgSibTrans2D1" presStyleIdx="2" presStyleCnt="3"/>
      <dgm:spPr/>
    </dgm:pt>
  </dgm:ptLst>
  <dgm:cxnLst>
    <dgm:cxn modelId="{1CD0BCC6-F6FC-49A0-BA7A-CD1AD463E0F1}" type="presOf" srcId="{B01186F4-CCDB-4479-8ABC-E9724CBDF769}" destId="{1E29B72A-0F6C-4E84-AE3A-488609F1F5DD}" srcOrd="1" destOrd="0" presId="urn:microsoft.com/office/officeart/2005/8/layout/cycle8"/>
    <dgm:cxn modelId="{1A28B313-E543-4E40-9648-14FF41E8BFEB}" srcId="{39CE8C3B-D568-41A5-BF91-9A69DE076127}" destId="{B01186F4-CCDB-4479-8ABC-E9724CBDF769}" srcOrd="1" destOrd="0" parTransId="{DFB9C73E-2A55-45BA-917D-29BA4B52FC56}" sibTransId="{791A1E22-C448-4C10-A96A-55800EBCE2EE}"/>
    <dgm:cxn modelId="{64696396-6EB9-42D1-8E35-53E202827195}" srcId="{39CE8C3B-D568-41A5-BF91-9A69DE076127}" destId="{E7A07C66-5FEE-4A39-B64D-46633607CF58}" srcOrd="2" destOrd="0" parTransId="{20E527A2-9791-4993-80B5-6242E16A11C8}" sibTransId="{3180475D-1B42-486C-A225-5EDAD31BCCEE}"/>
    <dgm:cxn modelId="{1A739BC7-224C-4489-A9E0-FC643F6876CA}" type="presOf" srcId="{39CE8C3B-D568-41A5-BF91-9A69DE076127}" destId="{17B5AA47-2588-467C-A394-A00A0D59B746}" srcOrd="0" destOrd="0" presId="urn:microsoft.com/office/officeart/2005/8/layout/cycle8"/>
    <dgm:cxn modelId="{16796149-D399-4970-B59C-B585B0B7B144}" type="presOf" srcId="{64B00181-F938-407C-B28E-78AFF9A1C8A8}" destId="{30A1C0AC-188D-44B0-9757-77F6930B6155}" srcOrd="0" destOrd="0" presId="urn:microsoft.com/office/officeart/2005/8/layout/cycle8"/>
    <dgm:cxn modelId="{6477BDF4-E1C0-4510-92FB-C06AE752F664}" type="presOf" srcId="{E7A07C66-5FEE-4A39-B64D-46633607CF58}" destId="{8DBC4E4D-73D5-45B4-A5F8-AB24091D2389}" srcOrd="0" destOrd="0" presId="urn:microsoft.com/office/officeart/2005/8/layout/cycle8"/>
    <dgm:cxn modelId="{43BDB014-FDDD-413D-AC98-B6E1D29E4BC4}" type="presOf" srcId="{E7A07C66-5FEE-4A39-B64D-46633607CF58}" destId="{DB71D162-F91F-4D28-A8EB-82EA0DAF78E3}" srcOrd="1" destOrd="0" presId="urn:microsoft.com/office/officeart/2005/8/layout/cycle8"/>
    <dgm:cxn modelId="{FD5BFED7-E623-4E65-A85F-0CE5E6C8EFA4}" type="presOf" srcId="{B01186F4-CCDB-4479-8ABC-E9724CBDF769}" destId="{41C7934B-65B8-4E48-BE6E-4180AB0D03DA}" srcOrd="0" destOrd="0" presId="urn:microsoft.com/office/officeart/2005/8/layout/cycle8"/>
    <dgm:cxn modelId="{9C7863AF-1806-4D20-87D5-AC2D732CFE8C}" srcId="{39CE8C3B-D568-41A5-BF91-9A69DE076127}" destId="{64B00181-F938-407C-B28E-78AFF9A1C8A8}" srcOrd="0" destOrd="0" parTransId="{BD595620-B94C-4F18-BBFD-182FD6E8134B}" sibTransId="{77570943-2A64-4B3C-8D0E-446E677B740D}"/>
    <dgm:cxn modelId="{5FB5D499-CB45-4AEF-8F64-6A64DF0F3980}" type="presOf" srcId="{64B00181-F938-407C-B28E-78AFF9A1C8A8}" destId="{6EE46115-A4E0-4DB2-A6A7-FB79BDADEC07}" srcOrd="1" destOrd="0" presId="urn:microsoft.com/office/officeart/2005/8/layout/cycle8"/>
    <dgm:cxn modelId="{EE04959E-218C-4817-8E44-7F9CFE6E4DA1}" type="presParOf" srcId="{17B5AA47-2588-467C-A394-A00A0D59B746}" destId="{30A1C0AC-188D-44B0-9757-77F6930B6155}" srcOrd="0" destOrd="0" presId="urn:microsoft.com/office/officeart/2005/8/layout/cycle8"/>
    <dgm:cxn modelId="{6D1BF136-97FA-4156-A551-A197F2231E92}" type="presParOf" srcId="{17B5AA47-2588-467C-A394-A00A0D59B746}" destId="{759FB4E3-7C23-43CE-9C75-C93F05F52C67}" srcOrd="1" destOrd="0" presId="urn:microsoft.com/office/officeart/2005/8/layout/cycle8"/>
    <dgm:cxn modelId="{D85DD775-A532-439E-9D15-7E1514A2EB94}" type="presParOf" srcId="{17B5AA47-2588-467C-A394-A00A0D59B746}" destId="{EA43DFB0-2E24-4A58-A889-0E5CB75A1D9A}" srcOrd="2" destOrd="0" presId="urn:microsoft.com/office/officeart/2005/8/layout/cycle8"/>
    <dgm:cxn modelId="{571F1DB6-BD01-479A-B723-404EA3D61273}" type="presParOf" srcId="{17B5AA47-2588-467C-A394-A00A0D59B746}" destId="{6EE46115-A4E0-4DB2-A6A7-FB79BDADEC07}" srcOrd="3" destOrd="0" presId="urn:microsoft.com/office/officeart/2005/8/layout/cycle8"/>
    <dgm:cxn modelId="{A24C050E-D5AF-4C5B-9C79-DF43AECCC48E}" type="presParOf" srcId="{17B5AA47-2588-467C-A394-A00A0D59B746}" destId="{41C7934B-65B8-4E48-BE6E-4180AB0D03DA}" srcOrd="4" destOrd="0" presId="urn:microsoft.com/office/officeart/2005/8/layout/cycle8"/>
    <dgm:cxn modelId="{882B2D74-A9F4-4D8E-840C-D7AE6B71E292}" type="presParOf" srcId="{17B5AA47-2588-467C-A394-A00A0D59B746}" destId="{52FBD840-DBFE-4F4D-A586-00BFB18B2366}" srcOrd="5" destOrd="0" presId="urn:microsoft.com/office/officeart/2005/8/layout/cycle8"/>
    <dgm:cxn modelId="{FF4700FF-CBAD-4E46-8DC1-68DD358A7920}" type="presParOf" srcId="{17B5AA47-2588-467C-A394-A00A0D59B746}" destId="{B1A9F516-E6B9-421B-BEE0-7CB81A6A737A}" srcOrd="6" destOrd="0" presId="urn:microsoft.com/office/officeart/2005/8/layout/cycle8"/>
    <dgm:cxn modelId="{E7F185E8-98EF-433A-880F-B6CBD151A8A8}" type="presParOf" srcId="{17B5AA47-2588-467C-A394-A00A0D59B746}" destId="{1E29B72A-0F6C-4E84-AE3A-488609F1F5DD}" srcOrd="7" destOrd="0" presId="urn:microsoft.com/office/officeart/2005/8/layout/cycle8"/>
    <dgm:cxn modelId="{2700DBF6-6FF2-416A-9334-302A1457321F}" type="presParOf" srcId="{17B5AA47-2588-467C-A394-A00A0D59B746}" destId="{8DBC4E4D-73D5-45B4-A5F8-AB24091D2389}" srcOrd="8" destOrd="0" presId="urn:microsoft.com/office/officeart/2005/8/layout/cycle8"/>
    <dgm:cxn modelId="{07F5E9F6-DEBD-47C5-9A90-E1A38364B5F6}" type="presParOf" srcId="{17B5AA47-2588-467C-A394-A00A0D59B746}" destId="{8767AC0E-45CB-45CA-9E83-CB882F0080CE}" srcOrd="9" destOrd="0" presId="urn:microsoft.com/office/officeart/2005/8/layout/cycle8"/>
    <dgm:cxn modelId="{A7B8A387-13C1-45E2-BBF6-2F18B88DDD67}" type="presParOf" srcId="{17B5AA47-2588-467C-A394-A00A0D59B746}" destId="{50C6659F-AF94-4D01-B162-C6FB9C75F7A4}" srcOrd="10" destOrd="0" presId="urn:microsoft.com/office/officeart/2005/8/layout/cycle8"/>
    <dgm:cxn modelId="{07118A47-2A5B-4503-997C-F79F5BEFA204}" type="presParOf" srcId="{17B5AA47-2588-467C-A394-A00A0D59B746}" destId="{DB71D162-F91F-4D28-A8EB-82EA0DAF78E3}" srcOrd="11" destOrd="0" presId="urn:microsoft.com/office/officeart/2005/8/layout/cycle8"/>
    <dgm:cxn modelId="{1B26DEA3-5752-4B21-831D-9EFB4284F961}" type="presParOf" srcId="{17B5AA47-2588-467C-A394-A00A0D59B746}" destId="{FCB5B578-A929-4223-BB6A-3179A8BC55D1}" srcOrd="12" destOrd="0" presId="urn:microsoft.com/office/officeart/2005/8/layout/cycle8"/>
    <dgm:cxn modelId="{0D968D80-74AB-460D-AEB7-3365E0257698}" type="presParOf" srcId="{17B5AA47-2588-467C-A394-A00A0D59B746}" destId="{6DE3C92A-C8BA-4092-92CE-EAECAEA26BC5}" srcOrd="13" destOrd="0" presId="urn:microsoft.com/office/officeart/2005/8/layout/cycle8"/>
    <dgm:cxn modelId="{58C0E899-5AB4-4DE5-835A-F7FCE12B4437}" type="presParOf" srcId="{17B5AA47-2588-467C-A394-A00A0D59B746}" destId="{5A1F27DD-4A48-4080-B655-E1EFA20EB891}" srcOrd="14" destOrd="0" presId="urn:microsoft.com/office/officeart/2005/8/layout/cycle8"/>
  </dgm:cxnLst>
  <dgm:bg>
    <a:solidFill>
      <a:schemeClr val="bg1"/>
    </a:solidFill>
  </dgm:bg>
  <dgm:whole>
    <a:ln>
      <a:noFill/>
    </a:ln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9CE8C3B-D568-41A5-BF91-9A69DE076127}" type="doc">
      <dgm:prSet loTypeId="urn:microsoft.com/office/officeart/2005/8/layout/cycle8" loCatId="cycle" qsTypeId="urn:microsoft.com/office/officeart/2005/8/quickstyle/3d9" qsCatId="3D" csTypeId="urn:microsoft.com/office/officeart/2005/8/colors/accent1_2" csCatId="accent1" phldr="1"/>
      <dgm:spPr>
        <a:scene3d>
          <a:camera prst="perspectiveRelaxed">
            <a:rot lat="19149996" lon="20104178" rev="1577324"/>
          </a:camera>
          <a:lightRig rig="balanced" dir="t"/>
          <a:backdrop>
            <a:anchor x="0" y="0" z="-210000"/>
            <a:norm dx="0" dy="0" dz="914400"/>
            <a:up dx="0" dy="914400" dz="0"/>
          </a:backdrop>
        </a:scene3d>
      </dgm:spPr>
    </dgm:pt>
    <dgm:pt modelId="{64B00181-F938-407C-B28E-78AFF9A1C8A8}">
      <dgm:prSet phldrT="[Texto]"/>
      <dgm:spPr>
        <a:effectLst>
          <a:glow rad="927100">
            <a:schemeClr val="accent6">
              <a:satMod val="175000"/>
              <a:alpha val="55000"/>
            </a:schemeClr>
          </a:glow>
        </a:effectLst>
      </dgm:spPr>
      <dgm:t>
        <a:bodyPr/>
        <a:lstStyle/>
        <a:p>
          <a:r>
            <a:rPr lang="pt-BR" b="1" dirty="0" smtClean="0"/>
            <a:t>CEDEP</a:t>
          </a:r>
          <a:endParaRPr lang="pt-BR" b="1" dirty="0"/>
        </a:p>
      </dgm:t>
    </dgm:pt>
    <dgm:pt modelId="{BD595620-B94C-4F18-BBFD-182FD6E8134B}" type="parTrans" cxnId="{9C7863AF-1806-4D20-87D5-AC2D732CFE8C}">
      <dgm:prSet/>
      <dgm:spPr/>
      <dgm:t>
        <a:bodyPr/>
        <a:lstStyle/>
        <a:p>
          <a:endParaRPr lang="pt-BR"/>
        </a:p>
      </dgm:t>
    </dgm:pt>
    <dgm:pt modelId="{77570943-2A64-4B3C-8D0E-446E677B740D}" type="sibTrans" cxnId="{9C7863AF-1806-4D20-87D5-AC2D732CFE8C}">
      <dgm:prSet/>
      <dgm:spPr/>
      <dgm:t>
        <a:bodyPr/>
        <a:lstStyle/>
        <a:p>
          <a:endParaRPr lang="pt-BR"/>
        </a:p>
      </dgm:t>
    </dgm:pt>
    <dgm:pt modelId="{B01186F4-CCDB-4479-8ABC-E9724CBDF769}">
      <dgm:prSet phldrT="[Texto]"/>
      <dgm:spPr/>
      <dgm:t>
        <a:bodyPr/>
        <a:lstStyle/>
        <a:p>
          <a:r>
            <a:rPr lang="pt-BR" dirty="0" smtClean="0"/>
            <a:t>UnB</a:t>
          </a:r>
          <a:endParaRPr lang="pt-BR" dirty="0"/>
        </a:p>
      </dgm:t>
    </dgm:pt>
    <dgm:pt modelId="{DFB9C73E-2A55-45BA-917D-29BA4B52FC56}" type="parTrans" cxnId="{1A28B313-E543-4E40-9648-14FF41E8BFEB}">
      <dgm:prSet/>
      <dgm:spPr/>
      <dgm:t>
        <a:bodyPr/>
        <a:lstStyle/>
        <a:p>
          <a:endParaRPr lang="pt-BR"/>
        </a:p>
      </dgm:t>
    </dgm:pt>
    <dgm:pt modelId="{791A1E22-C448-4C10-A96A-55800EBCE2EE}" type="sibTrans" cxnId="{1A28B313-E543-4E40-9648-14FF41E8BFEB}">
      <dgm:prSet/>
      <dgm:spPr/>
      <dgm:t>
        <a:bodyPr/>
        <a:lstStyle/>
        <a:p>
          <a:endParaRPr lang="pt-BR"/>
        </a:p>
      </dgm:t>
    </dgm:pt>
    <dgm:pt modelId="{E7A07C66-5FEE-4A39-B64D-46633607CF58}">
      <dgm:prSet phldrT="[Texto]" custT="1"/>
      <dgm:spPr>
        <a:effectLst/>
        <a:sp3d extrusionH="152250" prstMaterial="matte">
          <a:bevelT w="165100" prst="coolSlant"/>
        </a:sp3d>
      </dgm:spPr>
      <dgm:t>
        <a:bodyPr>
          <a:sp3d extrusionH="28000" prstMaterial="matte"/>
        </a:bodyPr>
        <a:lstStyle/>
        <a:p>
          <a:r>
            <a:rPr lang="pt-BR" sz="2000" b="0" baseline="0" dirty="0" smtClean="0">
              <a:solidFill>
                <a:schemeClr val="bg1"/>
              </a:solidFill>
            </a:rPr>
            <a:t>EC 03</a:t>
          </a:r>
          <a:endParaRPr lang="pt-BR" sz="2000" b="0" baseline="0" dirty="0">
            <a:solidFill>
              <a:schemeClr val="bg1"/>
            </a:solidFill>
          </a:endParaRPr>
        </a:p>
      </dgm:t>
    </dgm:pt>
    <dgm:pt modelId="{20E527A2-9791-4993-80B5-6242E16A11C8}" type="parTrans" cxnId="{64696396-6EB9-42D1-8E35-53E202827195}">
      <dgm:prSet/>
      <dgm:spPr/>
      <dgm:t>
        <a:bodyPr/>
        <a:lstStyle/>
        <a:p>
          <a:endParaRPr lang="pt-BR"/>
        </a:p>
      </dgm:t>
    </dgm:pt>
    <dgm:pt modelId="{3180475D-1B42-486C-A225-5EDAD31BCCEE}" type="sibTrans" cxnId="{64696396-6EB9-42D1-8E35-53E202827195}">
      <dgm:prSet/>
      <dgm:spPr/>
      <dgm:t>
        <a:bodyPr/>
        <a:lstStyle/>
        <a:p>
          <a:endParaRPr lang="pt-BR"/>
        </a:p>
      </dgm:t>
    </dgm:pt>
    <dgm:pt modelId="{17B5AA47-2588-467C-A394-A00A0D59B746}" type="pres">
      <dgm:prSet presAssocID="{39CE8C3B-D568-41A5-BF91-9A69DE076127}" presName="compositeShape" presStyleCnt="0">
        <dgm:presLayoutVars>
          <dgm:chMax val="7"/>
          <dgm:dir/>
          <dgm:resizeHandles val="exact"/>
        </dgm:presLayoutVars>
      </dgm:prSet>
      <dgm:spPr/>
    </dgm:pt>
    <dgm:pt modelId="{30A1C0AC-188D-44B0-9757-77F6930B6155}" type="pres">
      <dgm:prSet presAssocID="{39CE8C3B-D568-41A5-BF91-9A69DE076127}" presName="wedge1" presStyleLbl="node1" presStyleIdx="0" presStyleCnt="3"/>
      <dgm:spPr/>
      <dgm:t>
        <a:bodyPr/>
        <a:lstStyle/>
        <a:p>
          <a:endParaRPr lang="pt-BR"/>
        </a:p>
      </dgm:t>
    </dgm:pt>
    <dgm:pt modelId="{759FB4E3-7C23-43CE-9C75-C93F05F52C67}" type="pres">
      <dgm:prSet presAssocID="{39CE8C3B-D568-41A5-BF91-9A69DE076127}" presName="dummy1a" presStyleCnt="0"/>
      <dgm:spPr/>
    </dgm:pt>
    <dgm:pt modelId="{EA43DFB0-2E24-4A58-A889-0E5CB75A1D9A}" type="pres">
      <dgm:prSet presAssocID="{39CE8C3B-D568-41A5-BF91-9A69DE076127}" presName="dummy1b" presStyleCnt="0"/>
      <dgm:spPr/>
    </dgm:pt>
    <dgm:pt modelId="{6EE46115-A4E0-4DB2-A6A7-FB79BDADEC07}" type="pres">
      <dgm:prSet presAssocID="{39CE8C3B-D568-41A5-BF91-9A69DE076127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1C7934B-65B8-4E48-BE6E-4180AB0D03DA}" type="pres">
      <dgm:prSet presAssocID="{39CE8C3B-D568-41A5-BF91-9A69DE076127}" presName="wedge2" presStyleLbl="node1" presStyleIdx="1" presStyleCnt="3"/>
      <dgm:spPr/>
      <dgm:t>
        <a:bodyPr/>
        <a:lstStyle/>
        <a:p>
          <a:endParaRPr lang="pt-BR"/>
        </a:p>
      </dgm:t>
    </dgm:pt>
    <dgm:pt modelId="{52FBD840-DBFE-4F4D-A586-00BFB18B2366}" type="pres">
      <dgm:prSet presAssocID="{39CE8C3B-D568-41A5-BF91-9A69DE076127}" presName="dummy2a" presStyleCnt="0"/>
      <dgm:spPr/>
    </dgm:pt>
    <dgm:pt modelId="{B1A9F516-E6B9-421B-BEE0-7CB81A6A737A}" type="pres">
      <dgm:prSet presAssocID="{39CE8C3B-D568-41A5-BF91-9A69DE076127}" presName="dummy2b" presStyleCnt="0"/>
      <dgm:spPr/>
    </dgm:pt>
    <dgm:pt modelId="{1E29B72A-0F6C-4E84-AE3A-488609F1F5DD}" type="pres">
      <dgm:prSet presAssocID="{39CE8C3B-D568-41A5-BF91-9A69DE076127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DBC4E4D-73D5-45B4-A5F8-AB24091D2389}" type="pres">
      <dgm:prSet presAssocID="{39CE8C3B-D568-41A5-BF91-9A69DE076127}" presName="wedge3" presStyleLbl="node1" presStyleIdx="2" presStyleCnt="3"/>
      <dgm:spPr/>
      <dgm:t>
        <a:bodyPr/>
        <a:lstStyle/>
        <a:p>
          <a:endParaRPr lang="pt-BR"/>
        </a:p>
      </dgm:t>
    </dgm:pt>
    <dgm:pt modelId="{8767AC0E-45CB-45CA-9E83-CB882F0080CE}" type="pres">
      <dgm:prSet presAssocID="{39CE8C3B-D568-41A5-BF91-9A69DE076127}" presName="dummy3a" presStyleCnt="0"/>
      <dgm:spPr/>
    </dgm:pt>
    <dgm:pt modelId="{50C6659F-AF94-4D01-B162-C6FB9C75F7A4}" type="pres">
      <dgm:prSet presAssocID="{39CE8C3B-D568-41A5-BF91-9A69DE076127}" presName="dummy3b" presStyleCnt="0"/>
      <dgm:spPr/>
    </dgm:pt>
    <dgm:pt modelId="{DB71D162-F91F-4D28-A8EB-82EA0DAF78E3}" type="pres">
      <dgm:prSet presAssocID="{39CE8C3B-D568-41A5-BF91-9A69DE076127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CB5B578-A929-4223-BB6A-3179A8BC55D1}" type="pres">
      <dgm:prSet presAssocID="{77570943-2A64-4B3C-8D0E-446E677B740D}" presName="arrowWedge1" presStyleLbl="fgSibTrans2D1" presStyleIdx="0" presStyleCnt="3"/>
      <dgm:spPr/>
    </dgm:pt>
    <dgm:pt modelId="{6DE3C92A-C8BA-4092-92CE-EAECAEA26BC5}" type="pres">
      <dgm:prSet presAssocID="{791A1E22-C448-4C10-A96A-55800EBCE2EE}" presName="arrowWedge2" presStyleLbl="fgSibTrans2D1" presStyleIdx="1" presStyleCnt="3"/>
      <dgm:spPr/>
    </dgm:pt>
    <dgm:pt modelId="{5A1F27DD-4A48-4080-B655-E1EFA20EB891}" type="pres">
      <dgm:prSet presAssocID="{3180475D-1B42-486C-A225-5EDAD31BCCEE}" presName="arrowWedge3" presStyleLbl="fgSibTrans2D1" presStyleIdx="2" presStyleCnt="3"/>
      <dgm:spPr/>
    </dgm:pt>
  </dgm:ptLst>
  <dgm:cxnLst>
    <dgm:cxn modelId="{1A28B313-E543-4E40-9648-14FF41E8BFEB}" srcId="{39CE8C3B-D568-41A5-BF91-9A69DE076127}" destId="{B01186F4-CCDB-4479-8ABC-E9724CBDF769}" srcOrd="1" destOrd="0" parTransId="{DFB9C73E-2A55-45BA-917D-29BA4B52FC56}" sibTransId="{791A1E22-C448-4C10-A96A-55800EBCE2EE}"/>
    <dgm:cxn modelId="{64696396-6EB9-42D1-8E35-53E202827195}" srcId="{39CE8C3B-D568-41A5-BF91-9A69DE076127}" destId="{E7A07C66-5FEE-4A39-B64D-46633607CF58}" srcOrd="2" destOrd="0" parTransId="{20E527A2-9791-4993-80B5-6242E16A11C8}" sibTransId="{3180475D-1B42-486C-A225-5EDAD31BCCEE}"/>
    <dgm:cxn modelId="{CC77F462-F648-46C0-B451-D5DDB1B0D992}" type="presOf" srcId="{B01186F4-CCDB-4479-8ABC-E9724CBDF769}" destId="{41C7934B-65B8-4E48-BE6E-4180AB0D03DA}" srcOrd="0" destOrd="0" presId="urn:microsoft.com/office/officeart/2005/8/layout/cycle8"/>
    <dgm:cxn modelId="{1916FD6F-E04D-4FD2-BE40-F195A11370CC}" type="presOf" srcId="{64B00181-F938-407C-B28E-78AFF9A1C8A8}" destId="{6EE46115-A4E0-4DB2-A6A7-FB79BDADEC07}" srcOrd="1" destOrd="0" presId="urn:microsoft.com/office/officeart/2005/8/layout/cycle8"/>
    <dgm:cxn modelId="{6AEAE3F8-4649-46E9-AB35-05B10B76A9D8}" type="presOf" srcId="{B01186F4-CCDB-4479-8ABC-E9724CBDF769}" destId="{1E29B72A-0F6C-4E84-AE3A-488609F1F5DD}" srcOrd="1" destOrd="0" presId="urn:microsoft.com/office/officeart/2005/8/layout/cycle8"/>
    <dgm:cxn modelId="{8D57F82D-255A-40C1-9CC2-8814D4DB71B3}" type="presOf" srcId="{E7A07C66-5FEE-4A39-B64D-46633607CF58}" destId="{8DBC4E4D-73D5-45B4-A5F8-AB24091D2389}" srcOrd="0" destOrd="0" presId="urn:microsoft.com/office/officeart/2005/8/layout/cycle8"/>
    <dgm:cxn modelId="{E1EAF9AE-1231-4A5E-9E54-44D4DF73D8B1}" type="presOf" srcId="{E7A07C66-5FEE-4A39-B64D-46633607CF58}" destId="{DB71D162-F91F-4D28-A8EB-82EA0DAF78E3}" srcOrd="1" destOrd="0" presId="urn:microsoft.com/office/officeart/2005/8/layout/cycle8"/>
    <dgm:cxn modelId="{6EF9895A-1A25-4D89-952B-D8245F48E83D}" type="presOf" srcId="{39CE8C3B-D568-41A5-BF91-9A69DE076127}" destId="{17B5AA47-2588-467C-A394-A00A0D59B746}" srcOrd="0" destOrd="0" presId="urn:microsoft.com/office/officeart/2005/8/layout/cycle8"/>
    <dgm:cxn modelId="{9C7863AF-1806-4D20-87D5-AC2D732CFE8C}" srcId="{39CE8C3B-D568-41A5-BF91-9A69DE076127}" destId="{64B00181-F938-407C-B28E-78AFF9A1C8A8}" srcOrd="0" destOrd="0" parTransId="{BD595620-B94C-4F18-BBFD-182FD6E8134B}" sibTransId="{77570943-2A64-4B3C-8D0E-446E677B740D}"/>
    <dgm:cxn modelId="{FC7BDD18-4B3B-4A60-99BB-6E500582EFAE}" type="presOf" srcId="{64B00181-F938-407C-B28E-78AFF9A1C8A8}" destId="{30A1C0AC-188D-44B0-9757-77F6930B6155}" srcOrd="0" destOrd="0" presId="urn:microsoft.com/office/officeart/2005/8/layout/cycle8"/>
    <dgm:cxn modelId="{63072AE8-7C3F-41C0-B80C-03A43C119C59}" type="presParOf" srcId="{17B5AA47-2588-467C-A394-A00A0D59B746}" destId="{30A1C0AC-188D-44B0-9757-77F6930B6155}" srcOrd="0" destOrd="0" presId="urn:microsoft.com/office/officeart/2005/8/layout/cycle8"/>
    <dgm:cxn modelId="{0B96EF46-7931-44ED-874D-6F3D38177D22}" type="presParOf" srcId="{17B5AA47-2588-467C-A394-A00A0D59B746}" destId="{759FB4E3-7C23-43CE-9C75-C93F05F52C67}" srcOrd="1" destOrd="0" presId="urn:microsoft.com/office/officeart/2005/8/layout/cycle8"/>
    <dgm:cxn modelId="{2E7EEFEC-4681-4A8B-9467-BD80F1B701C5}" type="presParOf" srcId="{17B5AA47-2588-467C-A394-A00A0D59B746}" destId="{EA43DFB0-2E24-4A58-A889-0E5CB75A1D9A}" srcOrd="2" destOrd="0" presId="urn:microsoft.com/office/officeart/2005/8/layout/cycle8"/>
    <dgm:cxn modelId="{7B4569EE-22C7-4026-B977-8DA0ACCF056B}" type="presParOf" srcId="{17B5AA47-2588-467C-A394-A00A0D59B746}" destId="{6EE46115-A4E0-4DB2-A6A7-FB79BDADEC07}" srcOrd="3" destOrd="0" presId="urn:microsoft.com/office/officeart/2005/8/layout/cycle8"/>
    <dgm:cxn modelId="{5162C11F-A58E-4E14-839A-70265CE7B39E}" type="presParOf" srcId="{17B5AA47-2588-467C-A394-A00A0D59B746}" destId="{41C7934B-65B8-4E48-BE6E-4180AB0D03DA}" srcOrd="4" destOrd="0" presId="urn:microsoft.com/office/officeart/2005/8/layout/cycle8"/>
    <dgm:cxn modelId="{0B85AE7F-93F3-4D8B-8B26-AE504AEFEF22}" type="presParOf" srcId="{17B5AA47-2588-467C-A394-A00A0D59B746}" destId="{52FBD840-DBFE-4F4D-A586-00BFB18B2366}" srcOrd="5" destOrd="0" presId="urn:microsoft.com/office/officeart/2005/8/layout/cycle8"/>
    <dgm:cxn modelId="{5D50E178-D1B6-4A1A-AF3C-2930C02D294E}" type="presParOf" srcId="{17B5AA47-2588-467C-A394-A00A0D59B746}" destId="{B1A9F516-E6B9-421B-BEE0-7CB81A6A737A}" srcOrd="6" destOrd="0" presId="urn:microsoft.com/office/officeart/2005/8/layout/cycle8"/>
    <dgm:cxn modelId="{CABEEE88-6EF2-44D0-AFF9-22B4A1321771}" type="presParOf" srcId="{17B5AA47-2588-467C-A394-A00A0D59B746}" destId="{1E29B72A-0F6C-4E84-AE3A-488609F1F5DD}" srcOrd="7" destOrd="0" presId="urn:microsoft.com/office/officeart/2005/8/layout/cycle8"/>
    <dgm:cxn modelId="{79BC2D7D-F4BB-4E80-A9ED-5E8257A89C8B}" type="presParOf" srcId="{17B5AA47-2588-467C-A394-A00A0D59B746}" destId="{8DBC4E4D-73D5-45B4-A5F8-AB24091D2389}" srcOrd="8" destOrd="0" presId="urn:microsoft.com/office/officeart/2005/8/layout/cycle8"/>
    <dgm:cxn modelId="{0730054C-1F42-4943-A751-545A4139AAFB}" type="presParOf" srcId="{17B5AA47-2588-467C-A394-A00A0D59B746}" destId="{8767AC0E-45CB-45CA-9E83-CB882F0080CE}" srcOrd="9" destOrd="0" presId="urn:microsoft.com/office/officeart/2005/8/layout/cycle8"/>
    <dgm:cxn modelId="{9ADE45B7-0510-48EB-B457-BD277043094B}" type="presParOf" srcId="{17B5AA47-2588-467C-A394-A00A0D59B746}" destId="{50C6659F-AF94-4D01-B162-C6FB9C75F7A4}" srcOrd="10" destOrd="0" presId="urn:microsoft.com/office/officeart/2005/8/layout/cycle8"/>
    <dgm:cxn modelId="{59265582-DD99-4B2D-9354-C2BA5CA8697C}" type="presParOf" srcId="{17B5AA47-2588-467C-A394-A00A0D59B746}" destId="{DB71D162-F91F-4D28-A8EB-82EA0DAF78E3}" srcOrd="11" destOrd="0" presId="urn:microsoft.com/office/officeart/2005/8/layout/cycle8"/>
    <dgm:cxn modelId="{A769F343-15D2-4262-A9F7-57FBE042FDAD}" type="presParOf" srcId="{17B5AA47-2588-467C-A394-A00A0D59B746}" destId="{FCB5B578-A929-4223-BB6A-3179A8BC55D1}" srcOrd="12" destOrd="0" presId="urn:microsoft.com/office/officeart/2005/8/layout/cycle8"/>
    <dgm:cxn modelId="{196B6C9C-42E5-4D3E-A0FB-B522EB5FD89C}" type="presParOf" srcId="{17B5AA47-2588-467C-A394-A00A0D59B746}" destId="{6DE3C92A-C8BA-4092-92CE-EAECAEA26BC5}" srcOrd="13" destOrd="0" presId="urn:microsoft.com/office/officeart/2005/8/layout/cycle8"/>
    <dgm:cxn modelId="{6AEAD542-246A-42D6-A371-0B8B122DB165}" type="presParOf" srcId="{17B5AA47-2588-467C-A394-A00A0D59B746}" destId="{5A1F27DD-4A48-4080-B655-E1EFA20EB891}" srcOrd="14" destOrd="0" presId="urn:microsoft.com/office/officeart/2005/8/layout/cycle8"/>
  </dgm:cxnLst>
  <dgm:bg>
    <a:solidFill>
      <a:schemeClr val="bg1"/>
    </a:solidFill>
  </dgm:bg>
  <dgm:whole>
    <a:ln>
      <a:noFill/>
    </a:ln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9CE8C3B-D568-41A5-BF91-9A69DE076127}" type="doc">
      <dgm:prSet loTypeId="urn:microsoft.com/office/officeart/2005/8/layout/cycle8" loCatId="cycle" qsTypeId="urn:microsoft.com/office/officeart/2005/8/quickstyle/3d9" qsCatId="3D" csTypeId="urn:microsoft.com/office/officeart/2005/8/colors/accent1_2" csCatId="accent1" phldr="1"/>
      <dgm:spPr>
        <a:scene3d>
          <a:camera prst="perspectiveRelaxed">
            <a:rot lat="19149996" lon="20104178" rev="1577324"/>
          </a:camera>
          <a:lightRig rig="balanced" dir="t"/>
          <a:backdrop>
            <a:anchor x="0" y="0" z="-210000"/>
            <a:norm dx="0" dy="0" dz="914400"/>
            <a:up dx="0" dy="914400" dz="0"/>
          </a:backdrop>
        </a:scene3d>
      </dgm:spPr>
    </dgm:pt>
    <dgm:pt modelId="{64B00181-F938-407C-B28E-78AFF9A1C8A8}">
      <dgm:prSet phldrT="[Texto]"/>
      <dgm:spPr>
        <a:effectLst>
          <a:glow rad="927100">
            <a:schemeClr val="accent6">
              <a:satMod val="175000"/>
              <a:alpha val="55000"/>
            </a:schemeClr>
          </a:glow>
        </a:effectLst>
      </dgm:spPr>
      <dgm:t>
        <a:bodyPr/>
        <a:lstStyle/>
        <a:p>
          <a:r>
            <a:rPr lang="pt-BR" b="1" dirty="0" smtClean="0"/>
            <a:t>CEDEP</a:t>
          </a:r>
          <a:endParaRPr lang="pt-BR" b="1" dirty="0"/>
        </a:p>
      </dgm:t>
    </dgm:pt>
    <dgm:pt modelId="{BD595620-B94C-4F18-BBFD-182FD6E8134B}" type="parTrans" cxnId="{9C7863AF-1806-4D20-87D5-AC2D732CFE8C}">
      <dgm:prSet/>
      <dgm:spPr/>
      <dgm:t>
        <a:bodyPr/>
        <a:lstStyle/>
        <a:p>
          <a:endParaRPr lang="pt-BR"/>
        </a:p>
      </dgm:t>
    </dgm:pt>
    <dgm:pt modelId="{77570943-2A64-4B3C-8D0E-446E677B740D}" type="sibTrans" cxnId="{9C7863AF-1806-4D20-87D5-AC2D732CFE8C}">
      <dgm:prSet/>
      <dgm:spPr/>
      <dgm:t>
        <a:bodyPr/>
        <a:lstStyle/>
        <a:p>
          <a:endParaRPr lang="pt-BR"/>
        </a:p>
      </dgm:t>
    </dgm:pt>
    <dgm:pt modelId="{B01186F4-CCDB-4479-8ABC-E9724CBDF769}">
      <dgm:prSet phldrT="[Texto]"/>
      <dgm:spPr/>
      <dgm:t>
        <a:bodyPr/>
        <a:lstStyle/>
        <a:p>
          <a:r>
            <a:rPr lang="pt-BR" dirty="0" smtClean="0"/>
            <a:t>UnB</a:t>
          </a:r>
          <a:endParaRPr lang="pt-BR" dirty="0"/>
        </a:p>
      </dgm:t>
    </dgm:pt>
    <dgm:pt modelId="{DFB9C73E-2A55-45BA-917D-29BA4B52FC56}" type="parTrans" cxnId="{1A28B313-E543-4E40-9648-14FF41E8BFEB}">
      <dgm:prSet/>
      <dgm:spPr/>
      <dgm:t>
        <a:bodyPr/>
        <a:lstStyle/>
        <a:p>
          <a:endParaRPr lang="pt-BR"/>
        </a:p>
      </dgm:t>
    </dgm:pt>
    <dgm:pt modelId="{791A1E22-C448-4C10-A96A-55800EBCE2EE}" type="sibTrans" cxnId="{1A28B313-E543-4E40-9648-14FF41E8BFEB}">
      <dgm:prSet/>
      <dgm:spPr/>
      <dgm:t>
        <a:bodyPr/>
        <a:lstStyle/>
        <a:p>
          <a:endParaRPr lang="pt-BR"/>
        </a:p>
      </dgm:t>
    </dgm:pt>
    <dgm:pt modelId="{E7A07C66-5FEE-4A39-B64D-46633607CF58}">
      <dgm:prSet phldrT="[Texto]" custT="1"/>
      <dgm:spPr>
        <a:effectLst/>
        <a:sp3d extrusionH="152250" prstMaterial="matte">
          <a:bevelT w="165100" prst="coolSlant"/>
        </a:sp3d>
      </dgm:spPr>
      <dgm:t>
        <a:bodyPr>
          <a:sp3d extrusionH="28000" prstMaterial="matte"/>
        </a:bodyPr>
        <a:lstStyle/>
        <a:p>
          <a:r>
            <a:rPr lang="pt-BR" sz="2000" b="0" baseline="0" dirty="0" smtClean="0">
              <a:solidFill>
                <a:schemeClr val="bg1"/>
              </a:solidFill>
            </a:rPr>
            <a:t>EC 03</a:t>
          </a:r>
          <a:endParaRPr lang="pt-BR" sz="2000" b="0" baseline="0" dirty="0">
            <a:solidFill>
              <a:schemeClr val="bg1"/>
            </a:solidFill>
          </a:endParaRPr>
        </a:p>
      </dgm:t>
    </dgm:pt>
    <dgm:pt modelId="{20E527A2-9791-4993-80B5-6242E16A11C8}" type="parTrans" cxnId="{64696396-6EB9-42D1-8E35-53E202827195}">
      <dgm:prSet/>
      <dgm:spPr/>
      <dgm:t>
        <a:bodyPr/>
        <a:lstStyle/>
        <a:p>
          <a:endParaRPr lang="pt-BR"/>
        </a:p>
      </dgm:t>
    </dgm:pt>
    <dgm:pt modelId="{3180475D-1B42-486C-A225-5EDAD31BCCEE}" type="sibTrans" cxnId="{64696396-6EB9-42D1-8E35-53E202827195}">
      <dgm:prSet/>
      <dgm:spPr/>
      <dgm:t>
        <a:bodyPr/>
        <a:lstStyle/>
        <a:p>
          <a:endParaRPr lang="pt-BR"/>
        </a:p>
      </dgm:t>
    </dgm:pt>
    <dgm:pt modelId="{17B5AA47-2588-467C-A394-A00A0D59B746}" type="pres">
      <dgm:prSet presAssocID="{39CE8C3B-D568-41A5-BF91-9A69DE076127}" presName="compositeShape" presStyleCnt="0">
        <dgm:presLayoutVars>
          <dgm:chMax val="7"/>
          <dgm:dir/>
          <dgm:resizeHandles val="exact"/>
        </dgm:presLayoutVars>
      </dgm:prSet>
      <dgm:spPr/>
    </dgm:pt>
    <dgm:pt modelId="{30A1C0AC-188D-44B0-9757-77F6930B6155}" type="pres">
      <dgm:prSet presAssocID="{39CE8C3B-D568-41A5-BF91-9A69DE076127}" presName="wedge1" presStyleLbl="node1" presStyleIdx="0" presStyleCnt="3"/>
      <dgm:spPr/>
      <dgm:t>
        <a:bodyPr/>
        <a:lstStyle/>
        <a:p>
          <a:endParaRPr lang="pt-BR"/>
        </a:p>
      </dgm:t>
    </dgm:pt>
    <dgm:pt modelId="{759FB4E3-7C23-43CE-9C75-C93F05F52C67}" type="pres">
      <dgm:prSet presAssocID="{39CE8C3B-D568-41A5-BF91-9A69DE076127}" presName="dummy1a" presStyleCnt="0"/>
      <dgm:spPr/>
    </dgm:pt>
    <dgm:pt modelId="{EA43DFB0-2E24-4A58-A889-0E5CB75A1D9A}" type="pres">
      <dgm:prSet presAssocID="{39CE8C3B-D568-41A5-BF91-9A69DE076127}" presName="dummy1b" presStyleCnt="0"/>
      <dgm:spPr/>
    </dgm:pt>
    <dgm:pt modelId="{6EE46115-A4E0-4DB2-A6A7-FB79BDADEC07}" type="pres">
      <dgm:prSet presAssocID="{39CE8C3B-D568-41A5-BF91-9A69DE076127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1C7934B-65B8-4E48-BE6E-4180AB0D03DA}" type="pres">
      <dgm:prSet presAssocID="{39CE8C3B-D568-41A5-BF91-9A69DE076127}" presName="wedge2" presStyleLbl="node1" presStyleIdx="1" presStyleCnt="3"/>
      <dgm:spPr/>
      <dgm:t>
        <a:bodyPr/>
        <a:lstStyle/>
        <a:p>
          <a:endParaRPr lang="pt-BR"/>
        </a:p>
      </dgm:t>
    </dgm:pt>
    <dgm:pt modelId="{52FBD840-DBFE-4F4D-A586-00BFB18B2366}" type="pres">
      <dgm:prSet presAssocID="{39CE8C3B-D568-41A5-BF91-9A69DE076127}" presName="dummy2a" presStyleCnt="0"/>
      <dgm:spPr/>
    </dgm:pt>
    <dgm:pt modelId="{B1A9F516-E6B9-421B-BEE0-7CB81A6A737A}" type="pres">
      <dgm:prSet presAssocID="{39CE8C3B-D568-41A5-BF91-9A69DE076127}" presName="dummy2b" presStyleCnt="0"/>
      <dgm:spPr/>
    </dgm:pt>
    <dgm:pt modelId="{1E29B72A-0F6C-4E84-AE3A-488609F1F5DD}" type="pres">
      <dgm:prSet presAssocID="{39CE8C3B-D568-41A5-BF91-9A69DE076127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DBC4E4D-73D5-45B4-A5F8-AB24091D2389}" type="pres">
      <dgm:prSet presAssocID="{39CE8C3B-D568-41A5-BF91-9A69DE076127}" presName="wedge3" presStyleLbl="node1" presStyleIdx="2" presStyleCnt="3"/>
      <dgm:spPr/>
      <dgm:t>
        <a:bodyPr/>
        <a:lstStyle/>
        <a:p>
          <a:endParaRPr lang="pt-BR"/>
        </a:p>
      </dgm:t>
    </dgm:pt>
    <dgm:pt modelId="{8767AC0E-45CB-45CA-9E83-CB882F0080CE}" type="pres">
      <dgm:prSet presAssocID="{39CE8C3B-D568-41A5-BF91-9A69DE076127}" presName="dummy3a" presStyleCnt="0"/>
      <dgm:spPr/>
    </dgm:pt>
    <dgm:pt modelId="{50C6659F-AF94-4D01-B162-C6FB9C75F7A4}" type="pres">
      <dgm:prSet presAssocID="{39CE8C3B-D568-41A5-BF91-9A69DE076127}" presName="dummy3b" presStyleCnt="0"/>
      <dgm:spPr/>
    </dgm:pt>
    <dgm:pt modelId="{DB71D162-F91F-4D28-A8EB-82EA0DAF78E3}" type="pres">
      <dgm:prSet presAssocID="{39CE8C3B-D568-41A5-BF91-9A69DE076127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CB5B578-A929-4223-BB6A-3179A8BC55D1}" type="pres">
      <dgm:prSet presAssocID="{77570943-2A64-4B3C-8D0E-446E677B740D}" presName="arrowWedge1" presStyleLbl="fgSibTrans2D1" presStyleIdx="0" presStyleCnt="3"/>
      <dgm:spPr/>
    </dgm:pt>
    <dgm:pt modelId="{6DE3C92A-C8BA-4092-92CE-EAECAEA26BC5}" type="pres">
      <dgm:prSet presAssocID="{791A1E22-C448-4C10-A96A-55800EBCE2EE}" presName="arrowWedge2" presStyleLbl="fgSibTrans2D1" presStyleIdx="1" presStyleCnt="3"/>
      <dgm:spPr/>
    </dgm:pt>
    <dgm:pt modelId="{5A1F27DD-4A48-4080-B655-E1EFA20EB891}" type="pres">
      <dgm:prSet presAssocID="{3180475D-1B42-486C-A225-5EDAD31BCCEE}" presName="arrowWedge3" presStyleLbl="fgSibTrans2D1" presStyleIdx="2" presStyleCnt="3"/>
      <dgm:spPr/>
    </dgm:pt>
  </dgm:ptLst>
  <dgm:cxnLst>
    <dgm:cxn modelId="{1A28B313-E543-4E40-9648-14FF41E8BFEB}" srcId="{39CE8C3B-D568-41A5-BF91-9A69DE076127}" destId="{B01186F4-CCDB-4479-8ABC-E9724CBDF769}" srcOrd="1" destOrd="0" parTransId="{DFB9C73E-2A55-45BA-917D-29BA4B52FC56}" sibTransId="{791A1E22-C448-4C10-A96A-55800EBCE2EE}"/>
    <dgm:cxn modelId="{64696396-6EB9-42D1-8E35-53E202827195}" srcId="{39CE8C3B-D568-41A5-BF91-9A69DE076127}" destId="{E7A07C66-5FEE-4A39-B64D-46633607CF58}" srcOrd="2" destOrd="0" parTransId="{20E527A2-9791-4993-80B5-6242E16A11C8}" sibTransId="{3180475D-1B42-486C-A225-5EDAD31BCCEE}"/>
    <dgm:cxn modelId="{2D012BEA-2AD8-46A4-8B4D-54FBC9B1370B}" type="presOf" srcId="{64B00181-F938-407C-B28E-78AFF9A1C8A8}" destId="{30A1C0AC-188D-44B0-9757-77F6930B6155}" srcOrd="0" destOrd="0" presId="urn:microsoft.com/office/officeart/2005/8/layout/cycle8"/>
    <dgm:cxn modelId="{E0864068-B008-4F90-91EF-805A8D26F7F2}" type="presOf" srcId="{B01186F4-CCDB-4479-8ABC-E9724CBDF769}" destId="{1E29B72A-0F6C-4E84-AE3A-488609F1F5DD}" srcOrd="1" destOrd="0" presId="urn:microsoft.com/office/officeart/2005/8/layout/cycle8"/>
    <dgm:cxn modelId="{B5569704-D203-4EC5-B6C4-DC0CD5ECF5AE}" type="presOf" srcId="{39CE8C3B-D568-41A5-BF91-9A69DE076127}" destId="{17B5AA47-2588-467C-A394-A00A0D59B746}" srcOrd="0" destOrd="0" presId="urn:microsoft.com/office/officeart/2005/8/layout/cycle8"/>
    <dgm:cxn modelId="{D20515DC-4C30-4125-B722-005DC46C6B3F}" type="presOf" srcId="{B01186F4-CCDB-4479-8ABC-E9724CBDF769}" destId="{41C7934B-65B8-4E48-BE6E-4180AB0D03DA}" srcOrd="0" destOrd="0" presId="urn:microsoft.com/office/officeart/2005/8/layout/cycle8"/>
    <dgm:cxn modelId="{D0CE31E8-9963-43F1-8249-A3BF3EAF08A6}" type="presOf" srcId="{E7A07C66-5FEE-4A39-B64D-46633607CF58}" destId="{8DBC4E4D-73D5-45B4-A5F8-AB24091D2389}" srcOrd="0" destOrd="0" presId="urn:microsoft.com/office/officeart/2005/8/layout/cycle8"/>
    <dgm:cxn modelId="{9C7863AF-1806-4D20-87D5-AC2D732CFE8C}" srcId="{39CE8C3B-D568-41A5-BF91-9A69DE076127}" destId="{64B00181-F938-407C-B28E-78AFF9A1C8A8}" srcOrd="0" destOrd="0" parTransId="{BD595620-B94C-4F18-BBFD-182FD6E8134B}" sibTransId="{77570943-2A64-4B3C-8D0E-446E677B740D}"/>
    <dgm:cxn modelId="{83B684E7-5FF2-4767-8F43-348265D9D90B}" type="presOf" srcId="{64B00181-F938-407C-B28E-78AFF9A1C8A8}" destId="{6EE46115-A4E0-4DB2-A6A7-FB79BDADEC07}" srcOrd="1" destOrd="0" presId="urn:microsoft.com/office/officeart/2005/8/layout/cycle8"/>
    <dgm:cxn modelId="{15EB5B86-84FE-4F97-9B5A-88FCB62807C4}" type="presOf" srcId="{E7A07C66-5FEE-4A39-B64D-46633607CF58}" destId="{DB71D162-F91F-4D28-A8EB-82EA0DAF78E3}" srcOrd="1" destOrd="0" presId="urn:microsoft.com/office/officeart/2005/8/layout/cycle8"/>
    <dgm:cxn modelId="{3D6B7A3E-0A07-4FFC-B525-F0558EBD0120}" type="presParOf" srcId="{17B5AA47-2588-467C-A394-A00A0D59B746}" destId="{30A1C0AC-188D-44B0-9757-77F6930B6155}" srcOrd="0" destOrd="0" presId="urn:microsoft.com/office/officeart/2005/8/layout/cycle8"/>
    <dgm:cxn modelId="{22E5F38C-F30D-4DC6-B00E-F320FDE0A16B}" type="presParOf" srcId="{17B5AA47-2588-467C-A394-A00A0D59B746}" destId="{759FB4E3-7C23-43CE-9C75-C93F05F52C67}" srcOrd="1" destOrd="0" presId="urn:microsoft.com/office/officeart/2005/8/layout/cycle8"/>
    <dgm:cxn modelId="{24AC0F80-C3B1-4B17-ACC5-85128D054D6B}" type="presParOf" srcId="{17B5AA47-2588-467C-A394-A00A0D59B746}" destId="{EA43DFB0-2E24-4A58-A889-0E5CB75A1D9A}" srcOrd="2" destOrd="0" presId="urn:microsoft.com/office/officeart/2005/8/layout/cycle8"/>
    <dgm:cxn modelId="{E0DC4119-A2A4-44BE-B0DE-5902AB6CC6AE}" type="presParOf" srcId="{17B5AA47-2588-467C-A394-A00A0D59B746}" destId="{6EE46115-A4E0-4DB2-A6A7-FB79BDADEC07}" srcOrd="3" destOrd="0" presId="urn:microsoft.com/office/officeart/2005/8/layout/cycle8"/>
    <dgm:cxn modelId="{3907ACAD-8578-47A5-8C79-A9919089A8F4}" type="presParOf" srcId="{17B5AA47-2588-467C-A394-A00A0D59B746}" destId="{41C7934B-65B8-4E48-BE6E-4180AB0D03DA}" srcOrd="4" destOrd="0" presId="urn:microsoft.com/office/officeart/2005/8/layout/cycle8"/>
    <dgm:cxn modelId="{76BEEB69-18A1-4E92-B8FF-8A93A97750E5}" type="presParOf" srcId="{17B5AA47-2588-467C-A394-A00A0D59B746}" destId="{52FBD840-DBFE-4F4D-A586-00BFB18B2366}" srcOrd="5" destOrd="0" presId="urn:microsoft.com/office/officeart/2005/8/layout/cycle8"/>
    <dgm:cxn modelId="{3158F9C8-01B1-44BD-99D0-A4377BE3D955}" type="presParOf" srcId="{17B5AA47-2588-467C-A394-A00A0D59B746}" destId="{B1A9F516-E6B9-421B-BEE0-7CB81A6A737A}" srcOrd="6" destOrd="0" presId="urn:microsoft.com/office/officeart/2005/8/layout/cycle8"/>
    <dgm:cxn modelId="{4AEF131E-9D74-4BFA-B429-106158A88D1C}" type="presParOf" srcId="{17B5AA47-2588-467C-A394-A00A0D59B746}" destId="{1E29B72A-0F6C-4E84-AE3A-488609F1F5DD}" srcOrd="7" destOrd="0" presId="urn:microsoft.com/office/officeart/2005/8/layout/cycle8"/>
    <dgm:cxn modelId="{1BEBFCCC-2E45-4FE7-B6E6-025F94B3DC84}" type="presParOf" srcId="{17B5AA47-2588-467C-A394-A00A0D59B746}" destId="{8DBC4E4D-73D5-45B4-A5F8-AB24091D2389}" srcOrd="8" destOrd="0" presId="urn:microsoft.com/office/officeart/2005/8/layout/cycle8"/>
    <dgm:cxn modelId="{3C50454A-9A15-4FC9-8178-F323B9613100}" type="presParOf" srcId="{17B5AA47-2588-467C-A394-A00A0D59B746}" destId="{8767AC0E-45CB-45CA-9E83-CB882F0080CE}" srcOrd="9" destOrd="0" presId="urn:microsoft.com/office/officeart/2005/8/layout/cycle8"/>
    <dgm:cxn modelId="{9F210D71-DF90-4BBE-93FB-C41E55D863FC}" type="presParOf" srcId="{17B5AA47-2588-467C-A394-A00A0D59B746}" destId="{50C6659F-AF94-4D01-B162-C6FB9C75F7A4}" srcOrd="10" destOrd="0" presId="urn:microsoft.com/office/officeart/2005/8/layout/cycle8"/>
    <dgm:cxn modelId="{C2A983E3-BECE-4AB1-AA0B-1EE758D5300B}" type="presParOf" srcId="{17B5AA47-2588-467C-A394-A00A0D59B746}" destId="{DB71D162-F91F-4D28-A8EB-82EA0DAF78E3}" srcOrd="11" destOrd="0" presId="urn:microsoft.com/office/officeart/2005/8/layout/cycle8"/>
    <dgm:cxn modelId="{B91FD591-3B69-467B-A484-0EA3BE1E6685}" type="presParOf" srcId="{17B5AA47-2588-467C-A394-A00A0D59B746}" destId="{FCB5B578-A929-4223-BB6A-3179A8BC55D1}" srcOrd="12" destOrd="0" presId="urn:microsoft.com/office/officeart/2005/8/layout/cycle8"/>
    <dgm:cxn modelId="{4DA8DC4E-E2F4-4DD4-A6F5-9EF585D7EDE2}" type="presParOf" srcId="{17B5AA47-2588-467C-A394-A00A0D59B746}" destId="{6DE3C92A-C8BA-4092-92CE-EAECAEA26BC5}" srcOrd="13" destOrd="0" presId="urn:microsoft.com/office/officeart/2005/8/layout/cycle8"/>
    <dgm:cxn modelId="{E9BD63A9-F35A-4F9B-9393-6ACC33BF292B}" type="presParOf" srcId="{17B5AA47-2588-467C-A394-A00A0D59B746}" destId="{5A1F27DD-4A48-4080-B655-E1EFA20EB891}" srcOrd="14" destOrd="0" presId="urn:microsoft.com/office/officeart/2005/8/layout/cycle8"/>
  </dgm:cxnLst>
  <dgm:bg>
    <a:solidFill>
      <a:schemeClr val="bg1"/>
    </a:solidFill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1BCB0E5-CD35-47B7-AD15-758C4AFE7763}" type="doc">
      <dgm:prSet loTypeId="urn:microsoft.com/office/officeart/2005/8/layout/list1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CE9B2058-59F9-487F-9E7B-17EF73FF63FC}">
      <dgm:prSet phldrT="[Texto]"/>
      <dgm:spPr/>
      <dgm:t>
        <a:bodyPr/>
        <a:lstStyle/>
        <a:p>
          <a:r>
            <a:rPr lang="pt-BR" b="1" dirty="0" smtClean="0"/>
            <a:t>Fórum e SPD (Situação-Problema-Desafio)</a:t>
          </a:r>
          <a:endParaRPr lang="pt-BR" b="1" dirty="0"/>
        </a:p>
      </dgm:t>
    </dgm:pt>
    <dgm:pt modelId="{DFECEBD4-F571-460F-8E79-B4AA4FDB3D3D}" type="parTrans" cxnId="{35048056-BC3C-4743-9AD5-589BFFC589C5}">
      <dgm:prSet/>
      <dgm:spPr/>
      <dgm:t>
        <a:bodyPr/>
        <a:lstStyle/>
        <a:p>
          <a:endParaRPr lang="pt-BR"/>
        </a:p>
      </dgm:t>
    </dgm:pt>
    <dgm:pt modelId="{4095AE6C-6B66-4C2F-9147-4AF210E35690}" type="sibTrans" cxnId="{35048056-BC3C-4743-9AD5-589BFFC589C5}">
      <dgm:prSet/>
      <dgm:spPr/>
      <dgm:t>
        <a:bodyPr/>
        <a:lstStyle/>
        <a:p>
          <a:endParaRPr lang="pt-BR"/>
        </a:p>
      </dgm:t>
    </dgm:pt>
    <dgm:pt modelId="{AD0AD687-CDDD-462A-AFA6-77B7F16C57D7}">
      <dgm:prSet phldrT="[Texto]"/>
      <dgm:spPr/>
      <dgm:t>
        <a:bodyPr/>
        <a:lstStyle/>
        <a:p>
          <a:r>
            <a:rPr lang="pt-BR" b="1" dirty="0" smtClean="0"/>
            <a:t>Participação e </a:t>
          </a:r>
          <a:r>
            <a:rPr lang="pt-BR" b="1" dirty="0" err="1" smtClean="0"/>
            <a:t>Dessilenciamento</a:t>
          </a:r>
          <a:r>
            <a:rPr lang="pt-BR" b="1" dirty="0" smtClean="0"/>
            <a:t> dos Atores</a:t>
          </a:r>
          <a:endParaRPr lang="pt-BR" b="1" dirty="0"/>
        </a:p>
      </dgm:t>
    </dgm:pt>
    <dgm:pt modelId="{A1F55908-6828-4F3C-94D8-935977060605}" type="parTrans" cxnId="{090D1037-8E4B-46F8-A504-257F4E1D071E}">
      <dgm:prSet/>
      <dgm:spPr/>
      <dgm:t>
        <a:bodyPr/>
        <a:lstStyle/>
        <a:p>
          <a:endParaRPr lang="pt-BR"/>
        </a:p>
      </dgm:t>
    </dgm:pt>
    <dgm:pt modelId="{0DFE7617-2370-4872-BD8C-90BE53A12E23}" type="sibTrans" cxnId="{090D1037-8E4B-46F8-A504-257F4E1D071E}">
      <dgm:prSet/>
      <dgm:spPr/>
      <dgm:t>
        <a:bodyPr/>
        <a:lstStyle/>
        <a:p>
          <a:endParaRPr lang="pt-BR"/>
        </a:p>
      </dgm:t>
    </dgm:pt>
    <dgm:pt modelId="{D72743E5-D8FF-40B0-B8B5-2E945BB1E600}">
      <dgm:prSet phldrT="[Texto]"/>
      <dgm:spPr/>
      <dgm:t>
        <a:bodyPr/>
        <a:lstStyle/>
        <a:p>
          <a:r>
            <a:rPr lang="pt-BR" b="1" dirty="0" smtClean="0"/>
            <a:t>Chamada, Matrícula, Formação e Funcionamento das Turmas de Alfabetização</a:t>
          </a:r>
          <a:endParaRPr lang="pt-BR" b="1" dirty="0"/>
        </a:p>
      </dgm:t>
    </dgm:pt>
    <dgm:pt modelId="{2A931E11-C920-4A58-8220-4E40C696FD3E}" type="parTrans" cxnId="{1F9E7A24-2C3E-4F18-A651-8536C7C6EE3F}">
      <dgm:prSet/>
      <dgm:spPr/>
      <dgm:t>
        <a:bodyPr/>
        <a:lstStyle/>
        <a:p>
          <a:endParaRPr lang="pt-BR"/>
        </a:p>
      </dgm:t>
    </dgm:pt>
    <dgm:pt modelId="{CA3BD4C2-4088-4B57-91E8-A6DEE5B5DE49}" type="sibTrans" cxnId="{1F9E7A24-2C3E-4F18-A651-8536C7C6EE3F}">
      <dgm:prSet/>
      <dgm:spPr/>
      <dgm:t>
        <a:bodyPr/>
        <a:lstStyle/>
        <a:p>
          <a:endParaRPr lang="pt-BR"/>
        </a:p>
      </dgm:t>
    </dgm:pt>
    <dgm:pt modelId="{1AFC93F6-4FBB-485B-BA33-205500BFCBF0}">
      <dgm:prSet phldrT="[Texto]"/>
      <dgm:spPr/>
      <dgm:t>
        <a:bodyPr/>
        <a:lstStyle/>
        <a:p>
          <a:r>
            <a:rPr lang="pt-BR" b="1" dirty="0" smtClean="0"/>
            <a:t>Avaliação</a:t>
          </a:r>
          <a:endParaRPr lang="pt-BR" b="1" dirty="0"/>
        </a:p>
      </dgm:t>
    </dgm:pt>
    <dgm:pt modelId="{F646EAF6-0FC9-46F4-9FD6-DAAC0C061FB6}" type="parTrans" cxnId="{056C626A-2772-4832-A70D-C9181F08F28E}">
      <dgm:prSet/>
      <dgm:spPr/>
      <dgm:t>
        <a:bodyPr/>
        <a:lstStyle/>
        <a:p>
          <a:endParaRPr lang="pt-BR"/>
        </a:p>
      </dgm:t>
    </dgm:pt>
    <dgm:pt modelId="{FD181106-6C1D-4E4F-BE98-46F85580FB60}" type="sibTrans" cxnId="{056C626A-2772-4832-A70D-C9181F08F28E}">
      <dgm:prSet/>
      <dgm:spPr/>
      <dgm:t>
        <a:bodyPr/>
        <a:lstStyle/>
        <a:p>
          <a:endParaRPr lang="pt-BR"/>
        </a:p>
      </dgm:t>
    </dgm:pt>
    <dgm:pt modelId="{752889D9-C0F0-431E-B98F-44ECE19BC33B}">
      <dgm:prSet phldrT="[Texto]"/>
      <dgm:spPr/>
      <dgm:t>
        <a:bodyPr/>
        <a:lstStyle/>
        <a:p>
          <a:r>
            <a:rPr lang="pt-BR" b="1" dirty="0" smtClean="0"/>
            <a:t>A produção do conhecimento historicamente compartilhada e acumulada</a:t>
          </a:r>
          <a:endParaRPr lang="pt-BR" b="1" dirty="0"/>
        </a:p>
      </dgm:t>
    </dgm:pt>
    <dgm:pt modelId="{5373B103-9B50-40D7-98A0-280EFF9F6789}" type="parTrans" cxnId="{894398FB-A45F-4A0E-B46A-1F99E04F012A}">
      <dgm:prSet/>
      <dgm:spPr/>
      <dgm:t>
        <a:bodyPr/>
        <a:lstStyle/>
        <a:p>
          <a:endParaRPr lang="pt-BR"/>
        </a:p>
      </dgm:t>
    </dgm:pt>
    <dgm:pt modelId="{15B11D20-4B10-4F09-A813-4386AD44E6BF}" type="sibTrans" cxnId="{894398FB-A45F-4A0E-B46A-1F99E04F012A}">
      <dgm:prSet/>
      <dgm:spPr/>
      <dgm:t>
        <a:bodyPr/>
        <a:lstStyle/>
        <a:p>
          <a:endParaRPr lang="pt-BR"/>
        </a:p>
      </dgm:t>
    </dgm:pt>
    <dgm:pt modelId="{3421C806-E948-4558-85A1-AA0248E50E32}" type="pres">
      <dgm:prSet presAssocID="{A1BCB0E5-CD35-47B7-AD15-758C4AFE7763}" presName="linear" presStyleCnt="0">
        <dgm:presLayoutVars>
          <dgm:dir/>
          <dgm:animLvl val="lvl"/>
          <dgm:resizeHandles val="exact"/>
        </dgm:presLayoutVars>
      </dgm:prSet>
      <dgm:spPr/>
    </dgm:pt>
    <dgm:pt modelId="{468BB1CF-4789-4490-8290-9470F19A29DF}" type="pres">
      <dgm:prSet presAssocID="{CE9B2058-59F9-487F-9E7B-17EF73FF63FC}" presName="parentLin" presStyleCnt="0"/>
      <dgm:spPr/>
    </dgm:pt>
    <dgm:pt modelId="{42CD00E2-99E9-4743-AC2D-B80DAC503ED8}" type="pres">
      <dgm:prSet presAssocID="{CE9B2058-59F9-487F-9E7B-17EF73FF63FC}" presName="parentLeftMargin" presStyleLbl="node1" presStyleIdx="0" presStyleCnt="5"/>
      <dgm:spPr/>
    </dgm:pt>
    <dgm:pt modelId="{15854E3F-7676-4D5B-B76B-782475596FA1}" type="pres">
      <dgm:prSet presAssocID="{CE9B2058-59F9-487F-9E7B-17EF73FF63FC}" presName="parentText" presStyleLbl="node1" presStyleIdx="0" presStyleCnt="5" custScaleX="13665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42357EF-7126-447D-BC36-1FD8F6892D81}" type="pres">
      <dgm:prSet presAssocID="{CE9B2058-59F9-487F-9E7B-17EF73FF63FC}" presName="negativeSpace" presStyleCnt="0"/>
      <dgm:spPr/>
    </dgm:pt>
    <dgm:pt modelId="{E9DD9510-07D2-4D53-A492-1B5C27625C8C}" type="pres">
      <dgm:prSet presAssocID="{CE9B2058-59F9-487F-9E7B-17EF73FF63FC}" presName="childText" presStyleLbl="conFgAcc1" presStyleIdx="0" presStyleCnt="5">
        <dgm:presLayoutVars>
          <dgm:bulletEnabled val="1"/>
        </dgm:presLayoutVars>
      </dgm:prSet>
      <dgm:spPr/>
    </dgm:pt>
    <dgm:pt modelId="{33F1A869-AC35-4EE1-BF95-5668ED803ADD}" type="pres">
      <dgm:prSet presAssocID="{4095AE6C-6B66-4C2F-9147-4AF210E35690}" presName="spaceBetweenRectangles" presStyleCnt="0"/>
      <dgm:spPr/>
    </dgm:pt>
    <dgm:pt modelId="{1A626904-D4E6-4EA3-B660-30FC74F71CA7}" type="pres">
      <dgm:prSet presAssocID="{AD0AD687-CDDD-462A-AFA6-77B7F16C57D7}" presName="parentLin" presStyleCnt="0"/>
      <dgm:spPr/>
    </dgm:pt>
    <dgm:pt modelId="{5AD07A1B-3626-468E-8A83-569CBD01E623}" type="pres">
      <dgm:prSet presAssocID="{AD0AD687-CDDD-462A-AFA6-77B7F16C57D7}" presName="parentLeftMargin" presStyleLbl="node1" presStyleIdx="0" presStyleCnt="5"/>
      <dgm:spPr/>
    </dgm:pt>
    <dgm:pt modelId="{25E8B878-9875-42AB-8ADD-4695C006F72E}" type="pres">
      <dgm:prSet presAssocID="{AD0AD687-CDDD-462A-AFA6-77B7F16C57D7}" presName="parentText" presStyleLbl="node1" presStyleIdx="1" presStyleCnt="5" custScaleX="136654">
        <dgm:presLayoutVars>
          <dgm:chMax val="0"/>
          <dgm:bulletEnabled val="1"/>
        </dgm:presLayoutVars>
      </dgm:prSet>
      <dgm:spPr/>
    </dgm:pt>
    <dgm:pt modelId="{2494B0ED-EBC9-431E-8FBB-004AFE5E7057}" type="pres">
      <dgm:prSet presAssocID="{AD0AD687-CDDD-462A-AFA6-77B7F16C57D7}" presName="negativeSpace" presStyleCnt="0"/>
      <dgm:spPr/>
    </dgm:pt>
    <dgm:pt modelId="{61B9B4D3-D7DF-4D7B-A888-7E583CE12AA3}" type="pres">
      <dgm:prSet presAssocID="{AD0AD687-CDDD-462A-AFA6-77B7F16C57D7}" presName="childText" presStyleLbl="conFgAcc1" presStyleIdx="1" presStyleCnt="5">
        <dgm:presLayoutVars>
          <dgm:bulletEnabled val="1"/>
        </dgm:presLayoutVars>
      </dgm:prSet>
      <dgm:spPr/>
    </dgm:pt>
    <dgm:pt modelId="{7188E5BA-DC5F-4F3E-A9E3-D522A6CBC15A}" type="pres">
      <dgm:prSet presAssocID="{0DFE7617-2370-4872-BD8C-90BE53A12E23}" presName="spaceBetweenRectangles" presStyleCnt="0"/>
      <dgm:spPr/>
    </dgm:pt>
    <dgm:pt modelId="{624ACC8A-07FA-4304-B01E-767845149DB8}" type="pres">
      <dgm:prSet presAssocID="{D72743E5-D8FF-40B0-B8B5-2E945BB1E600}" presName="parentLin" presStyleCnt="0"/>
      <dgm:spPr/>
    </dgm:pt>
    <dgm:pt modelId="{5787BB5B-83BA-4DDA-99BD-02FE45827820}" type="pres">
      <dgm:prSet presAssocID="{D72743E5-D8FF-40B0-B8B5-2E945BB1E600}" presName="parentLeftMargin" presStyleLbl="node1" presStyleIdx="1" presStyleCnt="5"/>
      <dgm:spPr/>
    </dgm:pt>
    <dgm:pt modelId="{AA2235B4-7DC3-4C2B-9234-BF2728B5D31D}" type="pres">
      <dgm:prSet presAssocID="{D72743E5-D8FF-40B0-B8B5-2E945BB1E600}" presName="parentText" presStyleLbl="node1" presStyleIdx="2" presStyleCnt="5" custScaleX="13665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C493954-27B7-490E-910F-C65FD1EF04A4}" type="pres">
      <dgm:prSet presAssocID="{D72743E5-D8FF-40B0-B8B5-2E945BB1E600}" presName="negativeSpace" presStyleCnt="0"/>
      <dgm:spPr/>
    </dgm:pt>
    <dgm:pt modelId="{5AFF80E1-E674-4BAC-B8AC-D4DDE597A9F9}" type="pres">
      <dgm:prSet presAssocID="{D72743E5-D8FF-40B0-B8B5-2E945BB1E600}" presName="childText" presStyleLbl="conFgAcc1" presStyleIdx="2" presStyleCnt="5">
        <dgm:presLayoutVars>
          <dgm:bulletEnabled val="1"/>
        </dgm:presLayoutVars>
      </dgm:prSet>
      <dgm:spPr/>
    </dgm:pt>
    <dgm:pt modelId="{2D903E39-F64C-4842-9B48-01075E1DE028}" type="pres">
      <dgm:prSet presAssocID="{CA3BD4C2-4088-4B57-91E8-A6DEE5B5DE49}" presName="spaceBetweenRectangles" presStyleCnt="0"/>
      <dgm:spPr/>
    </dgm:pt>
    <dgm:pt modelId="{B8E40DE2-0C87-4F8D-B55A-4B54D5796C77}" type="pres">
      <dgm:prSet presAssocID="{1AFC93F6-4FBB-485B-BA33-205500BFCBF0}" presName="parentLin" presStyleCnt="0"/>
      <dgm:spPr/>
    </dgm:pt>
    <dgm:pt modelId="{D13FF28A-9C4B-4350-91B0-F97613DF1FAB}" type="pres">
      <dgm:prSet presAssocID="{1AFC93F6-4FBB-485B-BA33-205500BFCBF0}" presName="parentLeftMargin" presStyleLbl="node1" presStyleIdx="2" presStyleCnt="5"/>
      <dgm:spPr/>
    </dgm:pt>
    <dgm:pt modelId="{78B7C372-3DB6-4E49-9F87-076E113F6455}" type="pres">
      <dgm:prSet presAssocID="{1AFC93F6-4FBB-485B-BA33-205500BFCBF0}" presName="parentText" presStyleLbl="node1" presStyleIdx="3" presStyleCnt="5" custScaleX="13665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1FE80AD-782F-4372-B941-FC98F83E588D}" type="pres">
      <dgm:prSet presAssocID="{1AFC93F6-4FBB-485B-BA33-205500BFCBF0}" presName="negativeSpace" presStyleCnt="0"/>
      <dgm:spPr/>
    </dgm:pt>
    <dgm:pt modelId="{01F3A480-17E7-4C78-8531-578D29318504}" type="pres">
      <dgm:prSet presAssocID="{1AFC93F6-4FBB-485B-BA33-205500BFCBF0}" presName="childText" presStyleLbl="conFgAcc1" presStyleIdx="3" presStyleCnt="5">
        <dgm:presLayoutVars>
          <dgm:bulletEnabled val="1"/>
        </dgm:presLayoutVars>
      </dgm:prSet>
      <dgm:spPr/>
    </dgm:pt>
    <dgm:pt modelId="{2F2F3302-319E-4356-948C-2FA3F0F6B407}" type="pres">
      <dgm:prSet presAssocID="{FD181106-6C1D-4E4F-BE98-46F85580FB60}" presName="spaceBetweenRectangles" presStyleCnt="0"/>
      <dgm:spPr/>
    </dgm:pt>
    <dgm:pt modelId="{F7346699-3B43-4879-A4ED-AA507BC8AB16}" type="pres">
      <dgm:prSet presAssocID="{752889D9-C0F0-431E-B98F-44ECE19BC33B}" presName="parentLin" presStyleCnt="0"/>
      <dgm:spPr/>
    </dgm:pt>
    <dgm:pt modelId="{CC6988B8-7CC2-4472-BE71-88534F33F693}" type="pres">
      <dgm:prSet presAssocID="{752889D9-C0F0-431E-B98F-44ECE19BC33B}" presName="parentLeftMargin" presStyleLbl="node1" presStyleIdx="3" presStyleCnt="5"/>
      <dgm:spPr/>
    </dgm:pt>
    <dgm:pt modelId="{DC3F1EB0-9BCA-48D2-BD04-5D33D0DE7FD1}" type="pres">
      <dgm:prSet presAssocID="{752889D9-C0F0-431E-B98F-44ECE19BC33B}" presName="parentText" presStyleLbl="node1" presStyleIdx="4" presStyleCnt="5" custScaleX="13665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ACAA07D-DCF0-4093-9F0E-443E51A75F03}" type="pres">
      <dgm:prSet presAssocID="{752889D9-C0F0-431E-B98F-44ECE19BC33B}" presName="negativeSpace" presStyleCnt="0"/>
      <dgm:spPr/>
    </dgm:pt>
    <dgm:pt modelId="{D416E028-38E0-49BD-ACC2-D320C91D9355}" type="pres">
      <dgm:prSet presAssocID="{752889D9-C0F0-431E-B98F-44ECE19BC33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7305C56D-B802-4633-B42C-AB66009DBCFC}" type="presOf" srcId="{D72743E5-D8FF-40B0-B8B5-2E945BB1E600}" destId="{AA2235B4-7DC3-4C2B-9234-BF2728B5D31D}" srcOrd="1" destOrd="0" presId="urn:microsoft.com/office/officeart/2005/8/layout/list1"/>
    <dgm:cxn modelId="{FA81CB64-2165-4A13-B714-77898B98B348}" type="presOf" srcId="{1AFC93F6-4FBB-485B-BA33-205500BFCBF0}" destId="{D13FF28A-9C4B-4350-91B0-F97613DF1FAB}" srcOrd="0" destOrd="0" presId="urn:microsoft.com/office/officeart/2005/8/layout/list1"/>
    <dgm:cxn modelId="{35048056-BC3C-4743-9AD5-589BFFC589C5}" srcId="{A1BCB0E5-CD35-47B7-AD15-758C4AFE7763}" destId="{CE9B2058-59F9-487F-9E7B-17EF73FF63FC}" srcOrd="0" destOrd="0" parTransId="{DFECEBD4-F571-460F-8E79-B4AA4FDB3D3D}" sibTransId="{4095AE6C-6B66-4C2F-9147-4AF210E35690}"/>
    <dgm:cxn modelId="{894398FB-A45F-4A0E-B46A-1F99E04F012A}" srcId="{A1BCB0E5-CD35-47B7-AD15-758C4AFE7763}" destId="{752889D9-C0F0-431E-B98F-44ECE19BC33B}" srcOrd="4" destOrd="0" parTransId="{5373B103-9B50-40D7-98A0-280EFF9F6789}" sibTransId="{15B11D20-4B10-4F09-A813-4386AD44E6BF}"/>
    <dgm:cxn modelId="{F7D95ACD-0384-483F-92EF-8AF56E19E6E8}" type="presOf" srcId="{CE9B2058-59F9-487F-9E7B-17EF73FF63FC}" destId="{15854E3F-7676-4D5B-B76B-782475596FA1}" srcOrd="1" destOrd="0" presId="urn:microsoft.com/office/officeart/2005/8/layout/list1"/>
    <dgm:cxn modelId="{0DE593D7-234E-4EE8-A01A-D4B77A4A96B9}" type="presOf" srcId="{A1BCB0E5-CD35-47B7-AD15-758C4AFE7763}" destId="{3421C806-E948-4558-85A1-AA0248E50E32}" srcOrd="0" destOrd="0" presId="urn:microsoft.com/office/officeart/2005/8/layout/list1"/>
    <dgm:cxn modelId="{090D1037-8E4B-46F8-A504-257F4E1D071E}" srcId="{A1BCB0E5-CD35-47B7-AD15-758C4AFE7763}" destId="{AD0AD687-CDDD-462A-AFA6-77B7F16C57D7}" srcOrd="1" destOrd="0" parTransId="{A1F55908-6828-4F3C-94D8-935977060605}" sibTransId="{0DFE7617-2370-4872-BD8C-90BE53A12E23}"/>
    <dgm:cxn modelId="{1F9E7A24-2C3E-4F18-A651-8536C7C6EE3F}" srcId="{A1BCB0E5-CD35-47B7-AD15-758C4AFE7763}" destId="{D72743E5-D8FF-40B0-B8B5-2E945BB1E600}" srcOrd="2" destOrd="0" parTransId="{2A931E11-C920-4A58-8220-4E40C696FD3E}" sibTransId="{CA3BD4C2-4088-4B57-91E8-A6DEE5B5DE49}"/>
    <dgm:cxn modelId="{056C626A-2772-4832-A70D-C9181F08F28E}" srcId="{A1BCB0E5-CD35-47B7-AD15-758C4AFE7763}" destId="{1AFC93F6-4FBB-485B-BA33-205500BFCBF0}" srcOrd="3" destOrd="0" parTransId="{F646EAF6-0FC9-46F4-9FD6-DAAC0C061FB6}" sibTransId="{FD181106-6C1D-4E4F-BE98-46F85580FB60}"/>
    <dgm:cxn modelId="{D007D8F7-5508-4C6D-8014-2538AB00E69C}" type="presOf" srcId="{752889D9-C0F0-431E-B98F-44ECE19BC33B}" destId="{DC3F1EB0-9BCA-48D2-BD04-5D33D0DE7FD1}" srcOrd="1" destOrd="0" presId="urn:microsoft.com/office/officeart/2005/8/layout/list1"/>
    <dgm:cxn modelId="{58AFA3B3-E129-4B39-803E-47EBED4C017E}" type="presOf" srcId="{CE9B2058-59F9-487F-9E7B-17EF73FF63FC}" destId="{42CD00E2-99E9-4743-AC2D-B80DAC503ED8}" srcOrd="0" destOrd="0" presId="urn:microsoft.com/office/officeart/2005/8/layout/list1"/>
    <dgm:cxn modelId="{EB2AA61B-6BE7-4F97-9D0E-46B2DAA28240}" type="presOf" srcId="{AD0AD687-CDDD-462A-AFA6-77B7F16C57D7}" destId="{5AD07A1B-3626-468E-8A83-569CBD01E623}" srcOrd="0" destOrd="0" presId="urn:microsoft.com/office/officeart/2005/8/layout/list1"/>
    <dgm:cxn modelId="{2E383B49-DA47-4F5E-B1E7-60338FAF5AC2}" type="presOf" srcId="{1AFC93F6-4FBB-485B-BA33-205500BFCBF0}" destId="{78B7C372-3DB6-4E49-9F87-076E113F6455}" srcOrd="1" destOrd="0" presId="urn:microsoft.com/office/officeart/2005/8/layout/list1"/>
    <dgm:cxn modelId="{30B23B13-782E-48F4-9C4D-7CF9CAB83D0E}" type="presOf" srcId="{D72743E5-D8FF-40B0-B8B5-2E945BB1E600}" destId="{5787BB5B-83BA-4DDA-99BD-02FE45827820}" srcOrd="0" destOrd="0" presId="urn:microsoft.com/office/officeart/2005/8/layout/list1"/>
    <dgm:cxn modelId="{88BBF7A4-97AA-4F05-B8B0-5DA0A12D37E5}" type="presOf" srcId="{AD0AD687-CDDD-462A-AFA6-77B7F16C57D7}" destId="{25E8B878-9875-42AB-8ADD-4695C006F72E}" srcOrd="1" destOrd="0" presId="urn:microsoft.com/office/officeart/2005/8/layout/list1"/>
    <dgm:cxn modelId="{C249FB62-42D6-4DA7-B09C-48B7C33E93B9}" type="presOf" srcId="{752889D9-C0F0-431E-B98F-44ECE19BC33B}" destId="{CC6988B8-7CC2-4472-BE71-88534F33F693}" srcOrd="0" destOrd="0" presId="urn:microsoft.com/office/officeart/2005/8/layout/list1"/>
    <dgm:cxn modelId="{774C2DD1-EE56-4B74-A30A-DCDEDA97A362}" type="presParOf" srcId="{3421C806-E948-4558-85A1-AA0248E50E32}" destId="{468BB1CF-4789-4490-8290-9470F19A29DF}" srcOrd="0" destOrd="0" presId="urn:microsoft.com/office/officeart/2005/8/layout/list1"/>
    <dgm:cxn modelId="{14D24564-8E41-4205-8FCD-8EF47457D503}" type="presParOf" srcId="{468BB1CF-4789-4490-8290-9470F19A29DF}" destId="{42CD00E2-99E9-4743-AC2D-B80DAC503ED8}" srcOrd="0" destOrd="0" presId="urn:microsoft.com/office/officeart/2005/8/layout/list1"/>
    <dgm:cxn modelId="{7518367D-C3B1-483B-8E9F-4CED995FBD87}" type="presParOf" srcId="{468BB1CF-4789-4490-8290-9470F19A29DF}" destId="{15854E3F-7676-4D5B-B76B-782475596FA1}" srcOrd="1" destOrd="0" presId="urn:microsoft.com/office/officeart/2005/8/layout/list1"/>
    <dgm:cxn modelId="{A88578ED-5FB3-4FB2-B543-C442B29A1F4D}" type="presParOf" srcId="{3421C806-E948-4558-85A1-AA0248E50E32}" destId="{042357EF-7126-447D-BC36-1FD8F6892D81}" srcOrd="1" destOrd="0" presId="urn:microsoft.com/office/officeart/2005/8/layout/list1"/>
    <dgm:cxn modelId="{B1218519-05C3-4055-B81F-C6A7236B8F03}" type="presParOf" srcId="{3421C806-E948-4558-85A1-AA0248E50E32}" destId="{E9DD9510-07D2-4D53-A492-1B5C27625C8C}" srcOrd="2" destOrd="0" presId="urn:microsoft.com/office/officeart/2005/8/layout/list1"/>
    <dgm:cxn modelId="{A1496E5B-48FC-40F3-A850-F2BAC5457BE2}" type="presParOf" srcId="{3421C806-E948-4558-85A1-AA0248E50E32}" destId="{33F1A869-AC35-4EE1-BF95-5668ED803ADD}" srcOrd="3" destOrd="0" presId="urn:microsoft.com/office/officeart/2005/8/layout/list1"/>
    <dgm:cxn modelId="{EC5733C9-B933-4B50-BB27-C857FC741288}" type="presParOf" srcId="{3421C806-E948-4558-85A1-AA0248E50E32}" destId="{1A626904-D4E6-4EA3-B660-30FC74F71CA7}" srcOrd="4" destOrd="0" presId="urn:microsoft.com/office/officeart/2005/8/layout/list1"/>
    <dgm:cxn modelId="{E33582BC-32C4-4869-A7CD-FB3BBDD19509}" type="presParOf" srcId="{1A626904-D4E6-4EA3-B660-30FC74F71CA7}" destId="{5AD07A1B-3626-468E-8A83-569CBD01E623}" srcOrd="0" destOrd="0" presId="urn:microsoft.com/office/officeart/2005/8/layout/list1"/>
    <dgm:cxn modelId="{03D5E081-9E6F-4AF1-8E9B-26874A6CBEFA}" type="presParOf" srcId="{1A626904-D4E6-4EA3-B660-30FC74F71CA7}" destId="{25E8B878-9875-42AB-8ADD-4695C006F72E}" srcOrd="1" destOrd="0" presId="urn:microsoft.com/office/officeart/2005/8/layout/list1"/>
    <dgm:cxn modelId="{FD1CC419-1408-4BA4-A7DC-9FE6882AEDC2}" type="presParOf" srcId="{3421C806-E948-4558-85A1-AA0248E50E32}" destId="{2494B0ED-EBC9-431E-8FBB-004AFE5E7057}" srcOrd="5" destOrd="0" presId="urn:microsoft.com/office/officeart/2005/8/layout/list1"/>
    <dgm:cxn modelId="{809D1FCB-0CBA-4D3E-89BF-EAE0A9D17966}" type="presParOf" srcId="{3421C806-E948-4558-85A1-AA0248E50E32}" destId="{61B9B4D3-D7DF-4D7B-A888-7E583CE12AA3}" srcOrd="6" destOrd="0" presId="urn:microsoft.com/office/officeart/2005/8/layout/list1"/>
    <dgm:cxn modelId="{EF91D980-F3B5-4FB9-BC62-F9A5DD708BAF}" type="presParOf" srcId="{3421C806-E948-4558-85A1-AA0248E50E32}" destId="{7188E5BA-DC5F-4F3E-A9E3-D522A6CBC15A}" srcOrd="7" destOrd="0" presId="urn:microsoft.com/office/officeart/2005/8/layout/list1"/>
    <dgm:cxn modelId="{E40D044B-8FD8-44F9-A6F6-DA46531C88B2}" type="presParOf" srcId="{3421C806-E948-4558-85A1-AA0248E50E32}" destId="{624ACC8A-07FA-4304-B01E-767845149DB8}" srcOrd="8" destOrd="0" presId="urn:microsoft.com/office/officeart/2005/8/layout/list1"/>
    <dgm:cxn modelId="{ABF656CF-91D9-4BF3-914D-59118D216BFD}" type="presParOf" srcId="{624ACC8A-07FA-4304-B01E-767845149DB8}" destId="{5787BB5B-83BA-4DDA-99BD-02FE45827820}" srcOrd="0" destOrd="0" presId="urn:microsoft.com/office/officeart/2005/8/layout/list1"/>
    <dgm:cxn modelId="{47628217-61CE-463B-B25E-51A14451A588}" type="presParOf" srcId="{624ACC8A-07FA-4304-B01E-767845149DB8}" destId="{AA2235B4-7DC3-4C2B-9234-BF2728B5D31D}" srcOrd="1" destOrd="0" presId="urn:microsoft.com/office/officeart/2005/8/layout/list1"/>
    <dgm:cxn modelId="{C816C6A8-1E79-43D7-B485-13A6D6DAEC49}" type="presParOf" srcId="{3421C806-E948-4558-85A1-AA0248E50E32}" destId="{6C493954-27B7-490E-910F-C65FD1EF04A4}" srcOrd="9" destOrd="0" presId="urn:microsoft.com/office/officeart/2005/8/layout/list1"/>
    <dgm:cxn modelId="{8607D684-D242-4A71-B80D-DE9FB8B3D759}" type="presParOf" srcId="{3421C806-E948-4558-85A1-AA0248E50E32}" destId="{5AFF80E1-E674-4BAC-B8AC-D4DDE597A9F9}" srcOrd="10" destOrd="0" presId="urn:microsoft.com/office/officeart/2005/8/layout/list1"/>
    <dgm:cxn modelId="{9ED05537-5C1D-4D0E-A37B-BB1AD6277BB0}" type="presParOf" srcId="{3421C806-E948-4558-85A1-AA0248E50E32}" destId="{2D903E39-F64C-4842-9B48-01075E1DE028}" srcOrd="11" destOrd="0" presId="urn:microsoft.com/office/officeart/2005/8/layout/list1"/>
    <dgm:cxn modelId="{1FA70492-EF4D-4817-BACC-C6FECDC876B1}" type="presParOf" srcId="{3421C806-E948-4558-85A1-AA0248E50E32}" destId="{B8E40DE2-0C87-4F8D-B55A-4B54D5796C77}" srcOrd="12" destOrd="0" presId="urn:microsoft.com/office/officeart/2005/8/layout/list1"/>
    <dgm:cxn modelId="{BF69D906-EEA7-4457-8DFF-335A2459C3B5}" type="presParOf" srcId="{B8E40DE2-0C87-4F8D-B55A-4B54D5796C77}" destId="{D13FF28A-9C4B-4350-91B0-F97613DF1FAB}" srcOrd="0" destOrd="0" presId="urn:microsoft.com/office/officeart/2005/8/layout/list1"/>
    <dgm:cxn modelId="{A6EBC4AD-53FB-4A1B-A066-F01E0ECE07FA}" type="presParOf" srcId="{B8E40DE2-0C87-4F8D-B55A-4B54D5796C77}" destId="{78B7C372-3DB6-4E49-9F87-076E113F6455}" srcOrd="1" destOrd="0" presId="urn:microsoft.com/office/officeart/2005/8/layout/list1"/>
    <dgm:cxn modelId="{7AE21F6B-5F22-408F-B815-DB7842A01310}" type="presParOf" srcId="{3421C806-E948-4558-85A1-AA0248E50E32}" destId="{D1FE80AD-782F-4372-B941-FC98F83E588D}" srcOrd="13" destOrd="0" presId="urn:microsoft.com/office/officeart/2005/8/layout/list1"/>
    <dgm:cxn modelId="{F4813942-AE68-4FAE-AA98-64BD31910E87}" type="presParOf" srcId="{3421C806-E948-4558-85A1-AA0248E50E32}" destId="{01F3A480-17E7-4C78-8531-578D29318504}" srcOrd="14" destOrd="0" presId="urn:microsoft.com/office/officeart/2005/8/layout/list1"/>
    <dgm:cxn modelId="{2BFFE0E0-A98F-430F-8309-A33CD8A535B0}" type="presParOf" srcId="{3421C806-E948-4558-85A1-AA0248E50E32}" destId="{2F2F3302-319E-4356-948C-2FA3F0F6B407}" srcOrd="15" destOrd="0" presId="urn:microsoft.com/office/officeart/2005/8/layout/list1"/>
    <dgm:cxn modelId="{FFA7104A-D887-426A-905C-476CD0057E94}" type="presParOf" srcId="{3421C806-E948-4558-85A1-AA0248E50E32}" destId="{F7346699-3B43-4879-A4ED-AA507BC8AB16}" srcOrd="16" destOrd="0" presId="urn:microsoft.com/office/officeart/2005/8/layout/list1"/>
    <dgm:cxn modelId="{4B822562-6543-460B-8469-7952BE4F4E30}" type="presParOf" srcId="{F7346699-3B43-4879-A4ED-AA507BC8AB16}" destId="{CC6988B8-7CC2-4472-BE71-88534F33F693}" srcOrd="0" destOrd="0" presId="urn:microsoft.com/office/officeart/2005/8/layout/list1"/>
    <dgm:cxn modelId="{7EA4A8A2-948F-4370-B07C-81DD420D3109}" type="presParOf" srcId="{F7346699-3B43-4879-A4ED-AA507BC8AB16}" destId="{DC3F1EB0-9BCA-48D2-BD04-5D33D0DE7FD1}" srcOrd="1" destOrd="0" presId="urn:microsoft.com/office/officeart/2005/8/layout/list1"/>
    <dgm:cxn modelId="{EF10A09F-0353-4BD8-A066-C063A5D61C36}" type="presParOf" srcId="{3421C806-E948-4558-85A1-AA0248E50E32}" destId="{AACAA07D-DCF0-4093-9F0E-443E51A75F03}" srcOrd="17" destOrd="0" presId="urn:microsoft.com/office/officeart/2005/8/layout/list1"/>
    <dgm:cxn modelId="{64108299-376D-469F-8D66-4B71168C9900}" type="presParOf" srcId="{3421C806-E948-4558-85A1-AA0248E50E32}" destId="{D416E028-38E0-49BD-ACC2-D320C91D935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9CE8C3B-D568-41A5-BF91-9A69DE076127}" type="doc">
      <dgm:prSet loTypeId="urn:microsoft.com/office/officeart/2005/8/layout/cycle8" loCatId="cycle" qsTypeId="urn:microsoft.com/office/officeart/2005/8/quickstyle/3d9" qsCatId="3D" csTypeId="urn:microsoft.com/office/officeart/2005/8/colors/accent1_2" csCatId="accent1" phldr="1"/>
      <dgm:spPr>
        <a:scene3d>
          <a:camera prst="perspectiveRelaxed">
            <a:rot lat="19149996" lon="20104178" rev="1577324"/>
          </a:camera>
          <a:lightRig rig="balanced" dir="t"/>
          <a:backdrop>
            <a:anchor x="0" y="0" z="-210000"/>
            <a:norm dx="0" dy="0" dz="914400"/>
            <a:up dx="0" dy="914400" dz="0"/>
          </a:backdrop>
        </a:scene3d>
      </dgm:spPr>
    </dgm:pt>
    <dgm:pt modelId="{64B00181-F938-407C-B28E-78AFF9A1C8A8}">
      <dgm:prSet phldrT="[Texto]"/>
      <dgm:spPr>
        <a:effectLst/>
      </dgm:spPr>
      <dgm:t>
        <a:bodyPr/>
        <a:lstStyle/>
        <a:p>
          <a:r>
            <a:rPr lang="pt-BR" b="0" dirty="0" smtClean="0"/>
            <a:t>CEDEP</a:t>
          </a:r>
          <a:endParaRPr lang="pt-BR" b="0" dirty="0"/>
        </a:p>
      </dgm:t>
    </dgm:pt>
    <dgm:pt modelId="{BD595620-B94C-4F18-BBFD-182FD6E8134B}" type="parTrans" cxnId="{9C7863AF-1806-4D20-87D5-AC2D732CFE8C}">
      <dgm:prSet/>
      <dgm:spPr/>
      <dgm:t>
        <a:bodyPr/>
        <a:lstStyle/>
        <a:p>
          <a:endParaRPr lang="pt-BR"/>
        </a:p>
      </dgm:t>
    </dgm:pt>
    <dgm:pt modelId="{77570943-2A64-4B3C-8D0E-446E677B740D}" type="sibTrans" cxnId="{9C7863AF-1806-4D20-87D5-AC2D732CFE8C}">
      <dgm:prSet/>
      <dgm:spPr/>
      <dgm:t>
        <a:bodyPr/>
        <a:lstStyle/>
        <a:p>
          <a:endParaRPr lang="pt-BR"/>
        </a:p>
      </dgm:t>
    </dgm:pt>
    <dgm:pt modelId="{B01186F4-CCDB-4479-8ABC-E9724CBDF769}">
      <dgm:prSet phldrT="[Texto]"/>
      <dgm:spPr>
        <a:effectLst>
          <a:glow rad="927100">
            <a:schemeClr val="accent6">
              <a:satMod val="175000"/>
              <a:alpha val="55000"/>
            </a:schemeClr>
          </a:glow>
        </a:effectLst>
      </dgm:spPr>
      <dgm:t>
        <a:bodyPr/>
        <a:lstStyle/>
        <a:p>
          <a:r>
            <a:rPr lang="pt-BR" b="1" dirty="0" smtClean="0"/>
            <a:t>UnB</a:t>
          </a:r>
          <a:endParaRPr lang="pt-BR" b="1" dirty="0"/>
        </a:p>
      </dgm:t>
    </dgm:pt>
    <dgm:pt modelId="{DFB9C73E-2A55-45BA-917D-29BA4B52FC56}" type="parTrans" cxnId="{1A28B313-E543-4E40-9648-14FF41E8BFEB}">
      <dgm:prSet/>
      <dgm:spPr/>
      <dgm:t>
        <a:bodyPr/>
        <a:lstStyle/>
        <a:p>
          <a:endParaRPr lang="pt-BR"/>
        </a:p>
      </dgm:t>
    </dgm:pt>
    <dgm:pt modelId="{791A1E22-C448-4C10-A96A-55800EBCE2EE}" type="sibTrans" cxnId="{1A28B313-E543-4E40-9648-14FF41E8BFEB}">
      <dgm:prSet/>
      <dgm:spPr/>
      <dgm:t>
        <a:bodyPr/>
        <a:lstStyle/>
        <a:p>
          <a:endParaRPr lang="pt-BR"/>
        </a:p>
      </dgm:t>
    </dgm:pt>
    <dgm:pt modelId="{E7A07C66-5FEE-4A39-B64D-46633607CF58}">
      <dgm:prSet phldrT="[Texto]" custT="1"/>
      <dgm:spPr>
        <a:effectLst/>
        <a:sp3d extrusionH="152250" prstMaterial="matte">
          <a:bevelT w="165100" prst="coolSlant"/>
        </a:sp3d>
      </dgm:spPr>
      <dgm:t>
        <a:bodyPr>
          <a:sp3d extrusionH="28000" prstMaterial="matte"/>
        </a:bodyPr>
        <a:lstStyle/>
        <a:p>
          <a:r>
            <a:rPr lang="pt-BR" sz="2000" b="0" baseline="0" dirty="0" smtClean="0">
              <a:solidFill>
                <a:schemeClr val="bg1"/>
              </a:solidFill>
            </a:rPr>
            <a:t>EC 03</a:t>
          </a:r>
          <a:endParaRPr lang="pt-BR" sz="2000" b="0" baseline="0" dirty="0">
            <a:solidFill>
              <a:schemeClr val="bg1"/>
            </a:solidFill>
          </a:endParaRPr>
        </a:p>
      </dgm:t>
    </dgm:pt>
    <dgm:pt modelId="{20E527A2-9791-4993-80B5-6242E16A11C8}" type="parTrans" cxnId="{64696396-6EB9-42D1-8E35-53E202827195}">
      <dgm:prSet/>
      <dgm:spPr/>
      <dgm:t>
        <a:bodyPr/>
        <a:lstStyle/>
        <a:p>
          <a:endParaRPr lang="pt-BR"/>
        </a:p>
      </dgm:t>
    </dgm:pt>
    <dgm:pt modelId="{3180475D-1B42-486C-A225-5EDAD31BCCEE}" type="sibTrans" cxnId="{64696396-6EB9-42D1-8E35-53E202827195}">
      <dgm:prSet/>
      <dgm:spPr/>
      <dgm:t>
        <a:bodyPr/>
        <a:lstStyle/>
        <a:p>
          <a:endParaRPr lang="pt-BR"/>
        </a:p>
      </dgm:t>
    </dgm:pt>
    <dgm:pt modelId="{17B5AA47-2588-467C-A394-A00A0D59B746}" type="pres">
      <dgm:prSet presAssocID="{39CE8C3B-D568-41A5-BF91-9A69DE076127}" presName="compositeShape" presStyleCnt="0">
        <dgm:presLayoutVars>
          <dgm:chMax val="7"/>
          <dgm:dir/>
          <dgm:resizeHandles val="exact"/>
        </dgm:presLayoutVars>
      </dgm:prSet>
      <dgm:spPr/>
    </dgm:pt>
    <dgm:pt modelId="{30A1C0AC-188D-44B0-9757-77F6930B6155}" type="pres">
      <dgm:prSet presAssocID="{39CE8C3B-D568-41A5-BF91-9A69DE076127}" presName="wedge1" presStyleLbl="node1" presStyleIdx="0" presStyleCnt="3"/>
      <dgm:spPr/>
      <dgm:t>
        <a:bodyPr/>
        <a:lstStyle/>
        <a:p>
          <a:endParaRPr lang="pt-BR"/>
        </a:p>
      </dgm:t>
    </dgm:pt>
    <dgm:pt modelId="{759FB4E3-7C23-43CE-9C75-C93F05F52C67}" type="pres">
      <dgm:prSet presAssocID="{39CE8C3B-D568-41A5-BF91-9A69DE076127}" presName="dummy1a" presStyleCnt="0"/>
      <dgm:spPr/>
    </dgm:pt>
    <dgm:pt modelId="{EA43DFB0-2E24-4A58-A889-0E5CB75A1D9A}" type="pres">
      <dgm:prSet presAssocID="{39CE8C3B-D568-41A5-BF91-9A69DE076127}" presName="dummy1b" presStyleCnt="0"/>
      <dgm:spPr/>
    </dgm:pt>
    <dgm:pt modelId="{6EE46115-A4E0-4DB2-A6A7-FB79BDADEC07}" type="pres">
      <dgm:prSet presAssocID="{39CE8C3B-D568-41A5-BF91-9A69DE076127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1C7934B-65B8-4E48-BE6E-4180AB0D03DA}" type="pres">
      <dgm:prSet presAssocID="{39CE8C3B-D568-41A5-BF91-9A69DE076127}" presName="wedge2" presStyleLbl="node1" presStyleIdx="1" presStyleCnt="3"/>
      <dgm:spPr/>
      <dgm:t>
        <a:bodyPr/>
        <a:lstStyle/>
        <a:p>
          <a:endParaRPr lang="pt-BR"/>
        </a:p>
      </dgm:t>
    </dgm:pt>
    <dgm:pt modelId="{52FBD840-DBFE-4F4D-A586-00BFB18B2366}" type="pres">
      <dgm:prSet presAssocID="{39CE8C3B-D568-41A5-BF91-9A69DE076127}" presName="dummy2a" presStyleCnt="0"/>
      <dgm:spPr/>
    </dgm:pt>
    <dgm:pt modelId="{B1A9F516-E6B9-421B-BEE0-7CB81A6A737A}" type="pres">
      <dgm:prSet presAssocID="{39CE8C3B-D568-41A5-BF91-9A69DE076127}" presName="dummy2b" presStyleCnt="0"/>
      <dgm:spPr/>
    </dgm:pt>
    <dgm:pt modelId="{1E29B72A-0F6C-4E84-AE3A-488609F1F5DD}" type="pres">
      <dgm:prSet presAssocID="{39CE8C3B-D568-41A5-BF91-9A69DE076127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DBC4E4D-73D5-45B4-A5F8-AB24091D2389}" type="pres">
      <dgm:prSet presAssocID="{39CE8C3B-D568-41A5-BF91-9A69DE076127}" presName="wedge3" presStyleLbl="node1" presStyleIdx="2" presStyleCnt="3"/>
      <dgm:spPr/>
      <dgm:t>
        <a:bodyPr/>
        <a:lstStyle/>
        <a:p>
          <a:endParaRPr lang="pt-BR"/>
        </a:p>
      </dgm:t>
    </dgm:pt>
    <dgm:pt modelId="{8767AC0E-45CB-45CA-9E83-CB882F0080CE}" type="pres">
      <dgm:prSet presAssocID="{39CE8C3B-D568-41A5-BF91-9A69DE076127}" presName="dummy3a" presStyleCnt="0"/>
      <dgm:spPr/>
    </dgm:pt>
    <dgm:pt modelId="{50C6659F-AF94-4D01-B162-C6FB9C75F7A4}" type="pres">
      <dgm:prSet presAssocID="{39CE8C3B-D568-41A5-BF91-9A69DE076127}" presName="dummy3b" presStyleCnt="0"/>
      <dgm:spPr/>
    </dgm:pt>
    <dgm:pt modelId="{DB71D162-F91F-4D28-A8EB-82EA0DAF78E3}" type="pres">
      <dgm:prSet presAssocID="{39CE8C3B-D568-41A5-BF91-9A69DE076127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CB5B578-A929-4223-BB6A-3179A8BC55D1}" type="pres">
      <dgm:prSet presAssocID="{77570943-2A64-4B3C-8D0E-446E677B740D}" presName="arrowWedge1" presStyleLbl="fgSibTrans2D1" presStyleIdx="0" presStyleCnt="3"/>
      <dgm:spPr/>
    </dgm:pt>
    <dgm:pt modelId="{6DE3C92A-C8BA-4092-92CE-EAECAEA26BC5}" type="pres">
      <dgm:prSet presAssocID="{791A1E22-C448-4C10-A96A-55800EBCE2EE}" presName="arrowWedge2" presStyleLbl="fgSibTrans2D1" presStyleIdx="1" presStyleCnt="3"/>
      <dgm:spPr/>
    </dgm:pt>
    <dgm:pt modelId="{5A1F27DD-4A48-4080-B655-E1EFA20EB891}" type="pres">
      <dgm:prSet presAssocID="{3180475D-1B42-486C-A225-5EDAD31BCCEE}" presName="arrowWedge3" presStyleLbl="fgSibTrans2D1" presStyleIdx="2" presStyleCnt="3"/>
      <dgm:spPr/>
    </dgm:pt>
  </dgm:ptLst>
  <dgm:cxnLst>
    <dgm:cxn modelId="{1A28B313-E543-4E40-9648-14FF41E8BFEB}" srcId="{39CE8C3B-D568-41A5-BF91-9A69DE076127}" destId="{B01186F4-CCDB-4479-8ABC-E9724CBDF769}" srcOrd="1" destOrd="0" parTransId="{DFB9C73E-2A55-45BA-917D-29BA4B52FC56}" sibTransId="{791A1E22-C448-4C10-A96A-55800EBCE2EE}"/>
    <dgm:cxn modelId="{BEA5659F-84EB-45BA-B73D-3D9A819E4298}" type="presOf" srcId="{39CE8C3B-D568-41A5-BF91-9A69DE076127}" destId="{17B5AA47-2588-467C-A394-A00A0D59B746}" srcOrd="0" destOrd="0" presId="urn:microsoft.com/office/officeart/2005/8/layout/cycle8"/>
    <dgm:cxn modelId="{E92F8991-3150-43F1-B88C-9AF92AC8C73C}" type="presOf" srcId="{E7A07C66-5FEE-4A39-B64D-46633607CF58}" destId="{8DBC4E4D-73D5-45B4-A5F8-AB24091D2389}" srcOrd="0" destOrd="0" presId="urn:microsoft.com/office/officeart/2005/8/layout/cycle8"/>
    <dgm:cxn modelId="{64696396-6EB9-42D1-8E35-53E202827195}" srcId="{39CE8C3B-D568-41A5-BF91-9A69DE076127}" destId="{E7A07C66-5FEE-4A39-B64D-46633607CF58}" srcOrd="2" destOrd="0" parTransId="{20E527A2-9791-4993-80B5-6242E16A11C8}" sibTransId="{3180475D-1B42-486C-A225-5EDAD31BCCEE}"/>
    <dgm:cxn modelId="{52727F49-7821-4CAE-A7E6-CBCADA441700}" type="presOf" srcId="{B01186F4-CCDB-4479-8ABC-E9724CBDF769}" destId="{41C7934B-65B8-4E48-BE6E-4180AB0D03DA}" srcOrd="0" destOrd="0" presId="urn:microsoft.com/office/officeart/2005/8/layout/cycle8"/>
    <dgm:cxn modelId="{6FCF078A-DE3A-45D3-80AE-D365594D570F}" type="presOf" srcId="{64B00181-F938-407C-B28E-78AFF9A1C8A8}" destId="{30A1C0AC-188D-44B0-9757-77F6930B6155}" srcOrd="0" destOrd="0" presId="urn:microsoft.com/office/officeart/2005/8/layout/cycle8"/>
    <dgm:cxn modelId="{9C7863AF-1806-4D20-87D5-AC2D732CFE8C}" srcId="{39CE8C3B-D568-41A5-BF91-9A69DE076127}" destId="{64B00181-F938-407C-B28E-78AFF9A1C8A8}" srcOrd="0" destOrd="0" parTransId="{BD595620-B94C-4F18-BBFD-182FD6E8134B}" sibTransId="{77570943-2A64-4B3C-8D0E-446E677B740D}"/>
    <dgm:cxn modelId="{3EA2B292-98A0-47D4-9491-C2C6208418E7}" type="presOf" srcId="{E7A07C66-5FEE-4A39-B64D-46633607CF58}" destId="{DB71D162-F91F-4D28-A8EB-82EA0DAF78E3}" srcOrd="1" destOrd="0" presId="urn:microsoft.com/office/officeart/2005/8/layout/cycle8"/>
    <dgm:cxn modelId="{B75961AD-DD91-4502-AB84-271D2EA8D65C}" type="presOf" srcId="{64B00181-F938-407C-B28E-78AFF9A1C8A8}" destId="{6EE46115-A4E0-4DB2-A6A7-FB79BDADEC07}" srcOrd="1" destOrd="0" presId="urn:microsoft.com/office/officeart/2005/8/layout/cycle8"/>
    <dgm:cxn modelId="{D624A251-4FC5-423C-B0D6-0677D5935446}" type="presOf" srcId="{B01186F4-CCDB-4479-8ABC-E9724CBDF769}" destId="{1E29B72A-0F6C-4E84-AE3A-488609F1F5DD}" srcOrd="1" destOrd="0" presId="urn:microsoft.com/office/officeart/2005/8/layout/cycle8"/>
    <dgm:cxn modelId="{5DCE0109-040D-408C-9261-12E973C432A7}" type="presParOf" srcId="{17B5AA47-2588-467C-A394-A00A0D59B746}" destId="{30A1C0AC-188D-44B0-9757-77F6930B6155}" srcOrd="0" destOrd="0" presId="urn:microsoft.com/office/officeart/2005/8/layout/cycle8"/>
    <dgm:cxn modelId="{AC7E411D-A21E-433D-AF6C-7BD4522B01C2}" type="presParOf" srcId="{17B5AA47-2588-467C-A394-A00A0D59B746}" destId="{759FB4E3-7C23-43CE-9C75-C93F05F52C67}" srcOrd="1" destOrd="0" presId="urn:microsoft.com/office/officeart/2005/8/layout/cycle8"/>
    <dgm:cxn modelId="{CB9943FC-8B2C-4E1C-AACE-389D9D7921F1}" type="presParOf" srcId="{17B5AA47-2588-467C-A394-A00A0D59B746}" destId="{EA43DFB0-2E24-4A58-A889-0E5CB75A1D9A}" srcOrd="2" destOrd="0" presId="urn:microsoft.com/office/officeart/2005/8/layout/cycle8"/>
    <dgm:cxn modelId="{3AABFE05-4324-4259-9B71-D0A77CC3CC7D}" type="presParOf" srcId="{17B5AA47-2588-467C-A394-A00A0D59B746}" destId="{6EE46115-A4E0-4DB2-A6A7-FB79BDADEC07}" srcOrd="3" destOrd="0" presId="urn:microsoft.com/office/officeart/2005/8/layout/cycle8"/>
    <dgm:cxn modelId="{238F93C5-F740-4167-9F3B-A7DB593F5363}" type="presParOf" srcId="{17B5AA47-2588-467C-A394-A00A0D59B746}" destId="{41C7934B-65B8-4E48-BE6E-4180AB0D03DA}" srcOrd="4" destOrd="0" presId="urn:microsoft.com/office/officeart/2005/8/layout/cycle8"/>
    <dgm:cxn modelId="{98926098-0633-47C9-A87F-264080A8BE0C}" type="presParOf" srcId="{17B5AA47-2588-467C-A394-A00A0D59B746}" destId="{52FBD840-DBFE-4F4D-A586-00BFB18B2366}" srcOrd="5" destOrd="0" presId="urn:microsoft.com/office/officeart/2005/8/layout/cycle8"/>
    <dgm:cxn modelId="{A23A0092-491F-4C71-BEFF-2D82153C586A}" type="presParOf" srcId="{17B5AA47-2588-467C-A394-A00A0D59B746}" destId="{B1A9F516-E6B9-421B-BEE0-7CB81A6A737A}" srcOrd="6" destOrd="0" presId="urn:microsoft.com/office/officeart/2005/8/layout/cycle8"/>
    <dgm:cxn modelId="{ADFA8564-88F2-4385-A427-9EE096820271}" type="presParOf" srcId="{17B5AA47-2588-467C-A394-A00A0D59B746}" destId="{1E29B72A-0F6C-4E84-AE3A-488609F1F5DD}" srcOrd="7" destOrd="0" presId="urn:microsoft.com/office/officeart/2005/8/layout/cycle8"/>
    <dgm:cxn modelId="{CAE2576E-E51A-4B26-8EE2-BA2CFE5E8313}" type="presParOf" srcId="{17B5AA47-2588-467C-A394-A00A0D59B746}" destId="{8DBC4E4D-73D5-45B4-A5F8-AB24091D2389}" srcOrd="8" destOrd="0" presId="urn:microsoft.com/office/officeart/2005/8/layout/cycle8"/>
    <dgm:cxn modelId="{E9219F03-EBCA-4C9A-AE49-F1CC578DDD59}" type="presParOf" srcId="{17B5AA47-2588-467C-A394-A00A0D59B746}" destId="{8767AC0E-45CB-45CA-9E83-CB882F0080CE}" srcOrd="9" destOrd="0" presId="urn:microsoft.com/office/officeart/2005/8/layout/cycle8"/>
    <dgm:cxn modelId="{AAD48CA7-366E-436F-A437-D80C75B48BFC}" type="presParOf" srcId="{17B5AA47-2588-467C-A394-A00A0D59B746}" destId="{50C6659F-AF94-4D01-B162-C6FB9C75F7A4}" srcOrd="10" destOrd="0" presId="urn:microsoft.com/office/officeart/2005/8/layout/cycle8"/>
    <dgm:cxn modelId="{54DD3DDF-FBB1-4874-94FE-7FBB3F682CCD}" type="presParOf" srcId="{17B5AA47-2588-467C-A394-A00A0D59B746}" destId="{DB71D162-F91F-4D28-A8EB-82EA0DAF78E3}" srcOrd="11" destOrd="0" presId="urn:microsoft.com/office/officeart/2005/8/layout/cycle8"/>
    <dgm:cxn modelId="{8C6CD208-EDFE-47BF-A6FD-CFE0EFB803A8}" type="presParOf" srcId="{17B5AA47-2588-467C-A394-A00A0D59B746}" destId="{FCB5B578-A929-4223-BB6A-3179A8BC55D1}" srcOrd="12" destOrd="0" presId="urn:microsoft.com/office/officeart/2005/8/layout/cycle8"/>
    <dgm:cxn modelId="{458A7678-6495-4876-9A3B-ED21F73FB6E2}" type="presParOf" srcId="{17B5AA47-2588-467C-A394-A00A0D59B746}" destId="{6DE3C92A-C8BA-4092-92CE-EAECAEA26BC5}" srcOrd="13" destOrd="0" presId="urn:microsoft.com/office/officeart/2005/8/layout/cycle8"/>
    <dgm:cxn modelId="{30923615-4260-401E-A34D-1F3C2FF673FF}" type="presParOf" srcId="{17B5AA47-2588-467C-A394-A00A0D59B746}" destId="{5A1F27DD-4A48-4080-B655-E1EFA20EB891}" srcOrd="14" destOrd="0" presId="urn:microsoft.com/office/officeart/2005/8/layout/cycle8"/>
  </dgm:cxnLst>
  <dgm:bg>
    <a:solidFill>
      <a:schemeClr val="bg1"/>
    </a:solidFill>
  </dgm:bg>
  <dgm:whole>
    <a:ln>
      <a:noFill/>
    </a:ln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59E1F-6A88-41A8-B5FF-CB98D17723DD}">
      <dsp:nvSpPr>
        <dsp:cNvPr id="0" name=""/>
        <dsp:cNvSpPr/>
      </dsp:nvSpPr>
      <dsp:spPr>
        <a:xfrm>
          <a:off x="3796245" y="1125448"/>
          <a:ext cx="236202" cy="1034791"/>
        </a:xfrm>
        <a:custGeom>
          <a:avLst/>
          <a:gdLst/>
          <a:ahLst/>
          <a:cxnLst/>
          <a:rect l="0" t="0" r="0" b="0"/>
          <a:pathLst>
            <a:path>
              <a:moveTo>
                <a:pt x="236202" y="0"/>
              </a:moveTo>
              <a:lnTo>
                <a:pt x="236202" y="1034791"/>
              </a:lnTo>
              <a:lnTo>
                <a:pt x="0" y="103479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E86E4C-896B-4B96-A706-4E4EF5ECF58A}">
      <dsp:nvSpPr>
        <dsp:cNvPr id="0" name=""/>
        <dsp:cNvSpPr/>
      </dsp:nvSpPr>
      <dsp:spPr>
        <a:xfrm>
          <a:off x="4032448" y="1125448"/>
          <a:ext cx="2721951" cy="20695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3380"/>
              </a:lnTo>
              <a:lnTo>
                <a:pt x="2721951" y="1833380"/>
              </a:lnTo>
              <a:lnTo>
                <a:pt x="2721951" y="206958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169BE2-D787-4F71-8DAF-CA186BF26B62}">
      <dsp:nvSpPr>
        <dsp:cNvPr id="0" name=""/>
        <dsp:cNvSpPr/>
      </dsp:nvSpPr>
      <dsp:spPr>
        <a:xfrm>
          <a:off x="3986728" y="1125448"/>
          <a:ext cx="91440" cy="20695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6958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2F74DD-7B89-4FD6-A4ED-1C931E41D891}">
      <dsp:nvSpPr>
        <dsp:cNvPr id="0" name=""/>
        <dsp:cNvSpPr/>
      </dsp:nvSpPr>
      <dsp:spPr>
        <a:xfrm>
          <a:off x="1310496" y="1125448"/>
          <a:ext cx="2721951" cy="2069583"/>
        </a:xfrm>
        <a:custGeom>
          <a:avLst/>
          <a:gdLst/>
          <a:ahLst/>
          <a:cxnLst/>
          <a:rect l="0" t="0" r="0" b="0"/>
          <a:pathLst>
            <a:path>
              <a:moveTo>
                <a:pt x="2721951" y="0"/>
              </a:moveTo>
              <a:lnTo>
                <a:pt x="2721951" y="1833380"/>
              </a:lnTo>
              <a:lnTo>
                <a:pt x="0" y="1833380"/>
              </a:lnTo>
              <a:lnTo>
                <a:pt x="0" y="206958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BB2534-F01C-4AB9-94BE-F5FA59D5FD1F}">
      <dsp:nvSpPr>
        <dsp:cNvPr id="0" name=""/>
        <dsp:cNvSpPr/>
      </dsp:nvSpPr>
      <dsp:spPr>
        <a:xfrm>
          <a:off x="2907674" y="675"/>
          <a:ext cx="2249546" cy="1124773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baseline="0" dirty="0" smtClean="0">
              <a:solidFill>
                <a:schemeClr val="tx1"/>
              </a:solidFill>
            </a:rPr>
            <a:t>EC 03 DO PARANOÁ</a:t>
          </a:r>
          <a:endParaRPr lang="pt-BR" sz="2800" kern="1200" baseline="0" dirty="0">
            <a:solidFill>
              <a:schemeClr val="tx1"/>
            </a:solidFill>
          </a:endParaRPr>
        </a:p>
      </dsp:txBody>
      <dsp:txXfrm>
        <a:off x="2907674" y="675"/>
        <a:ext cx="2249546" cy="1124773"/>
      </dsp:txXfrm>
    </dsp:sp>
    <dsp:sp modelId="{70A1E201-8601-4500-A59F-0CC9284D2756}">
      <dsp:nvSpPr>
        <dsp:cNvPr id="0" name=""/>
        <dsp:cNvSpPr/>
      </dsp:nvSpPr>
      <dsp:spPr>
        <a:xfrm>
          <a:off x="185722" y="3195031"/>
          <a:ext cx="2249546" cy="1124773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baseline="0" dirty="0" smtClean="0">
              <a:solidFill>
                <a:schemeClr val="tx1"/>
              </a:solidFill>
            </a:rPr>
            <a:t>Caracterização</a:t>
          </a:r>
          <a:endParaRPr lang="pt-BR" sz="2800" kern="1200" baseline="0" dirty="0">
            <a:solidFill>
              <a:schemeClr val="tx1"/>
            </a:solidFill>
          </a:endParaRPr>
        </a:p>
      </dsp:txBody>
      <dsp:txXfrm>
        <a:off x="185722" y="3195031"/>
        <a:ext cx="2249546" cy="1124773"/>
      </dsp:txXfrm>
    </dsp:sp>
    <dsp:sp modelId="{9F9D6013-30ED-44F4-BB54-2D3A935648A0}">
      <dsp:nvSpPr>
        <dsp:cNvPr id="0" name=""/>
        <dsp:cNvSpPr/>
      </dsp:nvSpPr>
      <dsp:spPr>
        <a:xfrm>
          <a:off x="2907674" y="3195031"/>
          <a:ext cx="2249546" cy="1124773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baseline="0" dirty="0" smtClean="0">
              <a:solidFill>
                <a:schemeClr val="tx1"/>
              </a:solidFill>
            </a:rPr>
            <a:t>Coordenação e Equipe Técnica</a:t>
          </a:r>
          <a:endParaRPr lang="pt-BR" sz="2800" kern="1200" baseline="0" dirty="0">
            <a:solidFill>
              <a:schemeClr val="tx1"/>
            </a:solidFill>
          </a:endParaRPr>
        </a:p>
      </dsp:txBody>
      <dsp:txXfrm>
        <a:off x="2907674" y="3195031"/>
        <a:ext cx="2249546" cy="1124773"/>
      </dsp:txXfrm>
    </dsp:sp>
    <dsp:sp modelId="{7C23A600-06DE-4CC4-960A-C7A058E66261}">
      <dsp:nvSpPr>
        <dsp:cNvPr id="0" name=""/>
        <dsp:cNvSpPr/>
      </dsp:nvSpPr>
      <dsp:spPr>
        <a:xfrm>
          <a:off x="5629626" y="3195031"/>
          <a:ext cx="2249546" cy="1124773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baseline="0" dirty="0" smtClean="0">
              <a:solidFill>
                <a:schemeClr val="tx1"/>
              </a:solidFill>
            </a:rPr>
            <a:t>Professores</a:t>
          </a:r>
          <a:endParaRPr lang="pt-BR" sz="2800" kern="1200" baseline="0" dirty="0">
            <a:solidFill>
              <a:schemeClr val="tx1"/>
            </a:solidFill>
          </a:endParaRPr>
        </a:p>
      </dsp:txBody>
      <dsp:txXfrm>
        <a:off x="5629626" y="3195031"/>
        <a:ext cx="2249546" cy="1124773"/>
      </dsp:txXfrm>
    </dsp:sp>
    <dsp:sp modelId="{3EE628C5-05FB-4E4D-829F-DF4F9DFBB094}">
      <dsp:nvSpPr>
        <dsp:cNvPr id="0" name=""/>
        <dsp:cNvSpPr/>
      </dsp:nvSpPr>
      <dsp:spPr>
        <a:xfrm>
          <a:off x="1546698" y="1597853"/>
          <a:ext cx="2249546" cy="1124773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baseline="0" dirty="0" smtClean="0">
              <a:solidFill>
                <a:schemeClr val="tx1"/>
              </a:solidFill>
            </a:rPr>
            <a:t>EJA</a:t>
          </a:r>
          <a:endParaRPr lang="pt-BR" sz="2800" kern="1200" baseline="0" dirty="0">
            <a:solidFill>
              <a:schemeClr val="tx1"/>
            </a:solidFill>
          </a:endParaRPr>
        </a:p>
      </dsp:txBody>
      <dsp:txXfrm>
        <a:off x="1546698" y="1597853"/>
        <a:ext cx="2249546" cy="112477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1C0AC-188D-44B0-9757-77F6930B6155}">
      <dsp:nvSpPr>
        <dsp:cNvPr id="0" name=""/>
        <dsp:cNvSpPr/>
      </dsp:nvSpPr>
      <dsp:spPr>
        <a:xfrm>
          <a:off x="439707" y="145096"/>
          <a:ext cx="1875088" cy="1875088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glow rad="927100">
            <a:schemeClr val="accent6">
              <a:satMod val="175000"/>
              <a:alpha val="55000"/>
            </a:schemeClr>
          </a:glow>
        </a:effectLst>
        <a:scene3d>
          <a:camera prst="perspectiveRelaxed">
            <a:rot lat="19149996" lon="20104178" rev="1577324"/>
          </a:camera>
          <a:lightRig rig="balanced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CEDEP</a:t>
          </a:r>
          <a:endParaRPr lang="pt-BR" sz="1800" b="1" kern="1200" dirty="0"/>
        </a:p>
      </dsp:txBody>
      <dsp:txXfrm>
        <a:off x="1427923" y="542436"/>
        <a:ext cx="669674" cy="558062"/>
      </dsp:txXfrm>
    </dsp:sp>
    <dsp:sp modelId="{41C7934B-65B8-4E48-BE6E-4180AB0D03DA}">
      <dsp:nvSpPr>
        <dsp:cNvPr id="0" name=""/>
        <dsp:cNvSpPr/>
      </dsp:nvSpPr>
      <dsp:spPr>
        <a:xfrm>
          <a:off x="401089" y="212063"/>
          <a:ext cx="1875088" cy="1875088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glow rad="927100">
            <a:schemeClr val="accent6">
              <a:satMod val="175000"/>
              <a:alpha val="55000"/>
            </a:schemeClr>
          </a:glow>
        </a:effectLst>
        <a:scene3d>
          <a:camera prst="perspectiveRelaxed">
            <a:rot lat="19149996" lon="20104178" rev="1577324"/>
          </a:camera>
          <a:lightRig rig="balanced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UnB</a:t>
          </a:r>
          <a:endParaRPr lang="pt-BR" sz="1800" b="1" kern="1200" dirty="0"/>
        </a:p>
      </dsp:txBody>
      <dsp:txXfrm>
        <a:off x="847539" y="1428638"/>
        <a:ext cx="1004511" cy="491094"/>
      </dsp:txXfrm>
    </dsp:sp>
    <dsp:sp modelId="{8DBC4E4D-73D5-45B4-A5F8-AB24091D2389}">
      <dsp:nvSpPr>
        <dsp:cNvPr id="0" name=""/>
        <dsp:cNvSpPr/>
      </dsp:nvSpPr>
      <dsp:spPr>
        <a:xfrm>
          <a:off x="362471" y="145096"/>
          <a:ext cx="1875088" cy="1875088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glow rad="927100">
            <a:schemeClr val="accent6">
              <a:satMod val="175000"/>
              <a:alpha val="55000"/>
            </a:schemeClr>
          </a:glow>
        </a:effectLst>
        <a:scene3d>
          <a:camera prst="perspectiveRelaxed">
            <a:rot lat="19149996" lon="20104178" rev="1577324"/>
          </a:camera>
          <a:lightRig rig="balanced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p3d extrusionH="28000" prstMaterial="matte"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baseline="0" dirty="0" smtClean="0">
              <a:solidFill>
                <a:schemeClr val="bg1"/>
              </a:solidFill>
            </a:rPr>
            <a:t>EC 03</a:t>
          </a:r>
          <a:endParaRPr lang="pt-BR" sz="2000" b="1" kern="1200" baseline="0" dirty="0">
            <a:solidFill>
              <a:schemeClr val="bg1"/>
            </a:solidFill>
          </a:endParaRPr>
        </a:p>
      </dsp:txBody>
      <dsp:txXfrm>
        <a:off x="579669" y="542436"/>
        <a:ext cx="669674" cy="558062"/>
      </dsp:txXfrm>
    </dsp:sp>
    <dsp:sp modelId="{FCB5B578-A929-4223-BB6A-3179A8BC55D1}">
      <dsp:nvSpPr>
        <dsp:cNvPr id="0" name=""/>
        <dsp:cNvSpPr/>
      </dsp:nvSpPr>
      <dsp:spPr>
        <a:xfrm>
          <a:off x="323785" y="29019"/>
          <a:ext cx="2107242" cy="2107242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E3C92A-C8BA-4092-92CE-EAECAEA26BC5}">
      <dsp:nvSpPr>
        <dsp:cNvPr id="0" name=""/>
        <dsp:cNvSpPr/>
      </dsp:nvSpPr>
      <dsp:spPr>
        <a:xfrm>
          <a:off x="285012" y="95868"/>
          <a:ext cx="2107242" cy="2107242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1F27DD-4A48-4080-B655-E1EFA20EB891}">
      <dsp:nvSpPr>
        <dsp:cNvPr id="0" name=""/>
        <dsp:cNvSpPr/>
      </dsp:nvSpPr>
      <dsp:spPr>
        <a:xfrm>
          <a:off x="246240" y="29019"/>
          <a:ext cx="2107242" cy="2107242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1C0AC-188D-44B0-9757-77F6930B6155}">
      <dsp:nvSpPr>
        <dsp:cNvPr id="0" name=""/>
        <dsp:cNvSpPr/>
      </dsp:nvSpPr>
      <dsp:spPr>
        <a:xfrm>
          <a:off x="439707" y="145096"/>
          <a:ext cx="1875088" cy="1875088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Relaxed">
            <a:rot lat="19149996" lon="20104178" rev="1577324"/>
          </a:camera>
          <a:lightRig rig="balanced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CEDEP</a:t>
          </a:r>
          <a:endParaRPr lang="pt-BR" sz="1800" kern="1200" dirty="0"/>
        </a:p>
      </dsp:txBody>
      <dsp:txXfrm>
        <a:off x="1427923" y="542436"/>
        <a:ext cx="669674" cy="558062"/>
      </dsp:txXfrm>
    </dsp:sp>
    <dsp:sp modelId="{41C7934B-65B8-4E48-BE6E-4180AB0D03DA}">
      <dsp:nvSpPr>
        <dsp:cNvPr id="0" name=""/>
        <dsp:cNvSpPr/>
      </dsp:nvSpPr>
      <dsp:spPr>
        <a:xfrm>
          <a:off x="401089" y="212063"/>
          <a:ext cx="1875088" cy="1875088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Relaxed">
            <a:rot lat="19149996" lon="20104178" rev="1577324"/>
          </a:camera>
          <a:lightRig rig="balanced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UnB</a:t>
          </a:r>
          <a:endParaRPr lang="pt-BR" sz="1800" kern="1200" dirty="0"/>
        </a:p>
      </dsp:txBody>
      <dsp:txXfrm>
        <a:off x="847539" y="1428638"/>
        <a:ext cx="1004511" cy="491094"/>
      </dsp:txXfrm>
    </dsp:sp>
    <dsp:sp modelId="{8DBC4E4D-73D5-45B4-A5F8-AB24091D2389}">
      <dsp:nvSpPr>
        <dsp:cNvPr id="0" name=""/>
        <dsp:cNvSpPr/>
      </dsp:nvSpPr>
      <dsp:spPr>
        <a:xfrm>
          <a:off x="362471" y="145096"/>
          <a:ext cx="1875088" cy="1875088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glow rad="927100">
            <a:schemeClr val="accent6">
              <a:satMod val="175000"/>
              <a:alpha val="55000"/>
            </a:schemeClr>
          </a:glow>
        </a:effectLst>
        <a:scene3d>
          <a:camera prst="perspectiveRelaxed">
            <a:rot lat="19149996" lon="20104178" rev="1577324"/>
          </a:camera>
          <a:lightRig rig="balanced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p3d extrusionH="28000" prstMaterial="matte"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baseline="0" dirty="0" smtClean="0">
              <a:solidFill>
                <a:schemeClr val="bg1"/>
              </a:solidFill>
            </a:rPr>
            <a:t>EC 03</a:t>
          </a:r>
          <a:endParaRPr lang="pt-BR" sz="2000" b="1" kern="1200" baseline="0" dirty="0">
            <a:solidFill>
              <a:schemeClr val="bg1"/>
            </a:solidFill>
          </a:endParaRPr>
        </a:p>
      </dsp:txBody>
      <dsp:txXfrm>
        <a:off x="579669" y="542436"/>
        <a:ext cx="669674" cy="558062"/>
      </dsp:txXfrm>
    </dsp:sp>
    <dsp:sp modelId="{FCB5B578-A929-4223-BB6A-3179A8BC55D1}">
      <dsp:nvSpPr>
        <dsp:cNvPr id="0" name=""/>
        <dsp:cNvSpPr/>
      </dsp:nvSpPr>
      <dsp:spPr>
        <a:xfrm>
          <a:off x="323785" y="29019"/>
          <a:ext cx="2107242" cy="2107242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E3C92A-C8BA-4092-92CE-EAECAEA26BC5}">
      <dsp:nvSpPr>
        <dsp:cNvPr id="0" name=""/>
        <dsp:cNvSpPr/>
      </dsp:nvSpPr>
      <dsp:spPr>
        <a:xfrm>
          <a:off x="285012" y="95868"/>
          <a:ext cx="2107242" cy="2107242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1F27DD-4A48-4080-B655-E1EFA20EB891}">
      <dsp:nvSpPr>
        <dsp:cNvPr id="0" name=""/>
        <dsp:cNvSpPr/>
      </dsp:nvSpPr>
      <dsp:spPr>
        <a:xfrm>
          <a:off x="246240" y="29019"/>
          <a:ext cx="2107242" cy="2107242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1C0AC-188D-44B0-9757-77F6930B6155}">
      <dsp:nvSpPr>
        <dsp:cNvPr id="0" name=""/>
        <dsp:cNvSpPr/>
      </dsp:nvSpPr>
      <dsp:spPr>
        <a:xfrm>
          <a:off x="439707" y="145096"/>
          <a:ext cx="1875088" cy="1875088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Relaxed">
            <a:rot lat="19149996" lon="20104178" rev="1577324"/>
          </a:camera>
          <a:lightRig rig="balanced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CEDEP</a:t>
          </a:r>
          <a:endParaRPr lang="pt-BR" sz="1800" b="1" kern="1200" dirty="0"/>
        </a:p>
      </dsp:txBody>
      <dsp:txXfrm>
        <a:off x="1427923" y="542436"/>
        <a:ext cx="669674" cy="558062"/>
      </dsp:txXfrm>
    </dsp:sp>
    <dsp:sp modelId="{41C7934B-65B8-4E48-BE6E-4180AB0D03DA}">
      <dsp:nvSpPr>
        <dsp:cNvPr id="0" name=""/>
        <dsp:cNvSpPr/>
      </dsp:nvSpPr>
      <dsp:spPr>
        <a:xfrm>
          <a:off x="401089" y="212063"/>
          <a:ext cx="1875088" cy="1875088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Relaxed">
            <a:rot lat="19149996" lon="20104178" rev="1577324"/>
          </a:camera>
          <a:lightRig rig="balanced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UnB</a:t>
          </a:r>
          <a:endParaRPr lang="pt-BR" sz="1800" b="1" kern="1200" dirty="0"/>
        </a:p>
      </dsp:txBody>
      <dsp:txXfrm>
        <a:off x="847539" y="1428638"/>
        <a:ext cx="1004511" cy="491094"/>
      </dsp:txXfrm>
    </dsp:sp>
    <dsp:sp modelId="{8DBC4E4D-73D5-45B4-A5F8-AB24091D2389}">
      <dsp:nvSpPr>
        <dsp:cNvPr id="0" name=""/>
        <dsp:cNvSpPr/>
      </dsp:nvSpPr>
      <dsp:spPr>
        <a:xfrm>
          <a:off x="362471" y="145096"/>
          <a:ext cx="1875088" cy="1875088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glow rad="927100">
            <a:schemeClr val="accent6">
              <a:satMod val="175000"/>
              <a:alpha val="55000"/>
            </a:schemeClr>
          </a:glow>
        </a:effectLst>
        <a:scene3d>
          <a:camera prst="perspectiveRelaxed">
            <a:rot lat="19149996" lon="20104178" rev="1577324"/>
          </a:camera>
          <a:lightRig rig="balanced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p3d extrusionH="28000" prstMaterial="matte"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baseline="0" dirty="0" smtClean="0">
              <a:solidFill>
                <a:schemeClr val="bg1"/>
              </a:solidFill>
            </a:rPr>
            <a:t>EC 03</a:t>
          </a:r>
          <a:endParaRPr lang="pt-BR" sz="2000" b="1" kern="1200" baseline="0" dirty="0">
            <a:solidFill>
              <a:schemeClr val="bg1"/>
            </a:solidFill>
          </a:endParaRPr>
        </a:p>
      </dsp:txBody>
      <dsp:txXfrm>
        <a:off x="579669" y="542436"/>
        <a:ext cx="669674" cy="558062"/>
      </dsp:txXfrm>
    </dsp:sp>
    <dsp:sp modelId="{FCB5B578-A929-4223-BB6A-3179A8BC55D1}">
      <dsp:nvSpPr>
        <dsp:cNvPr id="0" name=""/>
        <dsp:cNvSpPr/>
      </dsp:nvSpPr>
      <dsp:spPr>
        <a:xfrm>
          <a:off x="323785" y="29019"/>
          <a:ext cx="2107242" cy="2107242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E3C92A-C8BA-4092-92CE-EAECAEA26BC5}">
      <dsp:nvSpPr>
        <dsp:cNvPr id="0" name=""/>
        <dsp:cNvSpPr/>
      </dsp:nvSpPr>
      <dsp:spPr>
        <a:xfrm>
          <a:off x="285012" y="95868"/>
          <a:ext cx="2107242" cy="2107242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1F27DD-4A48-4080-B655-E1EFA20EB891}">
      <dsp:nvSpPr>
        <dsp:cNvPr id="0" name=""/>
        <dsp:cNvSpPr/>
      </dsp:nvSpPr>
      <dsp:spPr>
        <a:xfrm>
          <a:off x="246240" y="29019"/>
          <a:ext cx="2107242" cy="2107242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1C0AC-188D-44B0-9757-77F6930B6155}">
      <dsp:nvSpPr>
        <dsp:cNvPr id="0" name=""/>
        <dsp:cNvSpPr/>
      </dsp:nvSpPr>
      <dsp:spPr>
        <a:xfrm>
          <a:off x="439707" y="145096"/>
          <a:ext cx="1875088" cy="1875088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glow rad="927100">
            <a:schemeClr val="accent6">
              <a:satMod val="175000"/>
              <a:alpha val="55000"/>
            </a:schemeClr>
          </a:glow>
        </a:effectLst>
        <a:scene3d>
          <a:camera prst="perspectiveRelaxed">
            <a:rot lat="19149996" lon="20104178" rev="1577324"/>
          </a:camera>
          <a:lightRig rig="balanced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CEDEP</a:t>
          </a:r>
          <a:endParaRPr lang="pt-BR" sz="1800" b="1" kern="1200" dirty="0"/>
        </a:p>
      </dsp:txBody>
      <dsp:txXfrm>
        <a:off x="1427923" y="542436"/>
        <a:ext cx="669674" cy="558062"/>
      </dsp:txXfrm>
    </dsp:sp>
    <dsp:sp modelId="{41C7934B-65B8-4E48-BE6E-4180AB0D03DA}">
      <dsp:nvSpPr>
        <dsp:cNvPr id="0" name=""/>
        <dsp:cNvSpPr/>
      </dsp:nvSpPr>
      <dsp:spPr>
        <a:xfrm>
          <a:off x="401089" y="212063"/>
          <a:ext cx="1875088" cy="1875088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Relaxed">
            <a:rot lat="19149996" lon="20104178" rev="1577324"/>
          </a:camera>
          <a:lightRig rig="balanced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UnB</a:t>
          </a:r>
          <a:endParaRPr lang="pt-BR" sz="1800" b="1" kern="1200" dirty="0"/>
        </a:p>
      </dsp:txBody>
      <dsp:txXfrm>
        <a:off x="847539" y="1428638"/>
        <a:ext cx="1004511" cy="491094"/>
      </dsp:txXfrm>
    </dsp:sp>
    <dsp:sp modelId="{8DBC4E4D-73D5-45B4-A5F8-AB24091D2389}">
      <dsp:nvSpPr>
        <dsp:cNvPr id="0" name=""/>
        <dsp:cNvSpPr/>
      </dsp:nvSpPr>
      <dsp:spPr>
        <a:xfrm>
          <a:off x="362471" y="145096"/>
          <a:ext cx="1875088" cy="1875088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glow rad="927100">
            <a:schemeClr val="accent6">
              <a:satMod val="175000"/>
              <a:alpha val="55000"/>
            </a:schemeClr>
          </a:glow>
        </a:effectLst>
        <a:scene3d>
          <a:camera prst="perspectiveRelaxed">
            <a:rot lat="19149996" lon="20104178" rev="1577324"/>
          </a:camera>
          <a:lightRig rig="balanced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p3d extrusionH="28000" prstMaterial="matte"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baseline="0" dirty="0" smtClean="0">
              <a:solidFill>
                <a:schemeClr val="bg1"/>
              </a:solidFill>
            </a:rPr>
            <a:t>EC 03</a:t>
          </a:r>
          <a:endParaRPr lang="pt-BR" sz="2000" b="1" kern="1200" baseline="0" dirty="0">
            <a:solidFill>
              <a:schemeClr val="bg1"/>
            </a:solidFill>
          </a:endParaRPr>
        </a:p>
      </dsp:txBody>
      <dsp:txXfrm>
        <a:off x="579669" y="542436"/>
        <a:ext cx="669674" cy="558062"/>
      </dsp:txXfrm>
    </dsp:sp>
    <dsp:sp modelId="{FCB5B578-A929-4223-BB6A-3179A8BC55D1}">
      <dsp:nvSpPr>
        <dsp:cNvPr id="0" name=""/>
        <dsp:cNvSpPr/>
      </dsp:nvSpPr>
      <dsp:spPr>
        <a:xfrm>
          <a:off x="323785" y="29019"/>
          <a:ext cx="2107242" cy="2107242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E3C92A-C8BA-4092-92CE-EAECAEA26BC5}">
      <dsp:nvSpPr>
        <dsp:cNvPr id="0" name=""/>
        <dsp:cNvSpPr/>
      </dsp:nvSpPr>
      <dsp:spPr>
        <a:xfrm>
          <a:off x="285012" y="95868"/>
          <a:ext cx="2107242" cy="2107242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glow rad="927100">
            <a:schemeClr val="accent6">
              <a:satMod val="175000"/>
              <a:alpha val="55000"/>
            </a:schemeClr>
          </a:glow>
        </a:effectLst>
        <a:scene3d>
          <a:camera prst="perspectiveRelaxed">
            <a:rot lat="19149996" lon="20104178" rev="1577324"/>
          </a:camera>
          <a:lightRig rig="balanced" dir="t"/>
          <a:backdrop>
            <a:anchor x="0" y="0" z="-210000"/>
            <a:norm dx="0" dy="0" dz="914400"/>
            <a:up dx="0" dy="914400" dz="0"/>
          </a:backdrop>
        </a:scene3d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1F27DD-4A48-4080-B655-E1EFA20EB891}">
      <dsp:nvSpPr>
        <dsp:cNvPr id="0" name=""/>
        <dsp:cNvSpPr/>
      </dsp:nvSpPr>
      <dsp:spPr>
        <a:xfrm>
          <a:off x="246240" y="29019"/>
          <a:ext cx="2107242" cy="2107242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1C0AC-188D-44B0-9757-77F6930B6155}">
      <dsp:nvSpPr>
        <dsp:cNvPr id="0" name=""/>
        <dsp:cNvSpPr/>
      </dsp:nvSpPr>
      <dsp:spPr>
        <a:xfrm>
          <a:off x="439707" y="145096"/>
          <a:ext cx="1875088" cy="1875088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glow rad="927100">
            <a:schemeClr val="accent6">
              <a:satMod val="175000"/>
              <a:alpha val="55000"/>
            </a:schemeClr>
          </a:glow>
        </a:effectLst>
        <a:scene3d>
          <a:camera prst="perspectiveRelaxed">
            <a:rot lat="19149996" lon="20104178" rev="1577324"/>
          </a:camera>
          <a:lightRig rig="balanced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CEDEP</a:t>
          </a:r>
          <a:endParaRPr lang="pt-BR" sz="1800" b="1" kern="1200" dirty="0"/>
        </a:p>
      </dsp:txBody>
      <dsp:txXfrm>
        <a:off x="1427923" y="542436"/>
        <a:ext cx="669674" cy="558062"/>
      </dsp:txXfrm>
    </dsp:sp>
    <dsp:sp modelId="{41C7934B-65B8-4E48-BE6E-4180AB0D03DA}">
      <dsp:nvSpPr>
        <dsp:cNvPr id="0" name=""/>
        <dsp:cNvSpPr/>
      </dsp:nvSpPr>
      <dsp:spPr>
        <a:xfrm>
          <a:off x="401089" y="212063"/>
          <a:ext cx="1875088" cy="1875088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Relaxed">
            <a:rot lat="19149996" lon="20104178" rev="1577324"/>
          </a:camera>
          <a:lightRig rig="balanced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UnB</a:t>
          </a:r>
          <a:endParaRPr lang="pt-BR" sz="1800" b="1" kern="1200" dirty="0"/>
        </a:p>
      </dsp:txBody>
      <dsp:txXfrm>
        <a:off x="847539" y="1428638"/>
        <a:ext cx="1004511" cy="491094"/>
      </dsp:txXfrm>
    </dsp:sp>
    <dsp:sp modelId="{8DBC4E4D-73D5-45B4-A5F8-AB24091D2389}">
      <dsp:nvSpPr>
        <dsp:cNvPr id="0" name=""/>
        <dsp:cNvSpPr/>
      </dsp:nvSpPr>
      <dsp:spPr>
        <a:xfrm>
          <a:off x="362471" y="145096"/>
          <a:ext cx="1875088" cy="1875088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">
            <a:rot lat="19149996" lon="20104178" rev="1577324"/>
          </a:camera>
          <a:lightRig rig="balanced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p3d extrusionH="28000" prstMaterial="matte"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0" kern="1200" baseline="0" dirty="0" smtClean="0">
              <a:solidFill>
                <a:schemeClr val="bg1"/>
              </a:solidFill>
            </a:rPr>
            <a:t>EC 03</a:t>
          </a:r>
          <a:endParaRPr lang="pt-BR" sz="2000" b="0" kern="1200" baseline="0" dirty="0">
            <a:solidFill>
              <a:schemeClr val="bg1"/>
            </a:solidFill>
          </a:endParaRPr>
        </a:p>
      </dsp:txBody>
      <dsp:txXfrm>
        <a:off x="579669" y="542436"/>
        <a:ext cx="669674" cy="558062"/>
      </dsp:txXfrm>
    </dsp:sp>
    <dsp:sp modelId="{FCB5B578-A929-4223-BB6A-3179A8BC55D1}">
      <dsp:nvSpPr>
        <dsp:cNvPr id="0" name=""/>
        <dsp:cNvSpPr/>
      </dsp:nvSpPr>
      <dsp:spPr>
        <a:xfrm>
          <a:off x="323785" y="29019"/>
          <a:ext cx="2107242" cy="2107242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E3C92A-C8BA-4092-92CE-EAECAEA26BC5}">
      <dsp:nvSpPr>
        <dsp:cNvPr id="0" name=""/>
        <dsp:cNvSpPr/>
      </dsp:nvSpPr>
      <dsp:spPr>
        <a:xfrm>
          <a:off x="285012" y="95868"/>
          <a:ext cx="2107242" cy="2107242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glow rad="927100">
            <a:schemeClr val="accent6">
              <a:satMod val="175000"/>
              <a:alpha val="55000"/>
            </a:schemeClr>
          </a:glow>
        </a:effectLst>
        <a:scene3d>
          <a:camera prst="perspectiveRelaxed">
            <a:rot lat="19149996" lon="20104178" rev="1577324"/>
          </a:camera>
          <a:lightRig rig="balanced" dir="t"/>
          <a:backdrop>
            <a:anchor x="0" y="0" z="-210000"/>
            <a:norm dx="0" dy="0" dz="914400"/>
            <a:up dx="0" dy="914400" dz="0"/>
          </a:backdrop>
        </a:scene3d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1F27DD-4A48-4080-B655-E1EFA20EB891}">
      <dsp:nvSpPr>
        <dsp:cNvPr id="0" name=""/>
        <dsp:cNvSpPr/>
      </dsp:nvSpPr>
      <dsp:spPr>
        <a:xfrm>
          <a:off x="246240" y="29019"/>
          <a:ext cx="2107242" cy="2107242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1C0AC-188D-44B0-9757-77F6930B6155}">
      <dsp:nvSpPr>
        <dsp:cNvPr id="0" name=""/>
        <dsp:cNvSpPr/>
      </dsp:nvSpPr>
      <dsp:spPr>
        <a:xfrm>
          <a:off x="439707" y="145096"/>
          <a:ext cx="1875088" cy="1875088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">
            <a:rot lat="19149996" lon="20104178" rev="1577324"/>
          </a:camera>
          <a:lightRig rig="balanced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0" kern="1200" dirty="0" smtClean="0"/>
            <a:t>CEDEP</a:t>
          </a:r>
          <a:endParaRPr lang="pt-BR" sz="1800" b="0" kern="1200" dirty="0"/>
        </a:p>
      </dsp:txBody>
      <dsp:txXfrm>
        <a:off x="1427923" y="542436"/>
        <a:ext cx="669674" cy="558062"/>
      </dsp:txXfrm>
    </dsp:sp>
    <dsp:sp modelId="{41C7934B-65B8-4E48-BE6E-4180AB0D03DA}">
      <dsp:nvSpPr>
        <dsp:cNvPr id="0" name=""/>
        <dsp:cNvSpPr/>
      </dsp:nvSpPr>
      <dsp:spPr>
        <a:xfrm>
          <a:off x="401089" y="212063"/>
          <a:ext cx="1875088" cy="1875088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Relaxed">
            <a:rot lat="19149996" lon="20104178" rev="1577324"/>
          </a:camera>
          <a:lightRig rig="balanced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UnB</a:t>
          </a:r>
          <a:endParaRPr lang="pt-BR" sz="1800" b="1" kern="1200" dirty="0"/>
        </a:p>
      </dsp:txBody>
      <dsp:txXfrm>
        <a:off x="847539" y="1428638"/>
        <a:ext cx="1004511" cy="491094"/>
      </dsp:txXfrm>
    </dsp:sp>
    <dsp:sp modelId="{8DBC4E4D-73D5-45B4-A5F8-AB24091D2389}">
      <dsp:nvSpPr>
        <dsp:cNvPr id="0" name=""/>
        <dsp:cNvSpPr/>
      </dsp:nvSpPr>
      <dsp:spPr>
        <a:xfrm>
          <a:off x="362471" y="145096"/>
          <a:ext cx="1875088" cy="1875088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">
            <a:rot lat="19149996" lon="20104178" rev="1577324"/>
          </a:camera>
          <a:lightRig rig="balanced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p3d extrusionH="28000" prstMaterial="matte"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0" kern="1200" baseline="0" dirty="0" smtClean="0">
              <a:solidFill>
                <a:schemeClr val="bg1"/>
              </a:solidFill>
            </a:rPr>
            <a:t>EC 03</a:t>
          </a:r>
          <a:endParaRPr lang="pt-BR" sz="2000" b="0" kern="1200" baseline="0" dirty="0">
            <a:solidFill>
              <a:schemeClr val="bg1"/>
            </a:solidFill>
          </a:endParaRPr>
        </a:p>
      </dsp:txBody>
      <dsp:txXfrm>
        <a:off x="579669" y="542436"/>
        <a:ext cx="669674" cy="558062"/>
      </dsp:txXfrm>
    </dsp:sp>
    <dsp:sp modelId="{FCB5B578-A929-4223-BB6A-3179A8BC55D1}">
      <dsp:nvSpPr>
        <dsp:cNvPr id="0" name=""/>
        <dsp:cNvSpPr/>
      </dsp:nvSpPr>
      <dsp:spPr>
        <a:xfrm>
          <a:off x="323785" y="29019"/>
          <a:ext cx="2107242" cy="2107242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E3C92A-C8BA-4092-92CE-EAECAEA26BC5}">
      <dsp:nvSpPr>
        <dsp:cNvPr id="0" name=""/>
        <dsp:cNvSpPr/>
      </dsp:nvSpPr>
      <dsp:spPr>
        <a:xfrm>
          <a:off x="285012" y="95868"/>
          <a:ext cx="2107242" cy="2107242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glow rad="927100">
            <a:schemeClr val="accent6">
              <a:satMod val="175000"/>
              <a:alpha val="55000"/>
            </a:schemeClr>
          </a:glow>
        </a:effectLst>
        <a:scene3d>
          <a:camera prst="perspectiveRelaxed">
            <a:rot lat="19149996" lon="20104178" rev="1577324"/>
          </a:camera>
          <a:lightRig rig="balanced" dir="t"/>
          <a:backdrop>
            <a:anchor x="0" y="0" z="-210000"/>
            <a:norm dx="0" dy="0" dz="914400"/>
            <a:up dx="0" dy="914400" dz="0"/>
          </a:backdrop>
        </a:scene3d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1F27DD-4A48-4080-B655-E1EFA20EB891}">
      <dsp:nvSpPr>
        <dsp:cNvPr id="0" name=""/>
        <dsp:cNvSpPr/>
      </dsp:nvSpPr>
      <dsp:spPr>
        <a:xfrm>
          <a:off x="246240" y="29019"/>
          <a:ext cx="2107242" cy="2107242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1C0AC-188D-44B0-9757-77F6930B6155}">
      <dsp:nvSpPr>
        <dsp:cNvPr id="0" name=""/>
        <dsp:cNvSpPr/>
      </dsp:nvSpPr>
      <dsp:spPr>
        <a:xfrm>
          <a:off x="439707" y="145096"/>
          <a:ext cx="1875088" cy="1875088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">
            <a:rot lat="19149996" lon="20104178" rev="1577324"/>
          </a:camera>
          <a:lightRig rig="balanced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0" kern="1200" dirty="0" smtClean="0"/>
            <a:t>CEDEP</a:t>
          </a:r>
          <a:endParaRPr lang="pt-BR" sz="1800" b="0" kern="1200" dirty="0"/>
        </a:p>
      </dsp:txBody>
      <dsp:txXfrm>
        <a:off x="1427923" y="542436"/>
        <a:ext cx="669674" cy="558062"/>
      </dsp:txXfrm>
    </dsp:sp>
    <dsp:sp modelId="{41C7934B-65B8-4E48-BE6E-4180AB0D03DA}">
      <dsp:nvSpPr>
        <dsp:cNvPr id="0" name=""/>
        <dsp:cNvSpPr/>
      </dsp:nvSpPr>
      <dsp:spPr>
        <a:xfrm>
          <a:off x="401089" y="212063"/>
          <a:ext cx="1875088" cy="1875088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Relaxed">
            <a:rot lat="19149996" lon="20104178" rev="1577324"/>
          </a:camera>
          <a:lightRig rig="balanced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UnB</a:t>
          </a:r>
          <a:endParaRPr lang="pt-BR" sz="1800" b="1" kern="1200" dirty="0"/>
        </a:p>
      </dsp:txBody>
      <dsp:txXfrm>
        <a:off x="847539" y="1428638"/>
        <a:ext cx="1004511" cy="491094"/>
      </dsp:txXfrm>
    </dsp:sp>
    <dsp:sp modelId="{8DBC4E4D-73D5-45B4-A5F8-AB24091D2389}">
      <dsp:nvSpPr>
        <dsp:cNvPr id="0" name=""/>
        <dsp:cNvSpPr/>
      </dsp:nvSpPr>
      <dsp:spPr>
        <a:xfrm>
          <a:off x="362471" y="145096"/>
          <a:ext cx="1875088" cy="1875088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">
            <a:rot lat="19149996" lon="20104178" rev="1577324"/>
          </a:camera>
          <a:lightRig rig="balanced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p3d extrusionH="28000" prstMaterial="matte"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0" kern="1200" baseline="0" dirty="0" smtClean="0">
              <a:solidFill>
                <a:schemeClr val="bg1"/>
              </a:solidFill>
            </a:rPr>
            <a:t>EC 03</a:t>
          </a:r>
          <a:endParaRPr lang="pt-BR" sz="2000" b="0" kern="1200" baseline="0" dirty="0">
            <a:solidFill>
              <a:schemeClr val="bg1"/>
            </a:solidFill>
          </a:endParaRPr>
        </a:p>
      </dsp:txBody>
      <dsp:txXfrm>
        <a:off x="579669" y="542436"/>
        <a:ext cx="669674" cy="558062"/>
      </dsp:txXfrm>
    </dsp:sp>
    <dsp:sp modelId="{FCB5B578-A929-4223-BB6A-3179A8BC55D1}">
      <dsp:nvSpPr>
        <dsp:cNvPr id="0" name=""/>
        <dsp:cNvSpPr/>
      </dsp:nvSpPr>
      <dsp:spPr>
        <a:xfrm>
          <a:off x="323785" y="29019"/>
          <a:ext cx="2107242" cy="2107242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E3C92A-C8BA-4092-92CE-EAECAEA26BC5}">
      <dsp:nvSpPr>
        <dsp:cNvPr id="0" name=""/>
        <dsp:cNvSpPr/>
      </dsp:nvSpPr>
      <dsp:spPr>
        <a:xfrm>
          <a:off x="285012" y="95868"/>
          <a:ext cx="2107242" cy="2107242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glow rad="927100">
            <a:schemeClr val="accent6">
              <a:satMod val="175000"/>
              <a:alpha val="55000"/>
            </a:schemeClr>
          </a:glow>
        </a:effectLst>
        <a:scene3d>
          <a:camera prst="perspectiveRelaxed">
            <a:rot lat="19149996" lon="20104178" rev="1577324"/>
          </a:camera>
          <a:lightRig rig="balanced" dir="t"/>
          <a:backdrop>
            <a:anchor x="0" y="0" z="-210000"/>
            <a:norm dx="0" dy="0" dz="914400"/>
            <a:up dx="0" dy="914400" dz="0"/>
          </a:backdrop>
        </a:scene3d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1F27DD-4A48-4080-B655-E1EFA20EB891}">
      <dsp:nvSpPr>
        <dsp:cNvPr id="0" name=""/>
        <dsp:cNvSpPr/>
      </dsp:nvSpPr>
      <dsp:spPr>
        <a:xfrm>
          <a:off x="246240" y="29019"/>
          <a:ext cx="2107242" cy="2107242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8525AC-03A7-4AD0-988D-5E47F73CAF43}">
      <dsp:nvSpPr>
        <dsp:cNvPr id="0" name=""/>
        <dsp:cNvSpPr/>
      </dsp:nvSpPr>
      <dsp:spPr>
        <a:xfrm>
          <a:off x="644" y="61903"/>
          <a:ext cx="2647422" cy="6523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Alfabetização (CEDEP)</a:t>
          </a:r>
          <a:endParaRPr lang="pt-BR" sz="1800" b="1" kern="1200" dirty="0"/>
        </a:p>
      </dsp:txBody>
      <dsp:txXfrm>
        <a:off x="644" y="61903"/>
        <a:ext cx="2647422" cy="652393"/>
      </dsp:txXfrm>
    </dsp:sp>
    <dsp:sp modelId="{22AD0DD1-B6BB-43AD-ADE1-01767E4C59C0}">
      <dsp:nvSpPr>
        <dsp:cNvPr id="0" name=""/>
        <dsp:cNvSpPr/>
      </dsp:nvSpPr>
      <dsp:spPr>
        <a:xfrm>
          <a:off x="644" y="714296"/>
          <a:ext cx="2647422" cy="328911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b="1" kern="1200" dirty="0" smtClean="0"/>
            <a:t>Educação Libertária</a:t>
          </a:r>
          <a:endParaRPr lang="pt-BR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b="1" kern="1200" dirty="0" smtClean="0"/>
            <a:t>Engajamento da comunidade</a:t>
          </a:r>
          <a:endParaRPr lang="pt-BR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b="1" kern="1200" dirty="0" smtClean="0"/>
            <a:t>Construção conjunta de conteúdos</a:t>
          </a:r>
          <a:endParaRPr lang="pt-BR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b="1" kern="1200" dirty="0" smtClean="0"/>
            <a:t>Desenvolvimento e conscientização do indivíduo</a:t>
          </a:r>
          <a:endParaRPr lang="pt-BR" sz="1800" b="1" kern="1200" dirty="0"/>
        </a:p>
      </dsp:txBody>
      <dsp:txXfrm>
        <a:off x="644" y="714296"/>
        <a:ext cx="2647422" cy="3289115"/>
      </dsp:txXfrm>
    </dsp:sp>
    <dsp:sp modelId="{C42FB48A-DE6E-4750-ABC2-E9505668F8FB}">
      <dsp:nvSpPr>
        <dsp:cNvPr id="0" name=""/>
        <dsp:cNvSpPr/>
      </dsp:nvSpPr>
      <dsp:spPr>
        <a:xfrm>
          <a:off x="2965936" y="61903"/>
          <a:ext cx="2647422" cy="652393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EJA (EC 03)</a:t>
          </a:r>
          <a:endParaRPr lang="pt-BR" sz="1800" b="1" kern="1200" dirty="0"/>
        </a:p>
      </dsp:txBody>
      <dsp:txXfrm>
        <a:off x="2965936" y="61903"/>
        <a:ext cx="2647422" cy="652393"/>
      </dsp:txXfrm>
    </dsp:sp>
    <dsp:sp modelId="{E8122A45-73AD-4F36-8B81-3BD21470C8B8}">
      <dsp:nvSpPr>
        <dsp:cNvPr id="0" name=""/>
        <dsp:cNvSpPr/>
      </dsp:nvSpPr>
      <dsp:spPr>
        <a:xfrm>
          <a:off x="2965936" y="714296"/>
          <a:ext cx="2647422" cy="3289115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b="1" kern="1200" dirty="0" smtClean="0"/>
            <a:t>Escola Nova</a:t>
          </a:r>
          <a:endParaRPr lang="pt-BR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b="1" kern="1200" dirty="0" smtClean="0"/>
            <a:t>Processo pedagógico com baixo nível de integração corporativa</a:t>
          </a:r>
          <a:endParaRPr lang="pt-BR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b="1" kern="1200" dirty="0" smtClean="0"/>
            <a:t>Ato de ensinar diferente da alfabetização</a:t>
          </a:r>
          <a:endParaRPr lang="pt-BR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b="1" kern="1200" dirty="0" smtClean="0"/>
            <a:t>Docentes com vínculo temporário</a:t>
          </a:r>
          <a:endParaRPr lang="pt-BR" sz="1800" b="1" kern="1200" dirty="0"/>
        </a:p>
      </dsp:txBody>
      <dsp:txXfrm>
        <a:off x="2965936" y="714296"/>
        <a:ext cx="2647422" cy="3289115"/>
      </dsp:txXfrm>
    </dsp:sp>
    <dsp:sp modelId="{CAFDD5E9-80FE-48DF-92C3-675E20AA4859}">
      <dsp:nvSpPr>
        <dsp:cNvPr id="0" name=""/>
        <dsp:cNvSpPr/>
      </dsp:nvSpPr>
      <dsp:spPr>
        <a:xfrm>
          <a:off x="5931228" y="61903"/>
          <a:ext cx="2647422" cy="652393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Informática (UnB)</a:t>
          </a:r>
          <a:endParaRPr lang="pt-BR" sz="1800" b="1" kern="1200" dirty="0"/>
        </a:p>
      </dsp:txBody>
      <dsp:txXfrm>
        <a:off x="5931228" y="61903"/>
        <a:ext cx="2647422" cy="652393"/>
      </dsp:txXfrm>
    </dsp:sp>
    <dsp:sp modelId="{4037BC11-C057-4141-B356-B1E689034D8C}">
      <dsp:nvSpPr>
        <dsp:cNvPr id="0" name=""/>
        <dsp:cNvSpPr/>
      </dsp:nvSpPr>
      <dsp:spPr>
        <a:xfrm>
          <a:off x="5931228" y="714296"/>
          <a:ext cx="2647422" cy="3289115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b="1" kern="1200" dirty="0" smtClean="0"/>
            <a:t>Educação Tecnicista</a:t>
          </a:r>
          <a:endParaRPr lang="pt-BR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b="1" kern="1200" dirty="0" smtClean="0"/>
            <a:t>Ato de ensinar integrado à proposta da alfabetização</a:t>
          </a:r>
          <a:endParaRPr lang="pt-BR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b="1" kern="1200" dirty="0" err="1" smtClean="0"/>
            <a:t>Autorrealização</a:t>
          </a:r>
          <a:r>
            <a:rPr lang="pt-BR" sz="1800" b="1" kern="1200" dirty="0" smtClean="0"/>
            <a:t> pela Inclusão digital</a:t>
          </a:r>
          <a:endParaRPr lang="pt-BR" sz="1800" b="1" kern="1200" dirty="0"/>
        </a:p>
      </dsp:txBody>
      <dsp:txXfrm>
        <a:off x="5931228" y="714296"/>
        <a:ext cx="2647422" cy="328911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8525AC-03A7-4AD0-988D-5E47F73CAF43}">
      <dsp:nvSpPr>
        <dsp:cNvPr id="0" name=""/>
        <dsp:cNvSpPr/>
      </dsp:nvSpPr>
      <dsp:spPr>
        <a:xfrm>
          <a:off x="644" y="199943"/>
          <a:ext cx="2647422" cy="489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b="1" kern="1200" dirty="0" smtClean="0"/>
            <a:t>Alfabetização (CEDEP)</a:t>
          </a:r>
          <a:endParaRPr lang="pt-BR" sz="1700" b="1" kern="1200" dirty="0"/>
        </a:p>
      </dsp:txBody>
      <dsp:txXfrm>
        <a:off x="644" y="199943"/>
        <a:ext cx="2647422" cy="489600"/>
      </dsp:txXfrm>
    </dsp:sp>
    <dsp:sp modelId="{22AD0DD1-B6BB-43AD-ADE1-01767E4C59C0}">
      <dsp:nvSpPr>
        <dsp:cNvPr id="0" name=""/>
        <dsp:cNvSpPr/>
      </dsp:nvSpPr>
      <dsp:spPr>
        <a:xfrm>
          <a:off x="644" y="689543"/>
          <a:ext cx="2647422" cy="317582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700" b="1" kern="1200" dirty="0" smtClean="0"/>
            <a:t>Estabelecimento de parcerias</a:t>
          </a:r>
          <a:endParaRPr lang="pt-BR" sz="17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700" b="1" kern="1200" dirty="0" smtClean="0"/>
            <a:t>Engajamento da comunidade</a:t>
          </a:r>
          <a:endParaRPr lang="pt-BR" sz="17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700" b="1" kern="1200" dirty="0" smtClean="0"/>
            <a:t>Construção de conteúdos</a:t>
          </a:r>
          <a:endParaRPr lang="pt-BR" sz="17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700" b="1" kern="1200" dirty="0" smtClean="0"/>
            <a:t>Recrutamento e formação de alfabetizadores</a:t>
          </a:r>
          <a:endParaRPr lang="pt-BR" sz="1700" b="1" kern="1200" dirty="0"/>
        </a:p>
      </dsp:txBody>
      <dsp:txXfrm>
        <a:off x="644" y="689543"/>
        <a:ext cx="2647422" cy="3175828"/>
      </dsp:txXfrm>
    </dsp:sp>
    <dsp:sp modelId="{C42FB48A-DE6E-4750-ABC2-E9505668F8FB}">
      <dsp:nvSpPr>
        <dsp:cNvPr id="0" name=""/>
        <dsp:cNvSpPr/>
      </dsp:nvSpPr>
      <dsp:spPr>
        <a:xfrm>
          <a:off x="2965936" y="199943"/>
          <a:ext cx="2647422" cy="489600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b="1" kern="1200" dirty="0" smtClean="0"/>
            <a:t>EJA (EC 03)</a:t>
          </a:r>
          <a:endParaRPr lang="pt-BR" sz="1700" b="1" kern="1200" dirty="0"/>
        </a:p>
      </dsp:txBody>
      <dsp:txXfrm>
        <a:off x="2965936" y="199943"/>
        <a:ext cx="2647422" cy="489600"/>
      </dsp:txXfrm>
    </dsp:sp>
    <dsp:sp modelId="{E8122A45-73AD-4F36-8B81-3BD21470C8B8}">
      <dsp:nvSpPr>
        <dsp:cNvPr id="0" name=""/>
        <dsp:cNvSpPr/>
      </dsp:nvSpPr>
      <dsp:spPr>
        <a:xfrm>
          <a:off x="2965936" y="689543"/>
          <a:ext cx="2647422" cy="3175828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700" b="1" kern="1200" dirty="0" smtClean="0"/>
            <a:t>Estrutura física</a:t>
          </a:r>
          <a:endParaRPr lang="pt-BR" sz="17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700" b="1" kern="1200" dirty="0" smtClean="0"/>
            <a:t>Formação continuada de professores</a:t>
          </a:r>
          <a:endParaRPr lang="pt-BR" sz="17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700" b="1" kern="1200" dirty="0" smtClean="0"/>
            <a:t>Promoção da interdisciplinaridade</a:t>
          </a:r>
          <a:endParaRPr lang="pt-BR" sz="17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700" b="1" kern="1200" dirty="0" smtClean="0"/>
            <a:t>Quadro de pessoal não efetivo</a:t>
          </a:r>
          <a:endParaRPr lang="pt-BR" sz="17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700" b="1" kern="1200" dirty="0" smtClean="0"/>
            <a:t>Descontinuidade pedagógica na troca de professores</a:t>
          </a:r>
          <a:endParaRPr lang="pt-BR" sz="1700" b="1" kern="1200" dirty="0"/>
        </a:p>
      </dsp:txBody>
      <dsp:txXfrm>
        <a:off x="2965936" y="689543"/>
        <a:ext cx="2647422" cy="3175828"/>
      </dsp:txXfrm>
    </dsp:sp>
    <dsp:sp modelId="{CAFDD5E9-80FE-48DF-92C3-675E20AA4859}">
      <dsp:nvSpPr>
        <dsp:cNvPr id="0" name=""/>
        <dsp:cNvSpPr/>
      </dsp:nvSpPr>
      <dsp:spPr>
        <a:xfrm>
          <a:off x="5931228" y="199943"/>
          <a:ext cx="2647422" cy="489600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b="1" kern="1200" dirty="0" smtClean="0"/>
            <a:t>Informática (UnB)</a:t>
          </a:r>
          <a:endParaRPr lang="pt-BR" sz="1700" b="1" kern="1200" dirty="0"/>
        </a:p>
      </dsp:txBody>
      <dsp:txXfrm>
        <a:off x="5931228" y="199943"/>
        <a:ext cx="2647422" cy="489600"/>
      </dsp:txXfrm>
    </dsp:sp>
    <dsp:sp modelId="{4037BC11-C057-4141-B356-B1E689034D8C}">
      <dsp:nvSpPr>
        <dsp:cNvPr id="0" name=""/>
        <dsp:cNvSpPr/>
      </dsp:nvSpPr>
      <dsp:spPr>
        <a:xfrm>
          <a:off x="5931228" y="689543"/>
          <a:ext cx="2647422" cy="3175828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700" b="1" kern="1200" dirty="0" smtClean="0"/>
            <a:t>Coerência pedagógica com a proposta do CEDEP</a:t>
          </a:r>
          <a:endParaRPr lang="pt-BR" sz="17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700" b="1" kern="1200" dirty="0" smtClean="0"/>
            <a:t>Internalização da prática pedagógica nos estagiários</a:t>
          </a:r>
          <a:endParaRPr lang="pt-BR" sz="1700" b="1" kern="1200" dirty="0"/>
        </a:p>
      </dsp:txBody>
      <dsp:txXfrm>
        <a:off x="5931228" y="689543"/>
        <a:ext cx="2647422" cy="3175828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EE430-C0BD-4042-AFCD-F6D3A4988EFB}">
      <dsp:nvSpPr>
        <dsp:cNvPr id="0" name=""/>
        <dsp:cNvSpPr/>
      </dsp:nvSpPr>
      <dsp:spPr>
        <a:xfrm>
          <a:off x="0" y="266606"/>
          <a:ext cx="8208912" cy="9371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103" tIns="354076" rIns="63710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/>
            <a:t>Na minha avaliação, a UnB traz a teoria para os instrutores do CEDEP e passa para os alfabetizadores para fazerem a prática. Eu acho que foi uma boa aliança.</a:t>
          </a:r>
          <a:endParaRPr lang="pt-BR" sz="1600" b="1" kern="1200" dirty="0"/>
        </a:p>
      </dsp:txBody>
      <dsp:txXfrm>
        <a:off x="0" y="266606"/>
        <a:ext cx="8208912" cy="937125"/>
      </dsp:txXfrm>
    </dsp:sp>
    <dsp:sp modelId="{6192EB0F-9319-409E-A21A-86113E72C957}">
      <dsp:nvSpPr>
        <dsp:cNvPr id="0" name=""/>
        <dsp:cNvSpPr/>
      </dsp:nvSpPr>
      <dsp:spPr>
        <a:xfrm>
          <a:off x="410445" y="15686"/>
          <a:ext cx="7609341" cy="5018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94" tIns="0" rIns="21719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Na sua opinião, o que você acha que a UNB trouxe de ganho para o CEDEP?</a:t>
          </a:r>
          <a:endParaRPr lang="pt-BR" sz="1800" b="1" kern="1200" dirty="0"/>
        </a:p>
      </dsp:txBody>
      <dsp:txXfrm>
        <a:off x="434943" y="40184"/>
        <a:ext cx="7560345" cy="452844"/>
      </dsp:txXfrm>
    </dsp:sp>
    <dsp:sp modelId="{A9E21C01-673D-4E5D-B083-55C7E45B23AF}">
      <dsp:nvSpPr>
        <dsp:cNvPr id="0" name=""/>
        <dsp:cNvSpPr/>
      </dsp:nvSpPr>
      <dsp:spPr>
        <a:xfrm>
          <a:off x="0" y="1546451"/>
          <a:ext cx="8208912" cy="9371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103" tIns="354076" rIns="63710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/>
            <a:t>Não, não existe dependência do CEDEP, a UnB vem acrescentar no processo de aprendizagem e o conhecimento deve ser internalizado e multiplicado.</a:t>
          </a:r>
          <a:endParaRPr lang="pt-BR" sz="1600" b="1" kern="1200" dirty="0"/>
        </a:p>
      </dsp:txBody>
      <dsp:txXfrm>
        <a:off x="0" y="1546451"/>
        <a:ext cx="8208912" cy="937125"/>
      </dsp:txXfrm>
    </dsp:sp>
    <dsp:sp modelId="{08289CB5-1648-4EEF-AA4D-37095B642FA8}">
      <dsp:nvSpPr>
        <dsp:cNvPr id="0" name=""/>
        <dsp:cNvSpPr/>
      </dsp:nvSpPr>
      <dsp:spPr>
        <a:xfrm>
          <a:off x="410445" y="1295531"/>
          <a:ext cx="7609341" cy="5018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94" tIns="0" rIns="21719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O CEDEP fica dependente da UnB no aspecto da educação de informática?</a:t>
          </a:r>
          <a:endParaRPr lang="pt-BR" sz="1800" b="1" kern="1200" dirty="0"/>
        </a:p>
      </dsp:txBody>
      <dsp:txXfrm>
        <a:off x="434943" y="1320029"/>
        <a:ext cx="7560345" cy="452844"/>
      </dsp:txXfrm>
    </dsp:sp>
    <dsp:sp modelId="{E441A67F-9000-4EDC-8192-244B9B68AAA8}">
      <dsp:nvSpPr>
        <dsp:cNvPr id="0" name=""/>
        <dsp:cNvSpPr/>
      </dsp:nvSpPr>
      <dsp:spPr>
        <a:xfrm>
          <a:off x="0" y="2826295"/>
          <a:ext cx="8208912" cy="11513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103" tIns="354076" rIns="63710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/>
            <a:t>A meu ver sim, pois está tirando o mistério de mexer em computadores e passam a ideia que os alunos podem ser autores da sua vida, dando autonomia para os mesmos no manuseio das ferramentas tecnológicas.</a:t>
          </a:r>
          <a:endParaRPr lang="pt-BR" sz="1600" b="1" kern="1200" dirty="0"/>
        </a:p>
      </dsp:txBody>
      <dsp:txXfrm>
        <a:off x="0" y="2826295"/>
        <a:ext cx="8208912" cy="1151325"/>
      </dsp:txXfrm>
    </dsp:sp>
    <dsp:sp modelId="{BDD44467-3A67-426E-88B5-6864BE996E02}">
      <dsp:nvSpPr>
        <dsp:cNvPr id="0" name=""/>
        <dsp:cNvSpPr/>
      </dsp:nvSpPr>
      <dsp:spPr>
        <a:xfrm>
          <a:off x="410445" y="2575375"/>
          <a:ext cx="7609341" cy="5018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94" tIns="0" rIns="21719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Você percebe que realmente é importante a participação da UnB neste projeto?</a:t>
          </a:r>
          <a:endParaRPr lang="pt-BR" sz="1800" b="1" kern="1200" dirty="0"/>
        </a:p>
      </dsp:txBody>
      <dsp:txXfrm>
        <a:off x="434943" y="2599873"/>
        <a:ext cx="7560345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1C0AC-188D-44B0-9757-77F6930B6155}">
      <dsp:nvSpPr>
        <dsp:cNvPr id="0" name=""/>
        <dsp:cNvSpPr/>
      </dsp:nvSpPr>
      <dsp:spPr>
        <a:xfrm>
          <a:off x="1647636" y="379122"/>
          <a:ext cx="4899424" cy="4899424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glow rad="927100">
            <a:schemeClr val="accent6">
              <a:satMod val="175000"/>
              <a:alpha val="55000"/>
            </a:schemeClr>
          </a:glo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  <a:sp3d extrusionH="28000" prstMaterial="matte"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800" b="1" kern="1200" dirty="0" smtClean="0"/>
            <a:t>CEDEP</a:t>
          </a:r>
          <a:endParaRPr lang="pt-BR" sz="4800" b="1" kern="1200" dirty="0"/>
        </a:p>
      </dsp:txBody>
      <dsp:txXfrm>
        <a:off x="4229749" y="1417333"/>
        <a:ext cx="1749794" cy="1458162"/>
      </dsp:txXfrm>
    </dsp:sp>
    <dsp:sp modelId="{41C7934B-65B8-4E48-BE6E-4180AB0D03DA}">
      <dsp:nvSpPr>
        <dsp:cNvPr id="0" name=""/>
        <dsp:cNvSpPr/>
      </dsp:nvSpPr>
      <dsp:spPr>
        <a:xfrm>
          <a:off x="1546731" y="554101"/>
          <a:ext cx="4899424" cy="4899424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glow rad="927100">
            <a:schemeClr val="accent6">
              <a:satMod val="175000"/>
              <a:alpha val="55000"/>
            </a:schemeClr>
          </a:glo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  <a:sp3d extrusionH="28000" prstMaterial="matte"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800" b="1" kern="1200" dirty="0" smtClean="0"/>
            <a:t>UnB</a:t>
          </a:r>
          <a:endParaRPr lang="pt-BR" sz="4800" b="1" kern="1200" dirty="0"/>
        </a:p>
      </dsp:txBody>
      <dsp:txXfrm>
        <a:off x="2713261" y="3732894"/>
        <a:ext cx="2624691" cy="1283182"/>
      </dsp:txXfrm>
    </dsp:sp>
    <dsp:sp modelId="{8DBC4E4D-73D5-45B4-A5F8-AB24091D2389}">
      <dsp:nvSpPr>
        <dsp:cNvPr id="0" name=""/>
        <dsp:cNvSpPr/>
      </dsp:nvSpPr>
      <dsp:spPr>
        <a:xfrm>
          <a:off x="1445827" y="379122"/>
          <a:ext cx="4899424" cy="4899424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glow rad="927100">
            <a:schemeClr val="accent6">
              <a:satMod val="175000"/>
              <a:alpha val="55000"/>
            </a:schemeClr>
          </a:glo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  <a:sp3d extrusionH="28000" prstMaterial="matte"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800" b="1" kern="1200" dirty="0" smtClean="0"/>
            <a:t>EC 03</a:t>
          </a:r>
          <a:endParaRPr lang="pt-BR" sz="4800" b="1" kern="1200" dirty="0"/>
        </a:p>
      </dsp:txBody>
      <dsp:txXfrm>
        <a:off x="2013343" y="1417333"/>
        <a:ext cx="1749794" cy="1458162"/>
      </dsp:txXfrm>
    </dsp:sp>
    <dsp:sp modelId="{FCB5B578-A929-4223-BB6A-3179A8BC55D1}">
      <dsp:nvSpPr>
        <dsp:cNvPr id="0" name=""/>
        <dsp:cNvSpPr/>
      </dsp:nvSpPr>
      <dsp:spPr>
        <a:xfrm>
          <a:off x="1344743" y="75824"/>
          <a:ext cx="5506019" cy="5506019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E3C92A-C8BA-4092-92CE-EAECAEA26BC5}">
      <dsp:nvSpPr>
        <dsp:cNvPr id="0" name=""/>
        <dsp:cNvSpPr/>
      </dsp:nvSpPr>
      <dsp:spPr>
        <a:xfrm>
          <a:off x="1243434" y="250494"/>
          <a:ext cx="5506019" cy="5506019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1F27DD-4A48-4080-B655-E1EFA20EB891}">
      <dsp:nvSpPr>
        <dsp:cNvPr id="0" name=""/>
        <dsp:cNvSpPr/>
      </dsp:nvSpPr>
      <dsp:spPr>
        <a:xfrm>
          <a:off x="1142124" y="75824"/>
          <a:ext cx="5506019" cy="5506019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EE430-C0BD-4042-AFCD-F6D3A4988EFB}">
      <dsp:nvSpPr>
        <dsp:cNvPr id="0" name=""/>
        <dsp:cNvSpPr/>
      </dsp:nvSpPr>
      <dsp:spPr>
        <a:xfrm>
          <a:off x="0" y="274600"/>
          <a:ext cx="8229600" cy="1436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33248" rIns="63870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/>
            <a:t>Textos 1 a 13</a:t>
          </a:r>
          <a:endParaRPr lang="pt-BR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/>
            <a:t>Paulo FREIRE, 2014. Pedagogia da autonomia: saberes necessários à prática educativa.</a:t>
          </a:r>
          <a:endParaRPr lang="pt-BR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/>
            <a:t>Pedro MORALES, 2011. A relação professor-aluno.</a:t>
          </a:r>
          <a:endParaRPr lang="pt-BR" sz="1600" b="1" kern="1200" dirty="0"/>
        </a:p>
      </dsp:txBody>
      <dsp:txXfrm>
        <a:off x="0" y="274600"/>
        <a:ext cx="8229600" cy="1436400"/>
      </dsp:txXfrm>
    </dsp:sp>
    <dsp:sp modelId="{6192EB0F-9319-409E-A21A-86113E72C957}">
      <dsp:nvSpPr>
        <dsp:cNvPr id="0" name=""/>
        <dsp:cNvSpPr/>
      </dsp:nvSpPr>
      <dsp:spPr>
        <a:xfrm>
          <a:off x="411480" y="38440"/>
          <a:ext cx="3522507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smtClean="0"/>
            <a:t>Aspectos didático-pedagógicos</a:t>
          </a:r>
          <a:endParaRPr lang="pt-BR" sz="1800" b="1" kern="1200" dirty="0"/>
        </a:p>
      </dsp:txBody>
      <dsp:txXfrm>
        <a:off x="434537" y="61497"/>
        <a:ext cx="3476393" cy="426206"/>
      </dsp:txXfrm>
    </dsp:sp>
    <dsp:sp modelId="{A9E21C01-673D-4E5D-B083-55C7E45B23AF}">
      <dsp:nvSpPr>
        <dsp:cNvPr id="0" name=""/>
        <dsp:cNvSpPr/>
      </dsp:nvSpPr>
      <dsp:spPr>
        <a:xfrm>
          <a:off x="0" y="2033560"/>
          <a:ext cx="8229600" cy="1436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33248" rIns="63870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/>
            <a:t>Leila de JESUS, 2007. A repercussão da atuação de educadores populares do CEDEP/UnB na Escola Pública do Paranoá-DF (Dissertação de Mestrado).</a:t>
          </a:r>
          <a:endParaRPr lang="pt-BR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/>
            <a:t>Ambiente </a:t>
          </a:r>
          <a:r>
            <a:rPr lang="pt-BR" sz="1600" b="1" kern="1200" dirty="0" err="1" smtClean="0"/>
            <a:t>Moodle</a:t>
          </a:r>
          <a:r>
            <a:rPr lang="pt-BR" sz="1600" b="1" kern="1200" dirty="0" smtClean="0"/>
            <a:t> do CIC: curso de </a:t>
          </a:r>
          <a:r>
            <a:rPr lang="pt-BR" sz="1600" b="1" kern="1200" dirty="0" err="1" smtClean="0"/>
            <a:t>Literacias</a:t>
          </a:r>
          <a:r>
            <a:rPr lang="pt-BR" sz="1600" b="1" kern="1200" dirty="0" smtClean="0"/>
            <a:t> Móveis.</a:t>
          </a:r>
          <a:endParaRPr lang="pt-BR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/>
            <a:t>Site do CEDEP: histórico, estrutura, organização e funcionamento.</a:t>
          </a:r>
          <a:endParaRPr lang="pt-BR" sz="1600" b="1" kern="1200" dirty="0"/>
        </a:p>
      </dsp:txBody>
      <dsp:txXfrm>
        <a:off x="0" y="2033560"/>
        <a:ext cx="8229600" cy="1436400"/>
      </dsp:txXfrm>
    </dsp:sp>
    <dsp:sp modelId="{08289CB5-1648-4EEF-AA4D-37095B642FA8}">
      <dsp:nvSpPr>
        <dsp:cNvPr id="0" name=""/>
        <dsp:cNvSpPr/>
      </dsp:nvSpPr>
      <dsp:spPr>
        <a:xfrm>
          <a:off x="411480" y="1797400"/>
          <a:ext cx="3522507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Aspectos ambientais</a:t>
          </a:r>
          <a:endParaRPr lang="pt-BR" sz="1800" b="1" kern="1200" dirty="0"/>
        </a:p>
      </dsp:txBody>
      <dsp:txXfrm>
        <a:off x="434537" y="1820457"/>
        <a:ext cx="3476393" cy="426206"/>
      </dsp:txXfrm>
    </dsp:sp>
    <dsp:sp modelId="{E441A67F-9000-4EDC-8192-244B9B68AAA8}">
      <dsp:nvSpPr>
        <dsp:cNvPr id="0" name=""/>
        <dsp:cNvSpPr/>
      </dsp:nvSpPr>
      <dsp:spPr>
        <a:xfrm>
          <a:off x="0" y="3792520"/>
          <a:ext cx="8229600" cy="1209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33248" rIns="63870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/>
            <a:t>Site do MEC sobre a EJA.</a:t>
          </a:r>
          <a:endParaRPr lang="pt-BR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/>
            <a:t>Site Secretaria de Educação do DF.</a:t>
          </a:r>
          <a:r>
            <a:rPr lang="pt-BR" sz="1600" b="1" kern="1200" dirty="0" smtClean="0"/>
            <a:t>.</a:t>
          </a:r>
          <a:endParaRPr lang="pt-BR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/>
            <a:t>Site Brasil Alfabetizado.</a:t>
          </a:r>
          <a:endParaRPr lang="pt-BR" sz="1600" b="1" kern="1200" dirty="0"/>
        </a:p>
      </dsp:txBody>
      <dsp:txXfrm>
        <a:off x="0" y="3792520"/>
        <a:ext cx="8229600" cy="1209600"/>
      </dsp:txXfrm>
    </dsp:sp>
    <dsp:sp modelId="{BDD44467-3A67-426E-88B5-6864BE996E02}">
      <dsp:nvSpPr>
        <dsp:cNvPr id="0" name=""/>
        <dsp:cNvSpPr/>
      </dsp:nvSpPr>
      <dsp:spPr>
        <a:xfrm>
          <a:off x="411480" y="3556360"/>
          <a:ext cx="3522507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Aspectos legais</a:t>
          </a:r>
          <a:endParaRPr lang="pt-BR" sz="1800" b="1" kern="1200" dirty="0"/>
        </a:p>
      </dsp:txBody>
      <dsp:txXfrm>
        <a:off x="434537" y="3579417"/>
        <a:ext cx="3476393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1C0AC-188D-44B0-9757-77F6930B6155}">
      <dsp:nvSpPr>
        <dsp:cNvPr id="0" name=""/>
        <dsp:cNvSpPr/>
      </dsp:nvSpPr>
      <dsp:spPr>
        <a:xfrm>
          <a:off x="439707" y="145096"/>
          <a:ext cx="1875088" cy="1875088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Relaxed">
            <a:rot lat="19149996" lon="20104178" rev="1577324"/>
          </a:camera>
          <a:lightRig rig="balanced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CEDEP</a:t>
          </a:r>
          <a:endParaRPr lang="pt-BR" sz="1800" kern="1200" dirty="0"/>
        </a:p>
      </dsp:txBody>
      <dsp:txXfrm>
        <a:off x="1427923" y="542436"/>
        <a:ext cx="669674" cy="558062"/>
      </dsp:txXfrm>
    </dsp:sp>
    <dsp:sp modelId="{41C7934B-65B8-4E48-BE6E-4180AB0D03DA}">
      <dsp:nvSpPr>
        <dsp:cNvPr id="0" name=""/>
        <dsp:cNvSpPr/>
      </dsp:nvSpPr>
      <dsp:spPr>
        <a:xfrm>
          <a:off x="401089" y="212063"/>
          <a:ext cx="1875088" cy="1875088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Relaxed">
            <a:rot lat="19149996" lon="20104178" rev="1577324"/>
          </a:camera>
          <a:lightRig rig="balanced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UnB</a:t>
          </a:r>
          <a:endParaRPr lang="pt-BR" sz="1800" kern="1200" dirty="0"/>
        </a:p>
      </dsp:txBody>
      <dsp:txXfrm>
        <a:off x="847539" y="1428638"/>
        <a:ext cx="1004511" cy="491094"/>
      </dsp:txXfrm>
    </dsp:sp>
    <dsp:sp modelId="{8DBC4E4D-73D5-45B4-A5F8-AB24091D2389}">
      <dsp:nvSpPr>
        <dsp:cNvPr id="0" name=""/>
        <dsp:cNvSpPr/>
      </dsp:nvSpPr>
      <dsp:spPr>
        <a:xfrm>
          <a:off x="362471" y="145096"/>
          <a:ext cx="1875088" cy="1875088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glow rad="927100">
            <a:schemeClr val="accent6">
              <a:satMod val="175000"/>
              <a:alpha val="55000"/>
            </a:schemeClr>
          </a:glow>
        </a:effectLst>
        <a:scene3d>
          <a:camera prst="perspectiveRelaxed">
            <a:rot lat="19149996" lon="20104178" rev="1577324"/>
          </a:camera>
          <a:lightRig rig="balanced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p3d extrusionH="28000" prstMaterial="matte"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baseline="0" dirty="0" smtClean="0">
              <a:solidFill>
                <a:schemeClr val="bg1"/>
              </a:solidFill>
            </a:rPr>
            <a:t>EC 03</a:t>
          </a:r>
          <a:endParaRPr lang="pt-BR" sz="2000" b="1" kern="1200" baseline="0" dirty="0">
            <a:solidFill>
              <a:schemeClr val="bg1"/>
            </a:solidFill>
          </a:endParaRPr>
        </a:p>
      </dsp:txBody>
      <dsp:txXfrm>
        <a:off x="579669" y="542436"/>
        <a:ext cx="669674" cy="558062"/>
      </dsp:txXfrm>
    </dsp:sp>
    <dsp:sp modelId="{FCB5B578-A929-4223-BB6A-3179A8BC55D1}">
      <dsp:nvSpPr>
        <dsp:cNvPr id="0" name=""/>
        <dsp:cNvSpPr/>
      </dsp:nvSpPr>
      <dsp:spPr>
        <a:xfrm>
          <a:off x="323785" y="29019"/>
          <a:ext cx="2107242" cy="2107242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E3C92A-C8BA-4092-92CE-EAECAEA26BC5}">
      <dsp:nvSpPr>
        <dsp:cNvPr id="0" name=""/>
        <dsp:cNvSpPr/>
      </dsp:nvSpPr>
      <dsp:spPr>
        <a:xfrm>
          <a:off x="285012" y="95868"/>
          <a:ext cx="2107242" cy="2107242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1F27DD-4A48-4080-B655-E1EFA20EB891}">
      <dsp:nvSpPr>
        <dsp:cNvPr id="0" name=""/>
        <dsp:cNvSpPr/>
      </dsp:nvSpPr>
      <dsp:spPr>
        <a:xfrm>
          <a:off x="246240" y="29019"/>
          <a:ext cx="2107242" cy="2107242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1C0AC-188D-44B0-9757-77F6930B6155}">
      <dsp:nvSpPr>
        <dsp:cNvPr id="0" name=""/>
        <dsp:cNvSpPr/>
      </dsp:nvSpPr>
      <dsp:spPr>
        <a:xfrm>
          <a:off x="439707" y="145096"/>
          <a:ext cx="1875088" cy="1875088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Relaxed">
            <a:rot lat="19149996" lon="20104178" rev="1577324"/>
          </a:camera>
          <a:lightRig rig="balanced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CEDEP</a:t>
          </a:r>
          <a:endParaRPr lang="pt-BR" sz="1800" kern="1200" dirty="0"/>
        </a:p>
      </dsp:txBody>
      <dsp:txXfrm>
        <a:off x="1427923" y="542436"/>
        <a:ext cx="669674" cy="558062"/>
      </dsp:txXfrm>
    </dsp:sp>
    <dsp:sp modelId="{41C7934B-65B8-4E48-BE6E-4180AB0D03DA}">
      <dsp:nvSpPr>
        <dsp:cNvPr id="0" name=""/>
        <dsp:cNvSpPr/>
      </dsp:nvSpPr>
      <dsp:spPr>
        <a:xfrm>
          <a:off x="401089" y="212063"/>
          <a:ext cx="1875088" cy="1875088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Relaxed">
            <a:rot lat="19149996" lon="20104178" rev="1577324"/>
          </a:camera>
          <a:lightRig rig="balanced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UnB</a:t>
          </a:r>
          <a:endParaRPr lang="pt-BR" sz="1800" kern="1200" dirty="0"/>
        </a:p>
      </dsp:txBody>
      <dsp:txXfrm>
        <a:off x="847539" y="1428638"/>
        <a:ext cx="1004511" cy="491094"/>
      </dsp:txXfrm>
    </dsp:sp>
    <dsp:sp modelId="{8DBC4E4D-73D5-45B4-A5F8-AB24091D2389}">
      <dsp:nvSpPr>
        <dsp:cNvPr id="0" name=""/>
        <dsp:cNvSpPr/>
      </dsp:nvSpPr>
      <dsp:spPr>
        <a:xfrm>
          <a:off x="362471" y="145096"/>
          <a:ext cx="1875088" cy="1875088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glow rad="927100">
            <a:schemeClr val="accent6">
              <a:satMod val="175000"/>
              <a:alpha val="55000"/>
            </a:schemeClr>
          </a:glow>
        </a:effectLst>
        <a:scene3d>
          <a:camera prst="perspectiveRelaxed">
            <a:rot lat="19149996" lon="20104178" rev="1577324"/>
          </a:camera>
          <a:lightRig rig="balanced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p3d extrusionH="28000" prstMaterial="matte"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baseline="0" dirty="0" smtClean="0">
              <a:solidFill>
                <a:schemeClr val="bg1"/>
              </a:solidFill>
            </a:rPr>
            <a:t>EC 03</a:t>
          </a:r>
          <a:endParaRPr lang="pt-BR" sz="2000" b="1" kern="1200" baseline="0" dirty="0">
            <a:solidFill>
              <a:schemeClr val="bg1"/>
            </a:solidFill>
          </a:endParaRPr>
        </a:p>
      </dsp:txBody>
      <dsp:txXfrm>
        <a:off x="579669" y="542436"/>
        <a:ext cx="669674" cy="558062"/>
      </dsp:txXfrm>
    </dsp:sp>
    <dsp:sp modelId="{FCB5B578-A929-4223-BB6A-3179A8BC55D1}">
      <dsp:nvSpPr>
        <dsp:cNvPr id="0" name=""/>
        <dsp:cNvSpPr/>
      </dsp:nvSpPr>
      <dsp:spPr>
        <a:xfrm>
          <a:off x="323785" y="29019"/>
          <a:ext cx="2107242" cy="2107242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E3C92A-C8BA-4092-92CE-EAECAEA26BC5}">
      <dsp:nvSpPr>
        <dsp:cNvPr id="0" name=""/>
        <dsp:cNvSpPr/>
      </dsp:nvSpPr>
      <dsp:spPr>
        <a:xfrm>
          <a:off x="285012" y="95868"/>
          <a:ext cx="2107242" cy="2107242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1F27DD-4A48-4080-B655-E1EFA20EB891}">
      <dsp:nvSpPr>
        <dsp:cNvPr id="0" name=""/>
        <dsp:cNvSpPr/>
      </dsp:nvSpPr>
      <dsp:spPr>
        <a:xfrm>
          <a:off x="246240" y="29019"/>
          <a:ext cx="2107242" cy="2107242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1C0AC-188D-44B0-9757-77F6930B6155}">
      <dsp:nvSpPr>
        <dsp:cNvPr id="0" name=""/>
        <dsp:cNvSpPr/>
      </dsp:nvSpPr>
      <dsp:spPr>
        <a:xfrm>
          <a:off x="439707" y="145096"/>
          <a:ext cx="1875088" cy="1875088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Relaxed">
            <a:rot lat="19149996" lon="20104178" rev="1577324"/>
          </a:camera>
          <a:lightRig rig="balanced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CEDEP</a:t>
          </a:r>
          <a:endParaRPr lang="pt-BR" sz="1800" kern="1200" dirty="0"/>
        </a:p>
      </dsp:txBody>
      <dsp:txXfrm>
        <a:off x="1427923" y="542436"/>
        <a:ext cx="669674" cy="558062"/>
      </dsp:txXfrm>
    </dsp:sp>
    <dsp:sp modelId="{41C7934B-65B8-4E48-BE6E-4180AB0D03DA}">
      <dsp:nvSpPr>
        <dsp:cNvPr id="0" name=""/>
        <dsp:cNvSpPr/>
      </dsp:nvSpPr>
      <dsp:spPr>
        <a:xfrm>
          <a:off x="401089" y="212063"/>
          <a:ext cx="1875088" cy="1875088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Relaxed">
            <a:rot lat="19149996" lon="20104178" rev="1577324"/>
          </a:camera>
          <a:lightRig rig="balanced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UnB</a:t>
          </a:r>
          <a:endParaRPr lang="pt-BR" sz="1800" kern="1200" dirty="0"/>
        </a:p>
      </dsp:txBody>
      <dsp:txXfrm>
        <a:off x="847539" y="1428638"/>
        <a:ext cx="1004511" cy="491094"/>
      </dsp:txXfrm>
    </dsp:sp>
    <dsp:sp modelId="{8DBC4E4D-73D5-45B4-A5F8-AB24091D2389}">
      <dsp:nvSpPr>
        <dsp:cNvPr id="0" name=""/>
        <dsp:cNvSpPr/>
      </dsp:nvSpPr>
      <dsp:spPr>
        <a:xfrm>
          <a:off x="362471" y="145096"/>
          <a:ext cx="1875088" cy="1875088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glow rad="927100">
            <a:schemeClr val="accent6">
              <a:satMod val="175000"/>
              <a:alpha val="55000"/>
            </a:schemeClr>
          </a:glow>
        </a:effectLst>
        <a:scene3d>
          <a:camera prst="perspectiveRelaxed">
            <a:rot lat="19149996" lon="20104178" rev="1577324"/>
          </a:camera>
          <a:lightRig rig="balanced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p3d extrusionH="28000" prstMaterial="matte"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baseline="0" dirty="0" smtClean="0">
              <a:solidFill>
                <a:schemeClr val="bg1"/>
              </a:solidFill>
            </a:rPr>
            <a:t>EC 03</a:t>
          </a:r>
          <a:endParaRPr lang="pt-BR" sz="2000" b="1" kern="1200" baseline="0" dirty="0">
            <a:solidFill>
              <a:schemeClr val="bg1"/>
            </a:solidFill>
          </a:endParaRPr>
        </a:p>
      </dsp:txBody>
      <dsp:txXfrm>
        <a:off x="579669" y="542436"/>
        <a:ext cx="669674" cy="558062"/>
      </dsp:txXfrm>
    </dsp:sp>
    <dsp:sp modelId="{FCB5B578-A929-4223-BB6A-3179A8BC55D1}">
      <dsp:nvSpPr>
        <dsp:cNvPr id="0" name=""/>
        <dsp:cNvSpPr/>
      </dsp:nvSpPr>
      <dsp:spPr>
        <a:xfrm>
          <a:off x="323785" y="29019"/>
          <a:ext cx="2107242" cy="2107242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E3C92A-C8BA-4092-92CE-EAECAEA26BC5}">
      <dsp:nvSpPr>
        <dsp:cNvPr id="0" name=""/>
        <dsp:cNvSpPr/>
      </dsp:nvSpPr>
      <dsp:spPr>
        <a:xfrm>
          <a:off x="285012" y="95868"/>
          <a:ext cx="2107242" cy="2107242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1F27DD-4A48-4080-B655-E1EFA20EB891}">
      <dsp:nvSpPr>
        <dsp:cNvPr id="0" name=""/>
        <dsp:cNvSpPr/>
      </dsp:nvSpPr>
      <dsp:spPr>
        <a:xfrm>
          <a:off x="246240" y="29019"/>
          <a:ext cx="2107242" cy="2107242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1C0AC-188D-44B0-9757-77F6930B6155}">
      <dsp:nvSpPr>
        <dsp:cNvPr id="0" name=""/>
        <dsp:cNvSpPr/>
      </dsp:nvSpPr>
      <dsp:spPr>
        <a:xfrm>
          <a:off x="439707" y="145096"/>
          <a:ext cx="1875088" cy="1875088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glow rad="927100">
            <a:schemeClr val="accent6">
              <a:satMod val="175000"/>
              <a:alpha val="55000"/>
            </a:schemeClr>
          </a:glow>
        </a:effectLst>
        <a:scene3d>
          <a:camera prst="perspectiveRelaxed">
            <a:rot lat="19149996" lon="20104178" rev="1577324"/>
          </a:camera>
          <a:lightRig rig="balanced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CEDEP</a:t>
          </a:r>
          <a:endParaRPr lang="pt-BR" sz="1800" b="1" kern="1200" dirty="0"/>
        </a:p>
      </dsp:txBody>
      <dsp:txXfrm>
        <a:off x="1427923" y="542436"/>
        <a:ext cx="669674" cy="558062"/>
      </dsp:txXfrm>
    </dsp:sp>
    <dsp:sp modelId="{41C7934B-65B8-4E48-BE6E-4180AB0D03DA}">
      <dsp:nvSpPr>
        <dsp:cNvPr id="0" name=""/>
        <dsp:cNvSpPr/>
      </dsp:nvSpPr>
      <dsp:spPr>
        <a:xfrm>
          <a:off x="401089" y="212063"/>
          <a:ext cx="1875088" cy="1875088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Relaxed">
            <a:rot lat="19149996" lon="20104178" rev="1577324"/>
          </a:camera>
          <a:lightRig rig="balanced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UnB</a:t>
          </a:r>
          <a:endParaRPr lang="pt-BR" sz="1800" kern="1200" dirty="0"/>
        </a:p>
      </dsp:txBody>
      <dsp:txXfrm>
        <a:off x="847539" y="1428638"/>
        <a:ext cx="1004511" cy="491094"/>
      </dsp:txXfrm>
    </dsp:sp>
    <dsp:sp modelId="{8DBC4E4D-73D5-45B4-A5F8-AB24091D2389}">
      <dsp:nvSpPr>
        <dsp:cNvPr id="0" name=""/>
        <dsp:cNvSpPr/>
      </dsp:nvSpPr>
      <dsp:spPr>
        <a:xfrm>
          <a:off x="362471" y="145096"/>
          <a:ext cx="1875088" cy="1875088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">
            <a:rot lat="19149996" lon="20104178" rev="1577324"/>
          </a:camera>
          <a:lightRig rig="balanced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p3d extrusionH="28000" prstMaterial="matte"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0" kern="1200" baseline="0" dirty="0" smtClean="0">
              <a:solidFill>
                <a:schemeClr val="bg1"/>
              </a:solidFill>
            </a:rPr>
            <a:t>EC 03</a:t>
          </a:r>
          <a:endParaRPr lang="pt-BR" sz="2000" b="0" kern="1200" baseline="0" dirty="0">
            <a:solidFill>
              <a:schemeClr val="bg1"/>
            </a:solidFill>
          </a:endParaRPr>
        </a:p>
      </dsp:txBody>
      <dsp:txXfrm>
        <a:off x="579669" y="542436"/>
        <a:ext cx="669674" cy="558062"/>
      </dsp:txXfrm>
    </dsp:sp>
    <dsp:sp modelId="{FCB5B578-A929-4223-BB6A-3179A8BC55D1}">
      <dsp:nvSpPr>
        <dsp:cNvPr id="0" name=""/>
        <dsp:cNvSpPr/>
      </dsp:nvSpPr>
      <dsp:spPr>
        <a:xfrm>
          <a:off x="323785" y="29019"/>
          <a:ext cx="2107242" cy="2107242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E3C92A-C8BA-4092-92CE-EAECAEA26BC5}">
      <dsp:nvSpPr>
        <dsp:cNvPr id="0" name=""/>
        <dsp:cNvSpPr/>
      </dsp:nvSpPr>
      <dsp:spPr>
        <a:xfrm>
          <a:off x="285012" y="95868"/>
          <a:ext cx="2107242" cy="2107242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1F27DD-4A48-4080-B655-E1EFA20EB891}">
      <dsp:nvSpPr>
        <dsp:cNvPr id="0" name=""/>
        <dsp:cNvSpPr/>
      </dsp:nvSpPr>
      <dsp:spPr>
        <a:xfrm>
          <a:off x="246240" y="29019"/>
          <a:ext cx="2107242" cy="2107242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1C0AC-188D-44B0-9757-77F6930B6155}">
      <dsp:nvSpPr>
        <dsp:cNvPr id="0" name=""/>
        <dsp:cNvSpPr/>
      </dsp:nvSpPr>
      <dsp:spPr>
        <a:xfrm>
          <a:off x="439707" y="145096"/>
          <a:ext cx="1875088" cy="1875088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glow rad="927100">
            <a:schemeClr val="accent6">
              <a:satMod val="175000"/>
              <a:alpha val="55000"/>
            </a:schemeClr>
          </a:glow>
        </a:effectLst>
        <a:scene3d>
          <a:camera prst="perspectiveRelaxed">
            <a:rot lat="19149996" lon="20104178" rev="1577324"/>
          </a:camera>
          <a:lightRig rig="balanced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CEDEP</a:t>
          </a:r>
          <a:endParaRPr lang="pt-BR" sz="1800" b="1" kern="1200" dirty="0"/>
        </a:p>
      </dsp:txBody>
      <dsp:txXfrm>
        <a:off x="1427923" y="542436"/>
        <a:ext cx="669674" cy="558062"/>
      </dsp:txXfrm>
    </dsp:sp>
    <dsp:sp modelId="{41C7934B-65B8-4E48-BE6E-4180AB0D03DA}">
      <dsp:nvSpPr>
        <dsp:cNvPr id="0" name=""/>
        <dsp:cNvSpPr/>
      </dsp:nvSpPr>
      <dsp:spPr>
        <a:xfrm>
          <a:off x="401089" y="212063"/>
          <a:ext cx="1875088" cy="1875088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Relaxed">
            <a:rot lat="19149996" lon="20104178" rev="1577324"/>
          </a:camera>
          <a:lightRig rig="balanced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UnB</a:t>
          </a:r>
          <a:endParaRPr lang="pt-BR" sz="1800" kern="1200" dirty="0"/>
        </a:p>
      </dsp:txBody>
      <dsp:txXfrm>
        <a:off x="847539" y="1428638"/>
        <a:ext cx="1004511" cy="491094"/>
      </dsp:txXfrm>
    </dsp:sp>
    <dsp:sp modelId="{8DBC4E4D-73D5-45B4-A5F8-AB24091D2389}">
      <dsp:nvSpPr>
        <dsp:cNvPr id="0" name=""/>
        <dsp:cNvSpPr/>
      </dsp:nvSpPr>
      <dsp:spPr>
        <a:xfrm>
          <a:off x="362471" y="145096"/>
          <a:ext cx="1875088" cy="1875088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">
            <a:rot lat="19149996" lon="20104178" rev="1577324"/>
          </a:camera>
          <a:lightRig rig="balanced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p3d extrusionH="28000" prstMaterial="matte"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0" kern="1200" baseline="0" dirty="0" smtClean="0">
              <a:solidFill>
                <a:schemeClr val="bg1"/>
              </a:solidFill>
            </a:rPr>
            <a:t>EC 03</a:t>
          </a:r>
          <a:endParaRPr lang="pt-BR" sz="2000" b="0" kern="1200" baseline="0" dirty="0">
            <a:solidFill>
              <a:schemeClr val="bg1"/>
            </a:solidFill>
          </a:endParaRPr>
        </a:p>
      </dsp:txBody>
      <dsp:txXfrm>
        <a:off x="579669" y="542436"/>
        <a:ext cx="669674" cy="558062"/>
      </dsp:txXfrm>
    </dsp:sp>
    <dsp:sp modelId="{FCB5B578-A929-4223-BB6A-3179A8BC55D1}">
      <dsp:nvSpPr>
        <dsp:cNvPr id="0" name=""/>
        <dsp:cNvSpPr/>
      </dsp:nvSpPr>
      <dsp:spPr>
        <a:xfrm>
          <a:off x="323785" y="29019"/>
          <a:ext cx="2107242" cy="2107242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E3C92A-C8BA-4092-92CE-EAECAEA26BC5}">
      <dsp:nvSpPr>
        <dsp:cNvPr id="0" name=""/>
        <dsp:cNvSpPr/>
      </dsp:nvSpPr>
      <dsp:spPr>
        <a:xfrm>
          <a:off x="285012" y="95868"/>
          <a:ext cx="2107242" cy="2107242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1F27DD-4A48-4080-B655-E1EFA20EB891}">
      <dsp:nvSpPr>
        <dsp:cNvPr id="0" name=""/>
        <dsp:cNvSpPr/>
      </dsp:nvSpPr>
      <dsp:spPr>
        <a:xfrm>
          <a:off x="246240" y="29019"/>
          <a:ext cx="2107242" cy="2107242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D9510-07D2-4D53-A492-1B5C27625C8C}">
      <dsp:nvSpPr>
        <dsp:cNvPr id="0" name=""/>
        <dsp:cNvSpPr/>
      </dsp:nvSpPr>
      <dsp:spPr>
        <a:xfrm>
          <a:off x="0" y="291291"/>
          <a:ext cx="8496944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854E3F-7676-4D5B-B76B-782475596FA1}">
      <dsp:nvSpPr>
        <dsp:cNvPr id="0" name=""/>
        <dsp:cNvSpPr/>
      </dsp:nvSpPr>
      <dsp:spPr>
        <a:xfrm>
          <a:off x="421942" y="55131"/>
          <a:ext cx="8072427" cy="4723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4815" tIns="0" rIns="22481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Fórum e SPD (Situação-Problema-Desafio)</a:t>
          </a:r>
          <a:endParaRPr lang="pt-BR" sz="1600" b="1" kern="1200" dirty="0"/>
        </a:p>
      </dsp:txBody>
      <dsp:txXfrm>
        <a:off x="444999" y="78188"/>
        <a:ext cx="8026313" cy="426206"/>
      </dsp:txXfrm>
    </dsp:sp>
    <dsp:sp modelId="{61B9B4D3-D7DF-4D7B-A888-7E583CE12AA3}">
      <dsp:nvSpPr>
        <dsp:cNvPr id="0" name=""/>
        <dsp:cNvSpPr/>
      </dsp:nvSpPr>
      <dsp:spPr>
        <a:xfrm>
          <a:off x="0" y="1017051"/>
          <a:ext cx="8496944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2483469"/>
              <a:satOff val="9953"/>
              <a:lumOff val="215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E8B878-9875-42AB-8ADD-4695C006F72E}">
      <dsp:nvSpPr>
        <dsp:cNvPr id="0" name=""/>
        <dsp:cNvSpPr/>
      </dsp:nvSpPr>
      <dsp:spPr>
        <a:xfrm>
          <a:off x="421942" y="780891"/>
          <a:ext cx="8072427" cy="472320"/>
        </a:xfrm>
        <a:prstGeom prst="roundRect">
          <a:avLst/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tint val="50000"/>
                <a:satMod val="300000"/>
              </a:schemeClr>
            </a:gs>
            <a:gs pos="35000">
              <a:schemeClr val="accent5">
                <a:hueOff val="-2483469"/>
                <a:satOff val="9953"/>
                <a:lumOff val="2157"/>
                <a:alphaOff val="0"/>
                <a:tint val="37000"/>
                <a:satMod val="30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4815" tIns="0" rIns="22481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Participação e </a:t>
          </a:r>
          <a:r>
            <a:rPr lang="pt-BR" sz="1600" b="1" kern="1200" dirty="0" err="1" smtClean="0"/>
            <a:t>Dessilenciamento</a:t>
          </a:r>
          <a:r>
            <a:rPr lang="pt-BR" sz="1600" b="1" kern="1200" dirty="0" smtClean="0"/>
            <a:t> dos Atores</a:t>
          </a:r>
          <a:endParaRPr lang="pt-BR" sz="1600" b="1" kern="1200" dirty="0"/>
        </a:p>
      </dsp:txBody>
      <dsp:txXfrm>
        <a:off x="444999" y="803948"/>
        <a:ext cx="8026313" cy="426206"/>
      </dsp:txXfrm>
    </dsp:sp>
    <dsp:sp modelId="{5AFF80E1-E674-4BAC-B8AC-D4DDE597A9F9}">
      <dsp:nvSpPr>
        <dsp:cNvPr id="0" name=""/>
        <dsp:cNvSpPr/>
      </dsp:nvSpPr>
      <dsp:spPr>
        <a:xfrm>
          <a:off x="0" y="1742811"/>
          <a:ext cx="8496944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2235B4-7DC3-4C2B-9234-BF2728B5D31D}">
      <dsp:nvSpPr>
        <dsp:cNvPr id="0" name=""/>
        <dsp:cNvSpPr/>
      </dsp:nvSpPr>
      <dsp:spPr>
        <a:xfrm>
          <a:off x="421942" y="1506651"/>
          <a:ext cx="8072427" cy="472320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4815" tIns="0" rIns="22481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Chamada, Matrícula, Formação e Funcionamento das Turmas de Alfabetização</a:t>
          </a:r>
          <a:endParaRPr lang="pt-BR" sz="1600" b="1" kern="1200" dirty="0"/>
        </a:p>
      </dsp:txBody>
      <dsp:txXfrm>
        <a:off x="444999" y="1529708"/>
        <a:ext cx="8026313" cy="426206"/>
      </dsp:txXfrm>
    </dsp:sp>
    <dsp:sp modelId="{01F3A480-17E7-4C78-8531-578D29318504}">
      <dsp:nvSpPr>
        <dsp:cNvPr id="0" name=""/>
        <dsp:cNvSpPr/>
      </dsp:nvSpPr>
      <dsp:spPr>
        <a:xfrm>
          <a:off x="0" y="2468571"/>
          <a:ext cx="8496944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7450407"/>
              <a:satOff val="29858"/>
              <a:lumOff val="647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B7C372-3DB6-4E49-9F87-076E113F6455}">
      <dsp:nvSpPr>
        <dsp:cNvPr id="0" name=""/>
        <dsp:cNvSpPr/>
      </dsp:nvSpPr>
      <dsp:spPr>
        <a:xfrm>
          <a:off x="421942" y="2232411"/>
          <a:ext cx="8072427" cy="472320"/>
        </a:xfrm>
        <a:prstGeom prst="roundRect">
          <a:avLst/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tint val="50000"/>
                <a:satMod val="300000"/>
              </a:schemeClr>
            </a:gs>
            <a:gs pos="35000">
              <a:schemeClr val="accent5">
                <a:hueOff val="-7450407"/>
                <a:satOff val="29858"/>
                <a:lumOff val="6471"/>
                <a:alphaOff val="0"/>
                <a:tint val="37000"/>
                <a:satMod val="30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4815" tIns="0" rIns="22481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Avaliação</a:t>
          </a:r>
          <a:endParaRPr lang="pt-BR" sz="1600" b="1" kern="1200" dirty="0"/>
        </a:p>
      </dsp:txBody>
      <dsp:txXfrm>
        <a:off x="444999" y="2255468"/>
        <a:ext cx="8026313" cy="426206"/>
      </dsp:txXfrm>
    </dsp:sp>
    <dsp:sp modelId="{D416E028-38E0-49BD-ACC2-D320C91D9355}">
      <dsp:nvSpPr>
        <dsp:cNvPr id="0" name=""/>
        <dsp:cNvSpPr/>
      </dsp:nvSpPr>
      <dsp:spPr>
        <a:xfrm>
          <a:off x="0" y="3194331"/>
          <a:ext cx="8496944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F1EB0-9BCA-48D2-BD04-5D33D0DE7FD1}">
      <dsp:nvSpPr>
        <dsp:cNvPr id="0" name=""/>
        <dsp:cNvSpPr/>
      </dsp:nvSpPr>
      <dsp:spPr>
        <a:xfrm>
          <a:off x="421942" y="2958171"/>
          <a:ext cx="8072427" cy="47232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4815" tIns="0" rIns="22481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A produção do conhecimento historicamente compartilhada e acumulada</a:t>
          </a:r>
          <a:endParaRPr lang="pt-BR" sz="1600" b="1" kern="1200" dirty="0"/>
        </a:p>
      </dsp:txBody>
      <dsp:txXfrm>
        <a:off x="444999" y="2981228"/>
        <a:ext cx="8026313" cy="4262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1C0AC-188D-44B0-9757-77F6930B6155}">
      <dsp:nvSpPr>
        <dsp:cNvPr id="0" name=""/>
        <dsp:cNvSpPr/>
      </dsp:nvSpPr>
      <dsp:spPr>
        <a:xfrm>
          <a:off x="439707" y="145096"/>
          <a:ext cx="1875088" cy="1875088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">
            <a:rot lat="19149996" lon="20104178" rev="1577324"/>
          </a:camera>
          <a:lightRig rig="balanced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0" kern="1200" dirty="0" smtClean="0"/>
            <a:t>CEDEP</a:t>
          </a:r>
          <a:endParaRPr lang="pt-BR" sz="1800" b="0" kern="1200" dirty="0"/>
        </a:p>
      </dsp:txBody>
      <dsp:txXfrm>
        <a:off x="1427923" y="542436"/>
        <a:ext cx="669674" cy="558062"/>
      </dsp:txXfrm>
    </dsp:sp>
    <dsp:sp modelId="{41C7934B-65B8-4E48-BE6E-4180AB0D03DA}">
      <dsp:nvSpPr>
        <dsp:cNvPr id="0" name=""/>
        <dsp:cNvSpPr/>
      </dsp:nvSpPr>
      <dsp:spPr>
        <a:xfrm>
          <a:off x="401089" y="212063"/>
          <a:ext cx="1875088" cy="1875088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glow rad="927100">
            <a:schemeClr val="accent6">
              <a:satMod val="175000"/>
              <a:alpha val="55000"/>
            </a:schemeClr>
          </a:glow>
        </a:effectLst>
        <a:scene3d>
          <a:camera prst="perspectiveRelaxed">
            <a:rot lat="19149996" lon="20104178" rev="1577324"/>
          </a:camera>
          <a:lightRig rig="balanced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UnB</a:t>
          </a:r>
          <a:endParaRPr lang="pt-BR" sz="1800" b="1" kern="1200" dirty="0"/>
        </a:p>
      </dsp:txBody>
      <dsp:txXfrm>
        <a:off x="847539" y="1428638"/>
        <a:ext cx="1004511" cy="491094"/>
      </dsp:txXfrm>
    </dsp:sp>
    <dsp:sp modelId="{8DBC4E4D-73D5-45B4-A5F8-AB24091D2389}">
      <dsp:nvSpPr>
        <dsp:cNvPr id="0" name=""/>
        <dsp:cNvSpPr/>
      </dsp:nvSpPr>
      <dsp:spPr>
        <a:xfrm>
          <a:off x="362471" y="145096"/>
          <a:ext cx="1875088" cy="1875088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">
            <a:rot lat="19149996" lon="20104178" rev="1577324"/>
          </a:camera>
          <a:lightRig rig="balanced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p3d extrusionH="28000" prstMaterial="matte"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0" kern="1200" baseline="0" dirty="0" smtClean="0">
              <a:solidFill>
                <a:schemeClr val="bg1"/>
              </a:solidFill>
            </a:rPr>
            <a:t>EC 03</a:t>
          </a:r>
          <a:endParaRPr lang="pt-BR" sz="2000" b="0" kern="1200" baseline="0" dirty="0">
            <a:solidFill>
              <a:schemeClr val="bg1"/>
            </a:solidFill>
          </a:endParaRPr>
        </a:p>
      </dsp:txBody>
      <dsp:txXfrm>
        <a:off x="579669" y="542436"/>
        <a:ext cx="669674" cy="558062"/>
      </dsp:txXfrm>
    </dsp:sp>
    <dsp:sp modelId="{FCB5B578-A929-4223-BB6A-3179A8BC55D1}">
      <dsp:nvSpPr>
        <dsp:cNvPr id="0" name=""/>
        <dsp:cNvSpPr/>
      </dsp:nvSpPr>
      <dsp:spPr>
        <a:xfrm>
          <a:off x="323785" y="29019"/>
          <a:ext cx="2107242" cy="2107242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E3C92A-C8BA-4092-92CE-EAECAEA26BC5}">
      <dsp:nvSpPr>
        <dsp:cNvPr id="0" name=""/>
        <dsp:cNvSpPr/>
      </dsp:nvSpPr>
      <dsp:spPr>
        <a:xfrm>
          <a:off x="285012" y="95868"/>
          <a:ext cx="2107242" cy="2107242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1F27DD-4A48-4080-B655-E1EFA20EB891}">
      <dsp:nvSpPr>
        <dsp:cNvPr id="0" name=""/>
        <dsp:cNvSpPr/>
      </dsp:nvSpPr>
      <dsp:spPr>
        <a:xfrm>
          <a:off x="246240" y="29019"/>
          <a:ext cx="2107242" cy="2107242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C114C-0A70-4664-BF47-BFDECE2C1DE1}" type="datetimeFigureOut">
              <a:rPr lang="pt-BR" smtClean="0"/>
              <a:t>25/11/2014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57152-4F9E-427F-B4CB-1EF1739A5D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357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38606-695B-4372-8953-D6678B2131EF}" type="datetimeFigureOut">
              <a:rPr lang="pt-BR" smtClean="0"/>
              <a:t>25/11/2014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BC78D-3936-42C3-AF01-8CAE291145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345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C78D-3936-42C3-AF01-8CAE2911457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138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C78D-3936-42C3-AF01-8CAE2911457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66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C78D-3936-42C3-AF01-8CAE2911457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66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C78D-3936-42C3-AF01-8CAE2911457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66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C78D-3936-42C3-AF01-8CAE29114572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66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C78D-3936-42C3-AF01-8CAE29114572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66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C78D-3936-42C3-AF01-8CAE29114572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66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C78D-3936-42C3-AF01-8CAE29114572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665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C78D-3936-42C3-AF01-8CAE29114572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665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C78D-3936-42C3-AF01-8CAE29114572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665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C78D-3936-42C3-AF01-8CAE29114572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66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C78D-3936-42C3-AF01-8CAE2911457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1883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C78D-3936-42C3-AF01-8CAE29114572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9707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C78D-3936-42C3-AF01-8CAE29114572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9707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C78D-3936-42C3-AF01-8CAE29114572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9707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C78D-3936-42C3-AF01-8CAE29114572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9707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C78D-3936-42C3-AF01-8CAE29114572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9707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C78D-3936-42C3-AF01-8CAE29114572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970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C78D-3936-42C3-AF01-8CAE2911457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66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C78D-3936-42C3-AF01-8CAE2911457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66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C78D-3936-42C3-AF01-8CAE2911457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66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C78D-3936-42C3-AF01-8CAE2911457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66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C78D-3936-42C3-AF01-8CAE2911457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66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C78D-3936-42C3-AF01-8CAE2911457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66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C78D-3936-42C3-AF01-8CAE2911457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66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25/11/2014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25/11/2014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25/11/2014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7.jpg"/><Relationship Id="rId7" Type="http://schemas.openxmlformats.org/officeDocument/2006/relationships/diagramQuickStyle" Target="../diagrams/quickStyle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image" Target="../media/image8.jpg"/><Relationship Id="rId9" Type="http://schemas.microsoft.com/office/2007/relationships/diagramDrawing" Target="../diagrams/drawing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openxmlformats.org/officeDocument/2006/relationships/image" Target="../media/image9.jpg"/><Relationship Id="rId7" Type="http://schemas.openxmlformats.org/officeDocument/2006/relationships/diagramQuickStyle" Target="../diagrams/quickStyle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9.xml"/><Relationship Id="rId5" Type="http://schemas.openxmlformats.org/officeDocument/2006/relationships/diagramData" Target="../diagrams/data9.xml"/><Relationship Id="rId4" Type="http://schemas.openxmlformats.org/officeDocument/2006/relationships/image" Target="../media/image10.jpg"/><Relationship Id="rId9" Type="http://schemas.microsoft.com/office/2007/relationships/diagramDrawing" Target="../diagrams/drawing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image" Target="../media/image11.jpg"/><Relationship Id="rId7" Type="http://schemas.openxmlformats.org/officeDocument/2006/relationships/diagramQuickStyle" Target="../diagrams/quickStyle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4" Type="http://schemas.openxmlformats.org/officeDocument/2006/relationships/image" Target="../media/image12.jpg"/><Relationship Id="rId9" Type="http://schemas.microsoft.com/office/2007/relationships/diagramDrawing" Target="../diagrams/drawing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1.xml"/><Relationship Id="rId3" Type="http://schemas.openxmlformats.org/officeDocument/2006/relationships/image" Target="../media/image13.jpg"/><Relationship Id="rId7" Type="http://schemas.openxmlformats.org/officeDocument/2006/relationships/diagramQuickStyle" Target="../diagrams/quickStyle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1.xml"/><Relationship Id="rId5" Type="http://schemas.openxmlformats.org/officeDocument/2006/relationships/diagramData" Target="../diagrams/data11.xml"/><Relationship Id="rId4" Type="http://schemas.openxmlformats.org/officeDocument/2006/relationships/image" Target="../media/image14.jpg"/><Relationship Id="rId9" Type="http://schemas.microsoft.com/office/2007/relationships/diagramDrawing" Target="../diagrams/drawing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2.xml"/><Relationship Id="rId3" Type="http://schemas.openxmlformats.org/officeDocument/2006/relationships/image" Target="../media/image15.jpg"/><Relationship Id="rId7" Type="http://schemas.openxmlformats.org/officeDocument/2006/relationships/diagramQuickStyle" Target="../diagrams/quickStyle1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2.xml"/><Relationship Id="rId5" Type="http://schemas.openxmlformats.org/officeDocument/2006/relationships/diagramData" Target="../diagrams/data12.xml"/><Relationship Id="rId10" Type="http://schemas.openxmlformats.org/officeDocument/2006/relationships/image" Target="../media/image17.jpeg"/><Relationship Id="rId4" Type="http://schemas.openxmlformats.org/officeDocument/2006/relationships/image" Target="../media/image16.jpg"/><Relationship Id="rId9" Type="http://schemas.microsoft.com/office/2007/relationships/diagramDrawing" Target="../diagrams/drawing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3.xml"/><Relationship Id="rId3" Type="http://schemas.openxmlformats.org/officeDocument/2006/relationships/image" Target="../media/image4.jpg"/><Relationship Id="rId7" Type="http://schemas.openxmlformats.org/officeDocument/2006/relationships/diagramQuickStyle" Target="../diagrams/quickStyle1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3.xml"/><Relationship Id="rId5" Type="http://schemas.openxmlformats.org/officeDocument/2006/relationships/diagramData" Target="../diagrams/data13.xml"/><Relationship Id="rId4" Type="http://schemas.openxmlformats.org/officeDocument/2006/relationships/image" Target="../media/image18.jpg"/><Relationship Id="rId9" Type="http://schemas.microsoft.com/office/2007/relationships/diagramDrawing" Target="../diagrams/drawing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4.xml"/><Relationship Id="rId3" Type="http://schemas.openxmlformats.org/officeDocument/2006/relationships/image" Target="../media/image19.jpg"/><Relationship Id="rId7" Type="http://schemas.openxmlformats.org/officeDocument/2006/relationships/diagramQuickStyle" Target="../diagrams/quickStyle1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4.xml"/><Relationship Id="rId5" Type="http://schemas.openxmlformats.org/officeDocument/2006/relationships/diagramData" Target="../diagrams/data14.xml"/><Relationship Id="rId4" Type="http://schemas.openxmlformats.org/officeDocument/2006/relationships/image" Target="../media/image7.jpg"/><Relationship Id="rId9" Type="http://schemas.microsoft.com/office/2007/relationships/diagramDrawing" Target="../diagrams/drawing1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5.xml"/><Relationship Id="rId3" Type="http://schemas.openxmlformats.org/officeDocument/2006/relationships/image" Target="../media/image19.jpg"/><Relationship Id="rId7" Type="http://schemas.openxmlformats.org/officeDocument/2006/relationships/diagramQuickStyle" Target="../diagrams/quickStyle1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5.xml"/><Relationship Id="rId5" Type="http://schemas.openxmlformats.org/officeDocument/2006/relationships/diagramData" Target="../diagrams/data15.xml"/><Relationship Id="rId4" Type="http://schemas.openxmlformats.org/officeDocument/2006/relationships/image" Target="../media/image7.jpg"/><Relationship Id="rId9" Type="http://schemas.microsoft.com/office/2007/relationships/diagramDrawing" Target="../diagrams/drawing15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image" Target="../media/image20.jpg"/><Relationship Id="rId7" Type="http://schemas.openxmlformats.org/officeDocument/2006/relationships/diagramColors" Target="../diagrams/colors1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3.jp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4.jpg"/><Relationship Id="rId9" Type="http://schemas.microsoft.com/office/2007/relationships/diagramDrawing" Target="../diagrams/drawing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5.jp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6.jpg"/><Relationship Id="rId9" Type="http://schemas.microsoft.com/office/2007/relationships/diagramDrawing" Target="../diagrams/drawin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85800" y="1268761"/>
            <a:ext cx="7772400" cy="1584175"/>
          </a:xfrm>
        </p:spPr>
        <p:txBody>
          <a:bodyPr/>
          <a:lstStyle/>
          <a:p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Atividade de Campo</a:t>
            </a:r>
            <a:b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 03 do Paranoá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trabalho de aproximação da prática escolar da Educação de Jovens e Adultos.</a:t>
            </a:r>
            <a:endParaRPr lang="pt-BR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58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95" y="4427240"/>
            <a:ext cx="3059178" cy="2294384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8" y="2060848"/>
            <a:ext cx="3059179" cy="2294384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613647664"/>
              </p:ext>
            </p:extLst>
          </p:nvPr>
        </p:nvGraphicFramePr>
        <p:xfrm>
          <a:off x="323528" y="-171400"/>
          <a:ext cx="2677268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0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2407272"/>
              </p:ext>
            </p:extLst>
          </p:nvPr>
        </p:nvGraphicFramePr>
        <p:xfrm>
          <a:off x="3419872" y="476672"/>
          <a:ext cx="5544616" cy="330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/>
                <a:gridCol w="1944216"/>
              </a:tblGrid>
              <a:tr h="37873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Início funcionamento: Agosto 1987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Funcionários: 0</a:t>
                      </a:r>
                      <a:endParaRPr lang="pt-BR" dirty="0"/>
                    </a:p>
                  </a:txBody>
                  <a:tcPr/>
                </a:tc>
              </a:tr>
              <a:tr h="413358">
                <a:tc gridSpan="2"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Entidade sem fins lucrativos, beneficente e de assistência</a:t>
                      </a:r>
                    </a:p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social com registro no Conselho de Assistência Social do DF e no Conselho Nacional de Assistência Social e Utilidade Pública Federal.</a:t>
                      </a:r>
                      <a:endParaRPr lang="pt-BR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b="1" dirty="0" smtClean="0"/>
                    </a:p>
                  </a:txBody>
                  <a:tcPr/>
                </a:tc>
              </a:tr>
              <a:tr h="299471">
                <a:tc gridSpan="2">
                  <a:txBody>
                    <a:bodyPr/>
                    <a:lstStyle/>
                    <a:p>
                      <a:r>
                        <a:rPr lang="pt-BR" b="0" dirty="0" smtClean="0"/>
                        <a:t>Objetivo:</a:t>
                      </a:r>
                      <a:r>
                        <a:rPr lang="pt-BR" b="0" baseline="0" dirty="0" smtClean="0"/>
                        <a:t> V</a:t>
                      </a: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alorizar a riqueza cultural da comunidade e facilitar a apropriação das culturas historicamente construídas pela comunidade, visando </a:t>
                      </a: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incentivar as pessoas </a:t>
                      </a: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à </a:t>
                      </a: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auto-organização para suas lutas</a:t>
                      </a: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gerais e específicas como sujeitos históricos e transformadores da sociedade que todos somos</a:t>
                      </a:r>
                      <a:endParaRPr lang="pt-BR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4663854"/>
              </p:ext>
            </p:extLst>
          </p:nvPr>
        </p:nvGraphicFramePr>
        <p:xfrm>
          <a:off x="3419872" y="4163289"/>
          <a:ext cx="5544616" cy="2573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3312368"/>
              </a:tblGrid>
              <a:tr h="37873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Grupos de Trabalho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873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Grupo de Educação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Educação Infantil e Alfabetização</a:t>
                      </a:r>
                      <a:r>
                        <a:rPr lang="pt-BR" baseline="0" dirty="0" smtClean="0"/>
                        <a:t> de Jovens e Adultos</a:t>
                      </a:r>
                      <a:endParaRPr lang="pt-BR" dirty="0"/>
                    </a:p>
                  </a:txBody>
                  <a:tcPr/>
                </a:tc>
              </a:tr>
              <a:tr h="37873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Escola de Informática e Cidadania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Despertar da cidadania por meio da inclusão digital</a:t>
                      </a:r>
                      <a:endParaRPr lang="pt-BR" dirty="0"/>
                    </a:p>
                  </a:txBody>
                  <a:tcPr/>
                </a:tc>
              </a:tr>
              <a:tr h="37873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Estação Digital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Iniciação em informática e formação de educadores para ambientes digitais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62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301547144"/>
              </p:ext>
            </p:extLst>
          </p:nvPr>
        </p:nvGraphicFramePr>
        <p:xfrm>
          <a:off x="323528" y="-171400"/>
          <a:ext cx="2677268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972906"/>
              </p:ext>
            </p:extLst>
          </p:nvPr>
        </p:nvGraphicFramePr>
        <p:xfrm>
          <a:off x="3419872" y="261744"/>
          <a:ext cx="5616624" cy="231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6624"/>
              </a:tblGrid>
              <a:tr h="39663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Alfabetização de Jovens e Adultos</a:t>
                      </a:r>
                      <a:endParaRPr lang="pt-BR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dirty="0" smtClean="0"/>
                        <a:t>Início</a:t>
                      </a:r>
                      <a:r>
                        <a:rPr lang="pt-BR" baseline="0" dirty="0" smtClean="0"/>
                        <a:t> em 1986, no encontro da comunidade do Paranoá com a </a:t>
                      </a:r>
                      <a:r>
                        <a:rPr lang="pt-BR" b="1" baseline="0" dirty="0" smtClean="0"/>
                        <a:t>Faculdade de Educação da UnB</a:t>
                      </a:r>
                      <a:r>
                        <a:rPr lang="pt-BR" baseline="0" dirty="0" smtClean="0"/>
                        <a:t>.</a:t>
                      </a:r>
                      <a:endParaRPr lang="pt-BR" dirty="0"/>
                    </a:p>
                  </a:txBody>
                  <a:tcPr/>
                </a:tc>
              </a:tr>
              <a:tr h="186328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 smtClean="0"/>
                        <a:t>Grande</a:t>
                      </a:r>
                      <a:r>
                        <a:rPr lang="pt-BR" b="1" baseline="0" dirty="0" smtClean="0"/>
                        <a:t> motivador </a:t>
                      </a:r>
                      <a:r>
                        <a:rPr lang="pt-BR" baseline="0" dirty="0" smtClean="0"/>
                        <a:t>para a fundação do CEDEP.</a:t>
                      </a:r>
                      <a:endParaRPr lang="pt-BR" dirty="0"/>
                    </a:p>
                  </a:txBody>
                  <a:tcPr/>
                </a:tc>
              </a:tr>
              <a:tr h="761608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dirty="0" smtClean="0"/>
                        <a:t>2006: </a:t>
                      </a:r>
                      <a:r>
                        <a:rPr lang="pt-BR" b="1" dirty="0" smtClean="0"/>
                        <a:t>Prêmio</a:t>
                      </a:r>
                      <a:r>
                        <a:rPr lang="pt-BR" b="1" baseline="0" dirty="0" smtClean="0"/>
                        <a:t> Nacional Medalha Paulo Freire</a:t>
                      </a:r>
                      <a:r>
                        <a:rPr lang="pt-BR" baseline="0" dirty="0" smtClean="0"/>
                        <a:t> (MEC): </a:t>
                      </a:r>
                      <a:r>
                        <a:rPr lang="pt-BR" b="1" baseline="0" dirty="0" smtClean="0"/>
                        <a:t>experiências bem sucedidas</a:t>
                      </a:r>
                      <a:r>
                        <a:rPr lang="pt-BR" baseline="0" dirty="0" smtClean="0"/>
                        <a:t> na EJA por </a:t>
                      </a:r>
                      <a:r>
                        <a:rPr lang="pt-BR" b="1" baseline="0" dirty="0" smtClean="0"/>
                        <a:t>organismos do movimento popular</a:t>
                      </a:r>
                      <a:r>
                        <a:rPr lang="pt-BR" baseline="0" dirty="0" smtClean="0"/>
                        <a:t>, da sociedade civil ou do governo.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60035408"/>
              </p:ext>
            </p:extLst>
          </p:nvPr>
        </p:nvGraphicFramePr>
        <p:xfrm>
          <a:off x="467544" y="3068960"/>
          <a:ext cx="8496944" cy="3652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1043608" y="2627620"/>
            <a:ext cx="2212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PRAXIS PEDAGÓGICA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13873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34" y="4427241"/>
            <a:ext cx="3078109" cy="230858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95" y="2068855"/>
            <a:ext cx="3048502" cy="2286377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968326039"/>
              </p:ext>
            </p:extLst>
          </p:nvPr>
        </p:nvGraphicFramePr>
        <p:xfrm>
          <a:off x="323528" y="-171400"/>
          <a:ext cx="2677268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0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7395276"/>
              </p:ext>
            </p:extLst>
          </p:nvPr>
        </p:nvGraphicFramePr>
        <p:xfrm>
          <a:off x="3419872" y="476672"/>
          <a:ext cx="5544616" cy="3502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/>
                <a:gridCol w="1944216"/>
              </a:tblGrid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Parceria com o CEDEP: 25</a:t>
                      </a:r>
                      <a:r>
                        <a:rPr lang="pt-BR" baseline="0" dirty="0" smtClean="0"/>
                        <a:t> anos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724581">
                <a:tc gridSpan="2"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 CEDEP é um dos dois únicos credenciados </a:t>
                      </a: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como instituição acolhedora para </a:t>
                      </a: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 estágio de alunos da Computação (Licenciatura).</a:t>
                      </a:r>
                      <a:endParaRPr lang="pt-BR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b="1" dirty="0" smtClean="0"/>
                    </a:p>
                  </a:txBody>
                  <a:tcPr/>
                </a:tc>
              </a:tr>
              <a:tr h="724581">
                <a:tc gridSpan="2">
                  <a:txBody>
                    <a:bodyPr/>
                    <a:lstStyle/>
                    <a:p>
                      <a:r>
                        <a:rPr lang="pt-BR" b="0" dirty="0" smtClean="0"/>
                        <a:t>A</a:t>
                      </a:r>
                      <a:r>
                        <a:rPr lang="pt-BR" b="0" baseline="0" dirty="0" smtClean="0"/>
                        <a:t> parceria abrange vários departamentos da UnB, permitindo a prática da pesquisa e extensão universitária.</a:t>
                      </a:r>
                      <a:endParaRPr lang="pt-BR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b="1" dirty="0"/>
                    </a:p>
                  </a:txBody>
                  <a:tcPr/>
                </a:tc>
              </a:tr>
              <a:tr h="724581">
                <a:tc gridSpan="2">
                  <a:txBody>
                    <a:bodyPr/>
                    <a:lstStyle/>
                    <a:p>
                      <a:r>
                        <a:rPr lang="pt-BR" b="0" dirty="0" smtClean="0"/>
                        <a:t>Diversos eventos culturais promovidos</a:t>
                      </a:r>
                      <a:r>
                        <a:rPr lang="pt-BR" b="0" baseline="0" dirty="0" smtClean="0"/>
                        <a:t> pelo CEDEP contam com a participação de alunos da UnB.</a:t>
                      </a:r>
                      <a:endParaRPr lang="pt-BR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724581">
                <a:tc gridSpan="2">
                  <a:txBody>
                    <a:bodyPr/>
                    <a:lstStyle/>
                    <a:p>
                      <a:r>
                        <a:rPr lang="pt-BR" b="0" dirty="0" smtClean="0"/>
                        <a:t>Os</a:t>
                      </a:r>
                      <a:r>
                        <a:rPr lang="pt-BR" b="0" baseline="0" dirty="0" smtClean="0"/>
                        <a:t> integrantes do CEDEP participam dos cursos da UnB, principalmente da Faculdade de Educação.</a:t>
                      </a:r>
                      <a:endParaRPr lang="pt-BR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3419872" y="4797152"/>
            <a:ext cx="5544616" cy="1924473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i="1" dirty="0" smtClean="0"/>
              <a:t>“Ninguém aqui </a:t>
            </a:r>
            <a:r>
              <a:rPr lang="pt-BR" i="1" dirty="0" smtClean="0"/>
              <a:t>precisa de parceiro </a:t>
            </a:r>
            <a:r>
              <a:rPr lang="pt-BR" i="1" dirty="0" smtClean="0"/>
              <a:t>dando ordem, simplesmente dizendo o que fazer. O que queremos é internalizar o conhecimento que os parceiros trazem, para depois multiplicarmos na comunidade.”</a:t>
            </a:r>
          </a:p>
          <a:p>
            <a:pPr marL="0" indent="0" algn="r">
              <a:buNone/>
            </a:pPr>
            <a:r>
              <a:rPr lang="pt-BR" dirty="0" smtClean="0"/>
              <a:t> </a:t>
            </a:r>
            <a:r>
              <a:rPr lang="pt-BR" dirty="0" smtClean="0"/>
              <a:t>(Membro do CEDEP)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00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7" y="4438414"/>
            <a:ext cx="3044279" cy="228321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8" y="2060848"/>
            <a:ext cx="3059179" cy="2294384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285436971"/>
              </p:ext>
            </p:extLst>
          </p:nvPr>
        </p:nvGraphicFramePr>
        <p:xfrm>
          <a:off x="323528" y="-171400"/>
          <a:ext cx="2677268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8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483463"/>
              </p:ext>
            </p:extLst>
          </p:nvPr>
        </p:nvGraphicFramePr>
        <p:xfrm>
          <a:off x="3419872" y="260647"/>
          <a:ext cx="5558408" cy="3390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8408"/>
              </a:tblGrid>
              <a:tr h="37262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ALFABETIZAÇÃO - Entrevista</a:t>
                      </a:r>
                      <a:r>
                        <a:rPr lang="pt-BR" baseline="0" dirty="0" smtClean="0"/>
                        <a:t> e acompanhamento de aula</a:t>
                      </a:r>
                      <a:endParaRPr lang="pt-BR" dirty="0"/>
                    </a:p>
                  </a:txBody>
                  <a:tcPr/>
                </a:tc>
              </a:tr>
              <a:tr h="131429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pt-BR" b="0" baseline="0" dirty="0" smtClean="0"/>
                        <a:t>Tema: </a:t>
                      </a:r>
                      <a:r>
                        <a:rPr lang="pt-BR" b="1" baseline="0" dirty="0" smtClean="0"/>
                        <a:t>Formação de palavras.</a:t>
                      </a:r>
                      <a:endParaRPr lang="pt-BR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06115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Objetivo</a:t>
                      </a: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Entender o processo de formação das palavras a partir das sílabas.</a:t>
                      </a:r>
                      <a:endParaRPr lang="pt-B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05709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Metodologia</a:t>
                      </a: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Praticada pelo CEDEP, contextualizando o conteúdo às palavras geradoras.</a:t>
                      </a:r>
                      <a:endParaRPr lang="pt-B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57717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Recursos:</a:t>
                      </a: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Material concreto e cartazes com figuras e seu significado.</a:t>
                      </a:r>
                      <a:endParaRPr lang="pt-B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937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Avaliação: </a:t>
                      </a: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Individualizada e motivadora.</a:t>
                      </a:r>
                      <a:endParaRPr lang="pt-BR" dirty="0" smtClean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296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Referências: </a:t>
                      </a: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Baseadas na teoria libertária.</a:t>
                      </a:r>
                      <a:endParaRPr lang="pt-BR" dirty="0" smtClean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3419872" y="4221088"/>
            <a:ext cx="5544616" cy="2500537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i="1" dirty="0" smtClean="0"/>
              <a:t>“Nossa intenção vai além de alfabetizar o indivíduo, procura também engajá-lo nas lutas diárias que nossa comunidade enfrenta.”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pt-BR" dirty="0" smtClean="0"/>
              <a:t> </a:t>
            </a:r>
            <a:r>
              <a:rPr lang="pt-BR" dirty="0"/>
              <a:t>(Membro do grupo de alfabetizadores)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pt-BR" i="1" dirty="0" smtClean="0"/>
          </a:p>
          <a:p>
            <a:pPr marL="0" indent="0" algn="ctr">
              <a:buNone/>
            </a:pPr>
            <a:r>
              <a:rPr lang="pt-BR" sz="3300" i="1" dirty="0"/>
              <a:t>“Hoje sou alfabetizadora, mas já sentei nestas carteiras como aluna.”</a:t>
            </a:r>
          </a:p>
          <a:p>
            <a:pPr marL="0" indent="0" algn="r">
              <a:buNone/>
            </a:pPr>
            <a:r>
              <a:rPr lang="pt-BR" dirty="0" smtClean="0"/>
              <a:t> </a:t>
            </a:r>
            <a:r>
              <a:rPr lang="pt-BR" dirty="0"/>
              <a:t>(Membro do grupo de alfabetizadores</a:t>
            </a:r>
            <a:r>
              <a:rPr lang="pt-BR" dirty="0" smtClean="0"/>
              <a:t>)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07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7" y="4438414"/>
            <a:ext cx="3044279" cy="228321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7" y="2072023"/>
            <a:ext cx="3044279" cy="2283209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090780903"/>
              </p:ext>
            </p:extLst>
          </p:nvPr>
        </p:nvGraphicFramePr>
        <p:xfrm>
          <a:off x="323528" y="-171400"/>
          <a:ext cx="2677268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8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6228826"/>
              </p:ext>
            </p:extLst>
          </p:nvPr>
        </p:nvGraphicFramePr>
        <p:xfrm>
          <a:off x="3419872" y="260647"/>
          <a:ext cx="5544616" cy="4597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4616"/>
              </a:tblGrid>
              <a:tr h="36813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EJA - Entrevista</a:t>
                      </a:r>
                      <a:r>
                        <a:rPr lang="pt-BR" baseline="0" dirty="0" smtClean="0"/>
                        <a:t> e acompanhamento de aula</a:t>
                      </a:r>
                      <a:endParaRPr lang="pt-BR" dirty="0"/>
                    </a:p>
                  </a:txBody>
                  <a:tcPr/>
                </a:tc>
              </a:tr>
              <a:tr h="368132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pt-BR" b="1" dirty="0" smtClean="0"/>
                        <a:t>EJA 1º</a:t>
                      </a:r>
                      <a:r>
                        <a:rPr lang="pt-BR" b="1" baseline="0" dirty="0" smtClean="0"/>
                        <a:t> Segmento Noturno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68132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pt-BR" b="1" baseline="0" dirty="0" smtClean="0"/>
                        <a:t>Matemática - Problemas Matemáticos - 3 horas</a:t>
                      </a:r>
                      <a:endParaRPr lang="pt-BR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920331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Objetivo: </a:t>
                      </a: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Aprender pela prática as questões </a:t>
                      </a: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ligadas ao dia a </a:t>
                      </a: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dia, trabalhando </a:t>
                      </a: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moeda, situações de compra e venda, </a:t>
                      </a: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troco </a:t>
                      </a: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 </a:t>
                      </a: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contas </a:t>
                      </a: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matemáticas </a:t>
                      </a: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 </a:t>
                      </a: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forma escrita.</a:t>
                      </a:r>
                      <a:endParaRPr lang="pt-B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644232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Metodologia: </a:t>
                      </a: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Xerox de </a:t>
                      </a: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atividade matemática </a:t>
                      </a: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que </a:t>
                      </a: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abrangem interpretação </a:t>
                      </a: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 texto, soma e subtração.</a:t>
                      </a:r>
                      <a:endParaRPr lang="pt-B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644232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Recursos: </a:t>
                      </a: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Nenhum (a </a:t>
                      </a: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professora comentou que </a:t>
                      </a: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costuma usar revistas </a:t>
                      </a: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 jornais, para </a:t>
                      </a: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tratar questões atuais).</a:t>
                      </a:r>
                      <a:endParaRPr lang="pt-B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644232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Avaliação: </a:t>
                      </a: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Individual </a:t>
                      </a: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 diária, </a:t>
                      </a: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comparando </a:t>
                      </a: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 objetivo </a:t>
                      </a: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 </a:t>
                      </a: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aluno </a:t>
                      </a: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 </a:t>
                      </a: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como ele vem atingindo </a:t>
                      </a: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esse </a:t>
                      </a: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objetivo.</a:t>
                      </a:r>
                      <a:endParaRPr lang="pt-B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07074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Referências: </a:t>
                      </a: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professora informou que não trabalha com nenhum tipo de referência.</a:t>
                      </a:r>
                      <a:endParaRPr lang="pt-B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3419872" y="5085185"/>
            <a:ext cx="5544616" cy="1636440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i="1" dirty="0" smtClean="0"/>
              <a:t>“Estou </a:t>
            </a:r>
            <a:r>
              <a:rPr lang="pt-BR" i="1" dirty="0"/>
              <a:t>grávida de 8 meses, com atestado em andamento, mas mesmo assim </a:t>
            </a:r>
            <a:r>
              <a:rPr lang="pt-BR" i="1" dirty="0" smtClean="0"/>
              <a:t>venho dar </a:t>
            </a:r>
            <a:r>
              <a:rPr lang="pt-BR" i="1" dirty="0"/>
              <a:t>aula, pois a força dessas pessoas me </a:t>
            </a:r>
            <a:r>
              <a:rPr lang="pt-BR" i="1" dirty="0" smtClean="0"/>
              <a:t>motivam </a:t>
            </a:r>
            <a:r>
              <a:rPr lang="pt-BR" i="1" dirty="0"/>
              <a:t>e acho que, de alguma forma, </a:t>
            </a:r>
            <a:r>
              <a:rPr lang="pt-BR" i="1" dirty="0" smtClean="0"/>
              <a:t>tenho contribuído </a:t>
            </a:r>
            <a:r>
              <a:rPr lang="pt-BR" i="1" dirty="0"/>
              <a:t>para o crescimento de cada um</a:t>
            </a:r>
            <a:r>
              <a:rPr lang="pt-BR" i="1" dirty="0" smtClean="0"/>
              <a:t>.”</a:t>
            </a:r>
          </a:p>
          <a:p>
            <a:pPr marL="0" indent="0" algn="ctr">
              <a:buNone/>
            </a:pPr>
            <a:r>
              <a:rPr lang="pt-BR" dirty="0" smtClean="0"/>
              <a:t>                                                                            </a:t>
            </a:r>
            <a:r>
              <a:rPr lang="pt-BR" dirty="0"/>
              <a:t>(Professora)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2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7" y="4438414"/>
            <a:ext cx="3044280" cy="228321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8" y="2060847"/>
            <a:ext cx="3059179" cy="2294385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777596922"/>
              </p:ext>
            </p:extLst>
          </p:nvPr>
        </p:nvGraphicFramePr>
        <p:xfrm>
          <a:off x="323528" y="-171400"/>
          <a:ext cx="2677268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3419872" y="5229200"/>
            <a:ext cx="5544616" cy="149242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i="1" dirty="0" smtClean="0"/>
              <a:t>“</a:t>
            </a:r>
            <a:r>
              <a:rPr lang="pt-BR" i="1" dirty="0" smtClean="0"/>
              <a:t>Eu </a:t>
            </a:r>
            <a:r>
              <a:rPr lang="pt-BR" i="1" dirty="0"/>
              <a:t>entrei na EJA para aprender a usar o dinheiro, pois muitas vezes entro </a:t>
            </a:r>
            <a:r>
              <a:rPr lang="pt-BR" i="1" dirty="0" smtClean="0"/>
              <a:t>no mercado </a:t>
            </a:r>
            <a:r>
              <a:rPr lang="pt-BR" i="1" dirty="0"/>
              <a:t>e não consigo calcular o quanto de coisas posso levar, e me da </a:t>
            </a:r>
            <a:r>
              <a:rPr lang="pt-BR" i="1" dirty="0" smtClean="0"/>
              <a:t>muita vergonha </a:t>
            </a:r>
            <a:r>
              <a:rPr lang="pt-BR" i="1" dirty="0"/>
              <a:t>quando o meu dinheiro não da pra pagar tudo que coloco no carrinho</a:t>
            </a:r>
            <a:r>
              <a:rPr lang="pt-BR" i="1" dirty="0" smtClean="0"/>
              <a:t>.”</a:t>
            </a:r>
          </a:p>
          <a:p>
            <a:pPr marL="0" indent="0" algn="r">
              <a:buNone/>
            </a:pPr>
            <a:r>
              <a:rPr lang="pt-BR" dirty="0" smtClean="0"/>
              <a:t> </a:t>
            </a:r>
            <a:r>
              <a:rPr lang="pt-BR" dirty="0" smtClean="0"/>
              <a:t>(</a:t>
            </a:r>
            <a:r>
              <a:rPr lang="pt-BR" dirty="0"/>
              <a:t>Aluna da EJA)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88640"/>
            <a:ext cx="3600400" cy="49494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979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7" y="2072023"/>
            <a:ext cx="3044279" cy="2283209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7" y="4438415"/>
            <a:ext cx="3044279" cy="2283209"/>
          </a:xfrm>
          <a:prstGeom prst="rect">
            <a:avLst/>
          </a:prstGeom>
        </p:spPr>
      </p:pic>
      <p:graphicFrame>
        <p:nvGraphicFramePr>
          <p:cNvPr id="8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9839269"/>
              </p:ext>
            </p:extLst>
          </p:nvPr>
        </p:nvGraphicFramePr>
        <p:xfrm>
          <a:off x="3419872" y="260647"/>
          <a:ext cx="5558408" cy="4656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8408"/>
              </a:tblGrid>
              <a:tr h="37262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Informática</a:t>
                      </a:r>
                      <a:r>
                        <a:rPr lang="pt-BR" baseline="0" dirty="0" smtClean="0"/>
                        <a:t> na Alfabetização e na EJA</a:t>
                      </a:r>
                      <a:endParaRPr lang="pt-BR" dirty="0"/>
                    </a:p>
                  </a:txBody>
                  <a:tcPr/>
                </a:tc>
              </a:tr>
              <a:tr h="373386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pt-BR" b="1" dirty="0" smtClean="0"/>
                        <a:t>Alfabetização</a:t>
                      </a:r>
                      <a:r>
                        <a:rPr lang="pt-BR" b="1" baseline="0" dirty="0" smtClean="0"/>
                        <a:t> e </a:t>
                      </a:r>
                      <a:r>
                        <a:rPr lang="pt-BR" b="1" dirty="0" smtClean="0"/>
                        <a:t>EJA 1º</a:t>
                      </a:r>
                      <a:r>
                        <a:rPr lang="pt-BR" b="1" baseline="0" dirty="0" smtClean="0"/>
                        <a:t> Segmento Noturno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3386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pt-BR" b="1" baseline="0" dirty="0" smtClean="0"/>
                        <a:t>Informática - 3 horas</a:t>
                      </a:r>
                      <a:endParaRPr lang="pt-BR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680801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Objetivo: </a:t>
                      </a: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Complementar aulas de alfabetização  e da EJA com softwares educacionais.</a:t>
                      </a:r>
                      <a:endParaRPr lang="pt-B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Metodologia: </a:t>
                      </a: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Praticada pela disciplina de Teoria e Prática Pedagógica em Informática, do CIC.</a:t>
                      </a:r>
                      <a:endParaRPr lang="pt-B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84056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Recursos:</a:t>
                      </a: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Softwares educacionais voltados para a alfabetização e EJA.</a:t>
                      </a:r>
                      <a:endParaRPr lang="pt-B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936104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Avaliação: </a:t>
                      </a: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avaliação é individual e a cada encontro, verificando o desenvolvimento do aluno na utilização do computador.</a:t>
                      </a:r>
                      <a:endParaRPr lang="pt-B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Referências: </a:t>
                      </a: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Material postado no ambiente educativo </a:t>
                      </a:r>
                      <a:r>
                        <a:rPr lang="pt-BR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Moodle</a:t>
                      </a: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pt-B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3419872" y="5157192"/>
            <a:ext cx="5544616" cy="1564433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pt-BR" i="1" dirty="0" smtClean="0"/>
              <a:t>“</a:t>
            </a:r>
            <a:r>
              <a:rPr lang="pt-BR" i="1" dirty="0" smtClean="0"/>
              <a:t>Uma das coisas mais gratificantes que já experimentei. A pessoa chega aqui mal sabendo ler e se dedica ao máximo para aprender a usar o computador. Dá até vergonha de reclamar do Cálculo II.”</a:t>
            </a:r>
          </a:p>
          <a:p>
            <a:pPr marL="0" indent="0" algn="r">
              <a:buNone/>
            </a:pPr>
            <a:r>
              <a:rPr lang="pt-BR" dirty="0" smtClean="0"/>
              <a:t>(</a:t>
            </a:r>
            <a:r>
              <a:rPr lang="pt-BR" dirty="0" smtClean="0"/>
              <a:t>Estagiário UnB)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841331768"/>
              </p:ext>
            </p:extLst>
          </p:nvPr>
        </p:nvGraphicFramePr>
        <p:xfrm>
          <a:off x="323528" y="-171400"/>
          <a:ext cx="2677268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8125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15" y="2069090"/>
            <a:ext cx="3048189" cy="228614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95" y="4427240"/>
            <a:ext cx="3059178" cy="2294384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591224748"/>
              </p:ext>
            </p:extLst>
          </p:nvPr>
        </p:nvGraphicFramePr>
        <p:xfrm>
          <a:off x="323528" y="-171400"/>
          <a:ext cx="2677268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7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096507"/>
              </p:ext>
            </p:extLst>
          </p:nvPr>
        </p:nvGraphicFramePr>
        <p:xfrm>
          <a:off x="3419872" y="260647"/>
          <a:ext cx="5558408" cy="4656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8408"/>
              </a:tblGrid>
              <a:tr h="37262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Escola de Informática e</a:t>
                      </a:r>
                      <a:r>
                        <a:rPr lang="pt-BR" baseline="0" dirty="0" smtClean="0"/>
                        <a:t> Cidadania</a:t>
                      </a:r>
                      <a:endParaRPr lang="pt-BR" dirty="0"/>
                    </a:p>
                  </a:txBody>
                  <a:tcPr/>
                </a:tc>
              </a:tr>
              <a:tr h="373386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pt-BR" b="1" baseline="0" dirty="0" smtClean="0"/>
                        <a:t>Software </a:t>
                      </a:r>
                      <a:r>
                        <a:rPr lang="pt-BR" b="1" baseline="0" dirty="0" smtClean="0"/>
                        <a:t>de produtividade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3386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pt-BR" b="1" baseline="0" dirty="0" smtClean="0"/>
                        <a:t>Planilha </a:t>
                      </a:r>
                      <a:r>
                        <a:rPr lang="pt-BR" b="1" baseline="0" dirty="0" err="1" smtClean="0"/>
                        <a:t>Calc</a:t>
                      </a:r>
                      <a:r>
                        <a:rPr lang="pt-BR" b="1" baseline="0" dirty="0" smtClean="0"/>
                        <a:t> (Libre Office) </a:t>
                      </a:r>
                      <a:r>
                        <a:rPr lang="pt-BR" b="1" baseline="0" dirty="0" smtClean="0"/>
                        <a:t>- 3 horas</a:t>
                      </a:r>
                      <a:endParaRPr lang="pt-BR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680801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Objetivo: </a:t>
                      </a: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Permitir o entendimento do conceito de planilha eletrônica e suas aplicações.</a:t>
                      </a:r>
                      <a:endParaRPr lang="pt-B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Metodologia: </a:t>
                      </a: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Praticada pela disciplina de Teoria e Prática Pedagógica em Informática, do CIC.</a:t>
                      </a:r>
                      <a:endParaRPr lang="pt-B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84056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</a:t>
                      </a: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(Gerenciamento de planilhas do pacote Libre Office).</a:t>
                      </a:r>
                      <a:endParaRPr lang="pt-B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936104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Avaliação: </a:t>
                      </a: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avaliação é individual e a cada encontro, verificando o desenvolvimento do aluno na utilização do software.</a:t>
                      </a:r>
                      <a:endParaRPr lang="pt-B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Referências: </a:t>
                      </a: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Material postado no ambiente educativo </a:t>
                      </a:r>
                      <a:r>
                        <a:rPr lang="pt-BR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Moodle</a:t>
                      </a: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pt-B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3419872" y="5157191"/>
            <a:ext cx="5544616" cy="1564433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i="1" dirty="0" smtClean="0"/>
              <a:t>“Aprender informática tira o mistério de mexer em computadores. Passa a ideia do aluno ser autor da sua vida.”</a:t>
            </a:r>
            <a:endParaRPr lang="pt-BR" i="1" dirty="0" smtClean="0"/>
          </a:p>
          <a:p>
            <a:pPr marL="0" indent="0" algn="r">
              <a:buNone/>
            </a:pPr>
            <a:r>
              <a:rPr lang="pt-BR" dirty="0" smtClean="0"/>
              <a:t>(Membro do CEDEP)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6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15" y="2069090"/>
            <a:ext cx="3048189" cy="228614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95" y="4427240"/>
            <a:ext cx="3059178" cy="2294384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858620116"/>
              </p:ext>
            </p:extLst>
          </p:nvPr>
        </p:nvGraphicFramePr>
        <p:xfrm>
          <a:off x="323528" y="-171400"/>
          <a:ext cx="2677268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7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3871673"/>
              </p:ext>
            </p:extLst>
          </p:nvPr>
        </p:nvGraphicFramePr>
        <p:xfrm>
          <a:off x="3419872" y="260647"/>
          <a:ext cx="5558408" cy="523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8408"/>
              </a:tblGrid>
              <a:tr h="37262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Teoria e Prática Pedagógica em Informática (TPPI)</a:t>
                      </a:r>
                      <a:endParaRPr lang="pt-BR" dirty="0"/>
                    </a:p>
                  </a:txBody>
                  <a:tcPr/>
                </a:tc>
              </a:tr>
              <a:tr h="373386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pt-BR" b="1" baseline="0" dirty="0" smtClean="0"/>
                        <a:t>Aulas presenciais no CIC</a:t>
                      </a:r>
                      <a:endParaRPr lang="pt-BR" b="1" baseline="0" dirty="0" smtClean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3386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pt-BR" b="1" baseline="0" dirty="0" smtClean="0"/>
                        <a:t>Atuação em instituição acolhedora</a:t>
                      </a:r>
                      <a:endParaRPr lang="pt-BR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680801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Objetivo: </a:t>
                      </a: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Trabalhar a multidisciplinaridade da informática na Educação, a partir da preparação dos alunos para a prática pedagógica em instituição de ensino.</a:t>
                      </a:r>
                      <a:endParaRPr lang="pt-B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Programa: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Plano de estágio.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Detalhamento das atividades de prática de ensino nas escolas.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Supervisão pelos professores do CIC e da instituição de ensino acolhedora.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Relatório de estágio a ser apresentado ao final do curso.</a:t>
                      </a:r>
                      <a:endParaRPr lang="pt-BR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pt-BR" b="0" dirty="0" smtClean="0"/>
                        <a:t>Recursos: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 smtClean="0"/>
                        <a:t>Ambiente </a:t>
                      </a:r>
                      <a:r>
                        <a:rPr lang="pt-BR" b="1" dirty="0" err="1" smtClean="0"/>
                        <a:t>Moodle</a:t>
                      </a:r>
                      <a:endParaRPr lang="pt-BR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9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28" y="2132856"/>
            <a:ext cx="7478157" cy="4547770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034732156"/>
              </p:ext>
            </p:extLst>
          </p:nvPr>
        </p:nvGraphicFramePr>
        <p:xfrm>
          <a:off x="323528" y="-171400"/>
          <a:ext cx="2677268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5623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Integrantes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Alexandre </a:t>
            </a:r>
            <a:r>
              <a:rPr lang="pt-BR" sz="2800" dirty="0" err="1"/>
              <a:t>Vinhadelli</a:t>
            </a:r>
            <a:r>
              <a:rPr lang="pt-BR" sz="2800" dirty="0"/>
              <a:t> </a:t>
            </a:r>
            <a:r>
              <a:rPr lang="pt-BR" sz="2800" dirty="0" err="1"/>
              <a:t>Papadópolis</a:t>
            </a:r>
            <a:r>
              <a:rPr lang="pt-BR" sz="2800" dirty="0"/>
              <a:t> (14/0079548</a:t>
            </a:r>
            <a:r>
              <a:rPr lang="pt-BR" sz="2800" dirty="0" smtClean="0"/>
              <a:t>)</a:t>
            </a:r>
          </a:p>
          <a:p>
            <a:endParaRPr lang="pt-BR" sz="2800" dirty="0"/>
          </a:p>
          <a:p>
            <a:r>
              <a:rPr lang="pt-BR" sz="2800" dirty="0"/>
              <a:t>Danilo Alves Xavier (11/0059697</a:t>
            </a:r>
            <a:r>
              <a:rPr lang="pt-BR" sz="2800" dirty="0" smtClean="0"/>
              <a:t>)</a:t>
            </a:r>
          </a:p>
          <a:p>
            <a:endParaRPr lang="pt-BR" sz="2800" dirty="0"/>
          </a:p>
          <a:p>
            <a:r>
              <a:rPr lang="pt-BR" sz="2800" dirty="0" err="1"/>
              <a:t>Welbe</a:t>
            </a:r>
            <a:r>
              <a:rPr lang="pt-BR" sz="2800" dirty="0"/>
              <a:t> Pereira dos Anjos (13/0039152</a:t>
            </a:r>
            <a:r>
              <a:rPr lang="pt-BR" sz="2800" dirty="0" smtClean="0"/>
              <a:t>)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7162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Conclusões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5764417"/>
              </p:ext>
            </p:extLst>
          </p:nvPr>
        </p:nvGraphicFramePr>
        <p:xfrm>
          <a:off x="457200" y="2060848"/>
          <a:ext cx="8579296" cy="4065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395536" y="1554034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Características Didático-Pedagógicas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256384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Conclusões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3101949"/>
              </p:ext>
            </p:extLst>
          </p:nvPr>
        </p:nvGraphicFramePr>
        <p:xfrm>
          <a:off x="457200" y="2060848"/>
          <a:ext cx="8579296" cy="4065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395536" y="1554034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Desafios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139874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Conclusões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1533074"/>
              </p:ext>
            </p:extLst>
          </p:nvPr>
        </p:nvGraphicFramePr>
        <p:xfrm>
          <a:off x="611560" y="2132856"/>
          <a:ext cx="8208912" cy="3993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395536" y="1268760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Avaliação da participação da UnB pelo CEDEP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155433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Conclusões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agente principal de transformação da realidade humana é o próprio ser humano. A Computação, com todo o seu potencial tecnológico, não passa de mero coadjuvante nesse processo. Aplicá-la sem direção e sentido, sem consciência social, resume-a a desperdício de tempo, dinheiro e oportunidade. 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52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Referências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9572175"/>
              </p:ext>
            </p:extLst>
          </p:nvPr>
        </p:nvGraphicFramePr>
        <p:xfrm>
          <a:off x="457200" y="1340768"/>
          <a:ext cx="8229600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2683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06690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Perguntas...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65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Proposta </a:t>
            </a: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pesquisa inicial </a:t>
            </a:r>
          </a:p>
          <a:p>
            <a:pPr lvl="1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Pesquisa exploratória da prática escolar da Educação de Jovens e Adultos (EJA), na EC 03 do Paranoá.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48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035434731"/>
              </p:ext>
            </p:extLst>
          </p:nvPr>
        </p:nvGraphicFramePr>
        <p:xfrm>
          <a:off x="539552" y="1556792"/>
          <a:ext cx="8064896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932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Proposta de pesquisa revisada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Pesquisa exploratória da prática escolar da Educação de Jovens e Adultos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EJA,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EC 03 do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Paranoá, em parceria com o Grupo de Alfabetização de Jovens e Adultos (GAJA) do </a:t>
            </a:r>
            <a:r>
              <a:rPr lang="pt-BR" dirty="0"/>
              <a:t>Centro de Cultura e Desenvolvimento do Paranoá (CEDEP</a:t>
            </a:r>
            <a:r>
              <a:rPr lang="pt-BR" dirty="0" smtClean="0"/>
              <a:t>) e com os projetos de extensão da Universidade de Brasília – </a:t>
            </a:r>
            <a:r>
              <a:rPr lang="pt-BR" dirty="0" err="1" smtClean="0"/>
              <a:t>Unb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34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427540226"/>
              </p:ext>
            </p:extLst>
          </p:nvPr>
        </p:nvGraphicFramePr>
        <p:xfrm>
          <a:off x="827584" y="548680"/>
          <a:ext cx="7992888" cy="583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30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946805614"/>
              </p:ext>
            </p:extLst>
          </p:nvPr>
        </p:nvGraphicFramePr>
        <p:xfrm>
          <a:off x="323528" y="-171400"/>
          <a:ext cx="2677268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562842"/>
              </p:ext>
            </p:extLst>
          </p:nvPr>
        </p:nvGraphicFramePr>
        <p:xfrm>
          <a:off x="3419872" y="2809448"/>
          <a:ext cx="5565304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1008112"/>
                <a:gridCol w="2396952"/>
              </a:tblGrid>
              <a:tr h="35938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Modalidade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Alunos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Professores</a:t>
                      </a:r>
                      <a:endParaRPr lang="pt-BR" dirty="0"/>
                    </a:p>
                  </a:txBody>
                  <a:tcPr/>
                </a:tc>
              </a:tr>
              <a:tr h="359381">
                <a:tc>
                  <a:txBody>
                    <a:bodyPr/>
                    <a:lstStyle/>
                    <a:p>
                      <a:r>
                        <a:rPr lang="pt-BR" b="1" dirty="0" smtClean="0"/>
                        <a:t>Educação Especial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14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/>
                        <a:t>classes comuns</a:t>
                      </a:r>
                      <a:r>
                        <a:rPr lang="pt-BR" b="1" baseline="0" dirty="0" smtClean="0"/>
                        <a:t> com EF</a:t>
                      </a:r>
                      <a:endParaRPr lang="pt-BR" b="1" dirty="0" smtClean="0"/>
                    </a:p>
                  </a:txBody>
                  <a:tcPr/>
                </a:tc>
              </a:tr>
              <a:tr h="628917">
                <a:tc>
                  <a:txBody>
                    <a:bodyPr/>
                    <a:lstStyle/>
                    <a:p>
                      <a:r>
                        <a:rPr lang="pt-BR" b="1" dirty="0" smtClean="0"/>
                        <a:t>Ensino Fundamental - séries iniciais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670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smtClean="0"/>
                        <a:t>5</a:t>
                      </a:r>
                      <a:r>
                        <a:rPr lang="pt-BR" b="1" baseline="0" dirty="0" smtClean="0"/>
                        <a:t> efetivos, 23 temporários</a:t>
                      </a:r>
                      <a:endParaRPr lang="pt-BR" b="1" dirty="0"/>
                    </a:p>
                  </a:txBody>
                  <a:tcPr/>
                </a:tc>
              </a:tr>
              <a:tr h="359381">
                <a:tc>
                  <a:txBody>
                    <a:bodyPr/>
                    <a:lstStyle/>
                    <a:p>
                      <a:r>
                        <a:rPr lang="pt-BR" b="1" dirty="0" smtClean="0"/>
                        <a:t>Educação Infantil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57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smtClean="0"/>
                        <a:t>2 efetivos</a:t>
                      </a:r>
                      <a:endParaRPr lang="pt-BR" b="1" dirty="0"/>
                    </a:p>
                  </a:txBody>
                  <a:tcPr/>
                </a:tc>
              </a:tr>
              <a:tr h="359381">
                <a:tc>
                  <a:txBody>
                    <a:bodyPr/>
                    <a:lstStyle/>
                    <a:p>
                      <a:r>
                        <a:rPr lang="pt-BR" b="1" dirty="0" smtClean="0"/>
                        <a:t>EJA 1</a:t>
                      </a:r>
                      <a:r>
                        <a:rPr lang="pt-BR" b="1" baseline="30000" dirty="0" smtClean="0"/>
                        <a:t>o</a:t>
                      </a:r>
                      <a:r>
                        <a:rPr lang="pt-BR" b="1" dirty="0" smtClean="0"/>
                        <a:t> segmento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83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smtClean="0"/>
                        <a:t>7 temporários</a:t>
                      </a:r>
                      <a:endParaRPr lang="pt-BR" b="1" dirty="0"/>
                    </a:p>
                  </a:txBody>
                  <a:tcPr/>
                </a:tc>
              </a:tr>
              <a:tr h="359381">
                <a:tc>
                  <a:txBody>
                    <a:bodyPr/>
                    <a:lstStyle/>
                    <a:p>
                      <a:r>
                        <a:rPr lang="pt-BR" b="1" dirty="0" smtClean="0"/>
                        <a:t>DF Alfabetizado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50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smtClean="0"/>
                        <a:t>2 do CEDEP</a:t>
                      </a:r>
                      <a:endParaRPr lang="pt-BR" b="1" dirty="0"/>
                    </a:p>
                  </a:txBody>
                  <a:tcPr/>
                </a:tc>
              </a:tr>
              <a:tr h="1448512">
                <a:tc>
                  <a:txBody>
                    <a:bodyPr/>
                    <a:lstStyle/>
                    <a:p>
                      <a:r>
                        <a:rPr lang="pt-BR" b="1" dirty="0" smtClean="0"/>
                        <a:t>Educação em tempo</a:t>
                      </a:r>
                      <a:r>
                        <a:rPr lang="pt-BR" b="1" baseline="0" dirty="0" smtClean="0"/>
                        <a:t> integral</a:t>
                      </a:r>
                      <a:endParaRPr lang="pt-BR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 dentre os 670 do EF. No turno contrário, vão para o Clube dos Sargentos e Subtenentes do Exército. A escola oferece transporte e quatro monitores.</a:t>
                      </a:r>
                      <a:endParaRPr lang="pt-BR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Imagem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8" y="2060848"/>
            <a:ext cx="3059179" cy="229438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95" y="4427240"/>
            <a:ext cx="3059178" cy="2294384"/>
          </a:xfrm>
          <a:prstGeom prst="rect">
            <a:avLst/>
          </a:prstGeom>
        </p:spPr>
      </p:pic>
      <p:graphicFrame>
        <p:nvGraphicFramePr>
          <p:cNvPr id="10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7390132"/>
              </p:ext>
            </p:extLst>
          </p:nvPr>
        </p:nvGraphicFramePr>
        <p:xfrm>
          <a:off x="3419872" y="476672"/>
          <a:ext cx="5544616" cy="202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/>
                <a:gridCol w="2088232"/>
              </a:tblGrid>
              <a:tr h="37873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Início funcionamento: Junho</a:t>
                      </a:r>
                      <a:r>
                        <a:rPr lang="pt-BR" baseline="0" dirty="0" smtClean="0"/>
                        <a:t> 1990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Funcionários: 78</a:t>
                      </a:r>
                      <a:endParaRPr lang="pt-BR" dirty="0"/>
                    </a:p>
                  </a:txBody>
                  <a:tcPr/>
                </a:tc>
              </a:tr>
              <a:tr h="413358">
                <a:tc gridSpan="2">
                  <a:txBody>
                    <a:bodyPr/>
                    <a:lstStyle/>
                    <a:p>
                      <a:r>
                        <a:rPr lang="pt-BR" b="1" dirty="0" smtClean="0"/>
                        <a:t>PPP revisado a cada nova direção, com</a:t>
                      </a:r>
                      <a:r>
                        <a:rPr lang="pt-BR" b="1" baseline="0" dirty="0" smtClean="0"/>
                        <a:t> ampla participação, tanto interna quanto externa. O atual é de maio de 2014.</a:t>
                      </a:r>
                      <a:endParaRPr lang="pt-BR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b="1" dirty="0" smtClean="0"/>
                    </a:p>
                  </a:txBody>
                  <a:tcPr/>
                </a:tc>
              </a:tr>
              <a:tr h="299471">
                <a:tc gridSpan="2">
                  <a:txBody>
                    <a:bodyPr/>
                    <a:lstStyle/>
                    <a:p>
                      <a:r>
                        <a:rPr lang="pt-BR" b="1" dirty="0" smtClean="0"/>
                        <a:t>Projetos: CEDEP</a:t>
                      </a:r>
                      <a:r>
                        <a:rPr lang="pt-BR" b="1" baseline="0" dirty="0" smtClean="0"/>
                        <a:t> e UnB</a:t>
                      </a:r>
                      <a:endParaRPr lang="pt-BR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b="1" dirty="0"/>
                    </a:p>
                  </a:txBody>
                  <a:tcPr/>
                </a:tc>
              </a:tr>
              <a:tr h="282312">
                <a:tc gridSpan="2">
                  <a:txBody>
                    <a:bodyPr/>
                    <a:lstStyle/>
                    <a:p>
                      <a:r>
                        <a:rPr lang="pt-BR" b="1" dirty="0" smtClean="0"/>
                        <a:t>Formação continuada apenas para professores efetivos.</a:t>
                      </a:r>
                      <a:endParaRPr lang="pt-BR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8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35" y="4443753"/>
            <a:ext cx="3037161" cy="227787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8" y="2060848"/>
            <a:ext cx="3059179" cy="2294384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260510271"/>
              </p:ext>
            </p:extLst>
          </p:nvPr>
        </p:nvGraphicFramePr>
        <p:xfrm>
          <a:off x="323528" y="-171400"/>
          <a:ext cx="2677268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8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2398462"/>
              </p:ext>
            </p:extLst>
          </p:nvPr>
        </p:nvGraphicFramePr>
        <p:xfrm>
          <a:off x="3419872" y="824529"/>
          <a:ext cx="5558408" cy="5925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6312"/>
                <a:gridCol w="2932096"/>
              </a:tblGrid>
              <a:tr h="365760">
                <a:tc>
                  <a:txBody>
                    <a:bodyPr/>
                    <a:lstStyle/>
                    <a:p>
                      <a:r>
                        <a:rPr lang="pt-BR" dirty="0" smtClean="0"/>
                        <a:t>Estrutura</a:t>
                      </a:r>
                      <a:r>
                        <a:rPr lang="pt-BR" baseline="0" dirty="0" smtClean="0"/>
                        <a:t> física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Necessidades</a:t>
                      </a:r>
                      <a:endParaRPr lang="pt-BR" dirty="0"/>
                    </a:p>
                  </a:txBody>
                  <a:tcPr/>
                </a:tc>
              </a:tr>
              <a:tr h="5559769">
                <a:tc>
                  <a:txBody>
                    <a:bodyPr/>
                    <a:lstStyle/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Salas de aula (15)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Sala de recurso, SOE, SEAA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Sala direção e coordenação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Sala para a secretaria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Sala professores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Sala de leitura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Sala de informática e projeção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Cozinha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Depósito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Almoxarifado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Banheiros para alunos (feminino e masculino)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Banheiro alunos ANEE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Banheiros funcionários (feminino e masculino)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Pátio.</a:t>
                      </a:r>
                      <a:endParaRPr lang="pt-B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Cobertura quadra esportes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Parquinho alunos BIA e Educação Infantil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Sala de reforço escolar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Ampliação sala de leitura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Ventiladores salas de aula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Troca do telhado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Iluminação, ventilação e acústica das salas de aula</a:t>
                      </a:r>
                      <a:endParaRPr lang="pt-BR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Refeitório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Troca do piso da escola, íngreme e sem segurança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Calçadas que dão acesso ao prédio escolar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Rampas de acesso à quadra de esporte e ao palco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Auditório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Sistema de monitoramento por câmeras</a:t>
                      </a:r>
                      <a:endParaRPr lang="pt-B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69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8" y="4438414"/>
            <a:ext cx="3044278" cy="228320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7" y="2060848"/>
            <a:ext cx="3059179" cy="2294384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754055226"/>
              </p:ext>
            </p:extLst>
          </p:nvPr>
        </p:nvGraphicFramePr>
        <p:xfrm>
          <a:off x="323528" y="-171400"/>
          <a:ext cx="2677268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8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9263944"/>
              </p:ext>
            </p:extLst>
          </p:nvPr>
        </p:nvGraphicFramePr>
        <p:xfrm>
          <a:off x="3419872" y="824529"/>
          <a:ext cx="555840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6312"/>
                <a:gridCol w="2932096"/>
              </a:tblGrid>
              <a:tr h="34468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Atividades</a:t>
                      </a:r>
                      <a:r>
                        <a:rPr lang="pt-BR" baseline="0" dirty="0" smtClean="0"/>
                        <a:t> da Coordenação e Equipe Técnica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2475815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PEDAGÓGICAS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pt-BR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Ajustes na grade horária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endParaRPr lang="pt-BR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Análise de desempenho dos alunos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endParaRPr lang="pt-BR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Atividades conjuntas com CEDEP</a:t>
                      </a:r>
                      <a:endParaRPr lang="pt-B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ADMINISTRATIVAS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pt-BR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Manutenção da infraestrutura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endParaRPr lang="pt-BR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Gestão de material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endParaRPr lang="pt-BR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Elaboração de cardápio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3419872" y="3933056"/>
            <a:ext cx="5544616" cy="278856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i="1" dirty="0" smtClean="0"/>
              <a:t>“Aqui todo mundo se ajuda, participa das tarefas, conserta goteira, telefone que fica mudo... Tenta dar pros alunos o melhor ambiente possível!”</a:t>
            </a:r>
          </a:p>
          <a:p>
            <a:pPr marL="0" indent="0" algn="r">
              <a:buNone/>
            </a:pPr>
            <a:r>
              <a:rPr lang="pt-BR" dirty="0" smtClean="0"/>
              <a:t>(</a:t>
            </a:r>
            <a:r>
              <a:rPr lang="pt-BR" dirty="0"/>
              <a:t>Membro da equipe técnica)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i="1" dirty="0" smtClean="0"/>
              <a:t>“Nosso desafio constante é praticar uma administração colaborativa, ao invés de competitiva.”</a:t>
            </a:r>
            <a:endParaRPr lang="pt-BR" i="1" dirty="0" smtClean="0"/>
          </a:p>
          <a:p>
            <a:pPr marL="0" indent="0" algn="r">
              <a:buNone/>
            </a:pPr>
            <a:r>
              <a:rPr lang="pt-BR" dirty="0" smtClean="0"/>
              <a:t>(Membro da </a:t>
            </a:r>
            <a:r>
              <a:rPr lang="pt-BR" dirty="0" smtClean="0"/>
              <a:t>Coordenação)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68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1959</Words>
  <Application>Microsoft Office PowerPoint</Application>
  <PresentationFormat>Apresentação na tela (4:3)</PresentationFormat>
  <Paragraphs>308</Paragraphs>
  <Slides>25</Slides>
  <Notes>25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Tema do Office</vt:lpstr>
      <vt:lpstr>Atividade de Campo EC 03 do Paranoá</vt:lpstr>
      <vt:lpstr>Integrantes</vt:lpstr>
      <vt:lpstr>Introdução</vt:lpstr>
      <vt:lpstr>Introdução</vt:lpstr>
      <vt:lpstr>Introdução</vt:lpstr>
      <vt:lpstr>Introdução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Conclusões</vt:lpstr>
      <vt:lpstr>Conclusões</vt:lpstr>
      <vt:lpstr>Conclusões</vt:lpstr>
      <vt:lpstr>Conclusões</vt:lpstr>
      <vt:lpstr>Referências</vt:lpstr>
      <vt:lpstr>Perguntas...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Educação Profissional</dc:title>
  <dc:creator>Alexandre V.. Papadopolis</dc:creator>
  <cp:lastModifiedBy>Alexandre V.. Papadopolis</cp:lastModifiedBy>
  <cp:revision>73</cp:revision>
  <dcterms:created xsi:type="dcterms:W3CDTF">2014-06-05T22:05:20Z</dcterms:created>
  <dcterms:modified xsi:type="dcterms:W3CDTF">2014-11-25T16:36:45Z</dcterms:modified>
</cp:coreProperties>
</file>