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0A6C-859F-4E30-987A-D574CA89CE1D}" type="datetimeFigureOut">
              <a:rPr lang="pt-BR" smtClean="0"/>
              <a:t>19/03/2015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0CAF-D506-43D9-BA00-33D138350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17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0A6C-859F-4E30-987A-D574CA89CE1D}" type="datetimeFigureOut">
              <a:rPr lang="pt-BR" smtClean="0"/>
              <a:t>19/03/2015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0CAF-D506-43D9-BA00-33D138350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87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0A6C-859F-4E30-987A-D574CA89CE1D}" type="datetimeFigureOut">
              <a:rPr lang="pt-BR" smtClean="0"/>
              <a:t>19/03/2015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0CAF-D506-43D9-BA00-33D138350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852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0A6C-859F-4E30-987A-D574CA89CE1D}" type="datetimeFigureOut">
              <a:rPr lang="pt-BR" smtClean="0"/>
              <a:t>19/03/2015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0CAF-D506-43D9-BA00-33D13835087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087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0A6C-859F-4E30-987A-D574CA89CE1D}" type="datetimeFigureOut">
              <a:rPr lang="pt-BR" smtClean="0"/>
              <a:t>19/03/2015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0CAF-D506-43D9-BA00-33D138350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597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0A6C-859F-4E30-987A-D574CA89CE1D}" type="datetimeFigureOut">
              <a:rPr lang="pt-BR" smtClean="0"/>
              <a:t>19/03/2015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0CAF-D506-43D9-BA00-33D138350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900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0A6C-859F-4E30-987A-D574CA89CE1D}" type="datetimeFigureOut">
              <a:rPr lang="pt-BR" smtClean="0"/>
              <a:t>19/03/2015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0CAF-D506-43D9-BA00-33D138350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64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0A6C-859F-4E30-987A-D574CA89CE1D}" type="datetimeFigureOut">
              <a:rPr lang="pt-BR" smtClean="0"/>
              <a:t>19/03/2015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0CAF-D506-43D9-BA00-33D138350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38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0A6C-859F-4E30-987A-D574CA89CE1D}" type="datetimeFigureOut">
              <a:rPr lang="pt-BR" smtClean="0"/>
              <a:t>19/03/2015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0CAF-D506-43D9-BA00-33D138350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59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0A6C-859F-4E30-987A-D574CA89CE1D}" type="datetimeFigureOut">
              <a:rPr lang="pt-BR" smtClean="0"/>
              <a:t>19/03/2015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0CAF-D506-43D9-BA00-33D138350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11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0A6C-859F-4E30-987A-D574CA89CE1D}" type="datetimeFigureOut">
              <a:rPr lang="pt-BR" smtClean="0"/>
              <a:t>19/03/2015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0CAF-D506-43D9-BA00-33D138350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41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0A6C-859F-4E30-987A-D574CA89CE1D}" type="datetimeFigureOut">
              <a:rPr lang="pt-BR" smtClean="0"/>
              <a:t>19/03/2015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0CAF-D506-43D9-BA00-33D138350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290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0A6C-859F-4E30-987A-D574CA89CE1D}" type="datetimeFigureOut">
              <a:rPr lang="pt-BR" smtClean="0"/>
              <a:t>19/03/2015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0CAF-D506-43D9-BA00-33D138350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10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0A6C-859F-4E30-987A-D574CA89CE1D}" type="datetimeFigureOut">
              <a:rPr lang="pt-BR" smtClean="0"/>
              <a:t>19/03/2015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0CAF-D506-43D9-BA00-33D138350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60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0A6C-859F-4E30-987A-D574CA89CE1D}" type="datetimeFigureOut">
              <a:rPr lang="pt-BR" smtClean="0"/>
              <a:t>19/03/2015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0CAF-D506-43D9-BA00-33D138350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70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0A6C-859F-4E30-987A-D574CA89CE1D}" type="datetimeFigureOut">
              <a:rPr lang="pt-BR" smtClean="0"/>
              <a:t>19/03/2015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0CAF-D506-43D9-BA00-33D138350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97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0A6C-859F-4E30-987A-D574CA89CE1D}" type="datetimeFigureOut">
              <a:rPr lang="pt-BR" smtClean="0"/>
              <a:t>19/03/2015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0CAF-D506-43D9-BA00-33D138350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661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E7A0A6C-859F-4E30-987A-D574CA89CE1D}" type="datetimeFigureOut">
              <a:rPr lang="pt-BR" smtClean="0"/>
              <a:t>19/03/2015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4740CAF-D506-43D9-BA00-33D138350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743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2240924"/>
            <a:ext cx="8825658" cy="900838"/>
          </a:xfrm>
        </p:spPr>
        <p:txBody>
          <a:bodyPr>
            <a:normAutofit fontScale="90000"/>
          </a:bodyPr>
          <a:lstStyle/>
          <a:p>
            <a:r>
              <a:rPr lang="pt-BR" dirty="0"/>
              <a:t>Ponteiros para funções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73521" y="3141762"/>
            <a:ext cx="4906852" cy="2022666"/>
          </a:xfrm>
        </p:spPr>
        <p:txBody>
          <a:bodyPr>
            <a:normAutofit/>
          </a:bodyPr>
          <a:lstStyle/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1800" dirty="0"/>
              <a:t>Antônio Lucas Ferreira de </a:t>
            </a:r>
            <a:r>
              <a:rPr lang="pt-BR" sz="1800" dirty="0" smtClean="0"/>
              <a:t>Souza;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1800" dirty="0" smtClean="0"/>
              <a:t>Ayrton </a:t>
            </a:r>
            <a:r>
              <a:rPr lang="pt-BR" sz="1800" dirty="0"/>
              <a:t>Silas Silva </a:t>
            </a:r>
            <a:r>
              <a:rPr lang="pt-BR" sz="1800" dirty="0" smtClean="0"/>
              <a:t>Guimarães;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1800" dirty="0"/>
              <a:t>Cleiton Ferreira De </a:t>
            </a:r>
            <a:r>
              <a:rPr lang="pt-BR" sz="1800" dirty="0" smtClean="0"/>
              <a:t>Jesus;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1800" dirty="0"/>
              <a:t>Danilo </a:t>
            </a:r>
            <a:r>
              <a:rPr lang="pt-BR" sz="1800" dirty="0" smtClean="0"/>
              <a:t>Brito Oliveira;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1800" dirty="0"/>
              <a:t>Lucas </a:t>
            </a:r>
            <a:r>
              <a:rPr lang="pt-BR" sz="1800" dirty="0" smtClean="0"/>
              <a:t>Magalhães da Silva </a:t>
            </a:r>
            <a:r>
              <a:rPr lang="pt-BR" sz="1800" dirty="0" err="1" smtClean="0"/>
              <a:t>Lordelo</a:t>
            </a:r>
            <a:r>
              <a:rPr lang="pt-BR" sz="1800" dirty="0" smtClean="0"/>
              <a:t>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60125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effectLst/>
              </a:rPr>
              <a:t>O C permite que acessemos variáveis e funções através de ponteiros! Esta é mais uma característica que mostra a força da linguagem de programação C. Podemos então fazer coisas como, por exemplo, passar uma função como argumento para outra </a:t>
            </a:r>
            <a:r>
              <a:rPr lang="pt-BR" dirty="0" smtClean="0">
                <a:effectLst/>
              </a:rPr>
              <a:t>função.</a:t>
            </a:r>
            <a:r>
              <a:rPr lang="pt-BR" dirty="0"/>
              <a:t> </a:t>
            </a:r>
            <a:r>
              <a:rPr lang="pt-BR" dirty="0" smtClean="0"/>
              <a:t>Ponteiros para funções tem Basicamente a finalidade de passar uma função como parâmetro para outra função.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852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Um ponteiro para uma função tem a seguinte declaração: 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17431" y="2537137"/>
            <a:ext cx="10336369" cy="3639825"/>
          </a:xfrm>
        </p:spPr>
        <p:txBody>
          <a:bodyPr/>
          <a:lstStyle/>
          <a:p>
            <a:r>
              <a:rPr lang="pt-BR" i="1" dirty="0" err="1"/>
              <a:t>tipo_de_retorno</a:t>
            </a:r>
            <a:r>
              <a:rPr lang="pt-BR" i="1" dirty="0"/>
              <a:t> (*</a:t>
            </a:r>
            <a:r>
              <a:rPr lang="pt-BR" i="1" dirty="0" err="1"/>
              <a:t>nome_do_ponteiro</a:t>
            </a:r>
            <a:r>
              <a:rPr lang="pt-BR" i="1" dirty="0" smtClean="0"/>
              <a:t>)();</a:t>
            </a:r>
          </a:p>
          <a:p>
            <a:endParaRPr lang="pt-BR" i="1" dirty="0" smtClean="0"/>
          </a:p>
          <a:p>
            <a:r>
              <a:rPr lang="pt-BR" i="1" dirty="0" err="1" smtClean="0"/>
              <a:t>tipo_de_retorno</a:t>
            </a:r>
            <a:r>
              <a:rPr lang="pt-BR" i="1" dirty="0" smtClean="0"/>
              <a:t> </a:t>
            </a:r>
            <a:r>
              <a:rPr lang="pt-BR" i="1" dirty="0"/>
              <a:t>(*</a:t>
            </a:r>
            <a:r>
              <a:rPr lang="pt-BR" i="1" dirty="0" err="1"/>
              <a:t>nome_do_ponteiro</a:t>
            </a:r>
            <a:r>
              <a:rPr lang="pt-BR" i="1" dirty="0"/>
              <a:t>)(</a:t>
            </a:r>
            <a:r>
              <a:rPr lang="pt-BR" i="1" dirty="0" err="1"/>
              <a:t>declaração_de_parâmetros</a:t>
            </a:r>
            <a:r>
              <a:rPr lang="pt-BR" i="1" dirty="0" smtClean="0"/>
              <a:t>);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185634" y="4906109"/>
            <a:ext cx="6846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Observação: Veja </a:t>
            </a:r>
            <a:r>
              <a:rPr lang="pt-BR" dirty="0"/>
              <a:t>que não é obrigatório se declarar os parâmetros da </a:t>
            </a:r>
            <a:r>
              <a:rPr lang="pt-BR" dirty="0" smtClean="0"/>
              <a:t>função.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2605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515667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e">
  <a:themeElements>
    <a:clrScheme name="Profundidad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23</TotalTime>
  <Words>127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Corbel</vt:lpstr>
      <vt:lpstr>Profundidade</vt:lpstr>
      <vt:lpstr>Ponteiros para funções</vt:lpstr>
      <vt:lpstr>Introdução</vt:lpstr>
      <vt:lpstr>Um ponteiro para uma função tem a seguinte declaração: </vt:lpstr>
      <vt:lpstr>Exemplo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Ponteiros para funções</dc:title>
  <dc:creator>DANILO BRITO OLIVEIRA</dc:creator>
  <cp:lastModifiedBy>DANILO BRITO OLIVEIRA</cp:lastModifiedBy>
  <cp:revision>4</cp:revision>
  <dcterms:created xsi:type="dcterms:W3CDTF">2015-03-19T02:03:03Z</dcterms:created>
  <dcterms:modified xsi:type="dcterms:W3CDTF">2015-03-19T03:14:14Z</dcterms:modified>
</cp:coreProperties>
</file>