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9BCE-9CAC-48DF-E4F6-79767386A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5BB99-6069-541F-5B51-FCBFCCC9E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1C262-173A-C923-5697-0475B4EB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1539-EB82-3B42-B0F1-23EEDABF3919}" type="datetimeFigureOut">
              <a:rPr lang="en-BR" smtClean="0"/>
              <a:t>03/02/25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1590F-36D1-BDF0-58EC-E2C6C03A5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BEBF2-71F3-0432-5C8E-DAB1C6BE7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1573-A634-2E48-9F08-AB0FDC0E716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70265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3EA1-71B8-B941-486D-2A53D7708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5E357-BA24-E426-573E-657A9E2B6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51193-C8AE-6E24-F1BC-2308C9633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1539-EB82-3B42-B0F1-23EEDABF3919}" type="datetimeFigureOut">
              <a:rPr lang="en-BR" smtClean="0"/>
              <a:t>03/02/25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D9455-8E9F-0BA1-C25F-EEA8E462C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63CC1-0F7A-8582-B8CF-172D09DC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1573-A634-2E48-9F08-AB0FDC0E716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15272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A252CE-2A9B-FF54-15D5-F31587F92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45660-3BEC-1AB5-AAB6-B76C45E51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18E8C-D477-972A-13B5-ABB435C8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1539-EB82-3B42-B0F1-23EEDABF3919}" type="datetimeFigureOut">
              <a:rPr lang="en-BR" smtClean="0"/>
              <a:t>03/02/25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E8982-DF5D-C902-44D5-9AA234861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8C210-8B99-0D8B-34E1-434CA827B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1573-A634-2E48-9F08-AB0FDC0E716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3061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02A5-EBC7-6C13-C8DC-53670C4D8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BC4EB-62DB-F550-CC15-AE6431D2D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22374-6CC7-B82A-C173-AEF2981E7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1539-EB82-3B42-B0F1-23EEDABF3919}" type="datetimeFigureOut">
              <a:rPr lang="en-BR" smtClean="0"/>
              <a:t>03/02/25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94296-020F-B4FB-6692-17BFDAB3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6C83E-EF7A-5EF9-BB1C-C4FFD3C8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1573-A634-2E48-9F08-AB0FDC0E716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10861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5B8E-BE30-4DF8-5CC8-234F34C06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50935-E44E-881C-5BF0-0CF0B9DB9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77860-3E39-EB00-C023-10C08F83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1539-EB82-3B42-B0F1-23EEDABF3919}" type="datetimeFigureOut">
              <a:rPr lang="en-BR" smtClean="0"/>
              <a:t>03/02/25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64A44-5A37-533D-DA9C-64F12E5E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D4BBA-6A99-F730-8373-A8974ED5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1573-A634-2E48-9F08-AB0FDC0E716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6626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1D14B-E4A0-4D61-AD2E-8BFEAC52E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F93D8-F1D2-0B09-1BB7-31D655C71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A4A4B-9843-688C-09B5-9E85458E0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C8F61-FAC0-3EF1-4F1A-26C85B90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1539-EB82-3B42-B0F1-23EEDABF3919}" type="datetimeFigureOut">
              <a:rPr lang="en-BR" smtClean="0"/>
              <a:t>03/02/25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65121-47D1-BC1D-99D9-ECA535480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59830-D53F-3BE7-4545-21935262F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1573-A634-2E48-9F08-AB0FDC0E716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3248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2641-7E24-EFD0-C690-C3F07BD9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20182-811C-A7B8-E44A-A55E339EC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8D2F7-69D5-3207-841B-FED55FD0D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46D1A-1FDD-0E73-1EFF-2796E48D2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0E774E-92A5-1BB6-82BA-ACF350FA9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531135-6CC9-8FFF-3FF2-782C43F16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1539-EB82-3B42-B0F1-23EEDABF3919}" type="datetimeFigureOut">
              <a:rPr lang="en-BR" smtClean="0"/>
              <a:t>03/02/25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6394F-BA22-D8DC-D2B3-54C8B769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3EB32-03D6-C35C-C718-92696088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1573-A634-2E48-9F08-AB0FDC0E716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52707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4D7AA-2F6C-6C17-AF09-7A08A7A41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859A2-B643-7AC1-2EE1-DAF568DF1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1539-EB82-3B42-B0F1-23EEDABF3919}" type="datetimeFigureOut">
              <a:rPr lang="en-BR" smtClean="0"/>
              <a:t>03/02/25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92EF6-870B-B5DB-356A-31F48E461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BA8EB-FF9C-FFB2-A96D-AA0E3C07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1573-A634-2E48-9F08-AB0FDC0E716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1294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F69B0A-C763-B5C8-FF1E-D627C405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1539-EB82-3B42-B0F1-23EEDABF3919}" type="datetimeFigureOut">
              <a:rPr lang="en-BR" smtClean="0"/>
              <a:t>03/02/25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2650C5-5707-06B1-D371-4A008467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A525C-6DB5-E6D6-7CD7-D9BA48F2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1573-A634-2E48-9F08-AB0FDC0E716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71473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791F-170C-2B05-6A47-8CD4FEEE8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61EDE-BE88-65B4-EF0C-1B7EED0BF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1AB1A-10ED-EBFA-5384-822FAD801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9A9B9-7CE2-C547-7CD0-1BEFBE13C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1539-EB82-3B42-B0F1-23EEDABF3919}" type="datetimeFigureOut">
              <a:rPr lang="en-BR" smtClean="0"/>
              <a:t>03/02/25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F94E5-CD59-8B72-B056-5C2043787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EAF8F-9E98-E1E2-4F4E-9B22D31C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1573-A634-2E48-9F08-AB0FDC0E716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8199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E60A-B4FB-1A42-990C-0E2713FC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715DC4-CE7B-65B4-D82C-513727C90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1B1B8-9A49-9D1A-A51A-4584377C1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4CF3A-8C3D-6AEC-EA10-F6B10B028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1539-EB82-3B42-B0F1-23EEDABF3919}" type="datetimeFigureOut">
              <a:rPr lang="en-BR" smtClean="0"/>
              <a:t>03/02/25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4A52E-F1F8-69A4-EED1-267C58B3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B6D73-BC09-3708-FAD7-E3532DC6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1573-A634-2E48-9F08-AB0FDC0E716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5095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0A78D0-0D5E-1F98-585A-8BE19BFCF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96A9A-157F-4269-84E1-6553C331B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0C8BC-F3A7-482A-8E3D-ED6FC18BB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8C1539-EB82-3B42-B0F1-23EEDABF3919}" type="datetimeFigureOut">
              <a:rPr lang="en-BR" smtClean="0"/>
              <a:t>03/02/25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8E6A2-C965-AF4E-F85C-54BA5145F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05EB6-B0C9-D6EE-1CBF-18FFB6A59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451573-A634-2E48-9F08-AB0FDC0E716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69642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numbers and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1CCBF246-F76B-30F6-44C6-5B917FFDD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187" y="1174750"/>
            <a:ext cx="6972300" cy="4508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4A3E32-E8D6-C1F1-58A0-8FEEBFAB9108}"/>
              </a:ext>
            </a:extLst>
          </p:cNvPr>
          <p:cNvSpPr txBox="1"/>
          <p:nvPr/>
        </p:nvSpPr>
        <p:spPr>
          <a:xfrm>
            <a:off x="4302826" y="83128"/>
            <a:ext cx="3586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4000" dirty="0"/>
              <a:t>Ciclones todos</a:t>
            </a:r>
          </a:p>
        </p:txBody>
      </p:sp>
    </p:spTree>
    <p:extLst>
      <p:ext uri="{BB962C8B-B14F-4D97-AF65-F5344CB8AC3E}">
        <p14:creationId xmlns:p14="http://schemas.microsoft.com/office/powerpoint/2010/main" val="409848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luster&#10;&#10;Description automatically generated">
            <a:extLst>
              <a:ext uri="{FF2B5EF4-FFF2-40B4-BE49-F238E27FC236}">
                <a16:creationId xmlns:a16="http://schemas.microsoft.com/office/drawing/2014/main" id="{017EDF87-ECFA-07E4-FC40-365FE9F8A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504" y="1174750"/>
            <a:ext cx="5118100" cy="4508500"/>
          </a:xfrm>
          <a:prstGeom prst="rect">
            <a:avLst/>
          </a:prstGeom>
        </p:spPr>
      </p:pic>
      <p:pic>
        <p:nvPicPr>
          <p:cNvPr id="5" name="Picture 4" descr="A diagram of numbers and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04511070-D30F-407D-8C56-C9EE09B3F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700" y="1174750"/>
            <a:ext cx="6972300" cy="4508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E69B3E-C810-ABB1-4D9D-DA0A851258CE}"/>
              </a:ext>
            </a:extLst>
          </p:cNvPr>
          <p:cNvSpPr txBox="1"/>
          <p:nvPr/>
        </p:nvSpPr>
        <p:spPr>
          <a:xfrm>
            <a:off x="7065818" y="237506"/>
            <a:ext cx="152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Todos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53864C-62E6-C78E-7B3A-F28E1E91430A}"/>
              </a:ext>
            </a:extLst>
          </p:cNvPr>
          <p:cNvSpPr txBox="1"/>
          <p:nvPr/>
        </p:nvSpPr>
        <p:spPr>
          <a:xfrm>
            <a:off x="1603169" y="237506"/>
            <a:ext cx="197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Cluster dos Q99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F86D4-DE98-293E-B032-3240073A8536}"/>
              </a:ext>
            </a:extLst>
          </p:cNvPr>
          <p:cNvSpPr txBox="1"/>
          <p:nvPr/>
        </p:nvSpPr>
        <p:spPr>
          <a:xfrm>
            <a:off x="9464634" y="0"/>
            <a:ext cx="26244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BR" dirty="0"/>
              <a:t>Conversões barclonica e Ge &gt;&gt; média</a:t>
            </a:r>
          </a:p>
          <a:p>
            <a:pPr marL="342900" indent="-342900">
              <a:buAutoNum type="arabicPeriod"/>
            </a:pPr>
            <a:r>
              <a:rPr lang="en-BR" dirty="0"/>
              <a:t>Barotropica da ordem da média</a:t>
            </a:r>
          </a:p>
          <a:p>
            <a:pPr marL="342900" indent="-342900">
              <a:buAutoNum type="arabicPeriod"/>
            </a:pPr>
            <a:r>
              <a:rPr lang="en-BR" dirty="0"/>
              <a:t>importacao de Ke menor que a média</a:t>
            </a:r>
          </a:p>
        </p:txBody>
      </p:sp>
    </p:spTree>
    <p:extLst>
      <p:ext uri="{BB962C8B-B14F-4D97-AF65-F5344CB8AC3E}">
        <p14:creationId xmlns:p14="http://schemas.microsoft.com/office/powerpoint/2010/main" val="3137458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luster&#10;&#10;Description automatically generated">
            <a:extLst>
              <a:ext uri="{FF2B5EF4-FFF2-40B4-BE49-F238E27FC236}">
                <a16:creationId xmlns:a16="http://schemas.microsoft.com/office/drawing/2014/main" id="{17C62E85-DF49-6030-CD2F-2CA5AF6BA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2050"/>
            <a:ext cx="4851400" cy="4533900"/>
          </a:xfrm>
          <a:prstGeom prst="rect">
            <a:avLst/>
          </a:prstGeom>
        </p:spPr>
      </p:pic>
      <p:pic>
        <p:nvPicPr>
          <p:cNvPr id="4" name="Picture 3" descr="A diagram of numbers and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7F3299E5-53E8-4C71-F59B-3B54EB9FA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262" y="1174750"/>
            <a:ext cx="6972300" cy="4508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990395-F05F-3AE1-19B8-C01CB54699AD}"/>
              </a:ext>
            </a:extLst>
          </p:cNvPr>
          <p:cNvSpPr txBox="1"/>
          <p:nvPr/>
        </p:nvSpPr>
        <p:spPr>
          <a:xfrm>
            <a:off x="1603169" y="237506"/>
            <a:ext cx="197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Cluster dos Q99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97659D-0588-6944-CF42-7EB785E1A6EB}"/>
              </a:ext>
            </a:extLst>
          </p:cNvPr>
          <p:cNvSpPr txBox="1"/>
          <p:nvPr/>
        </p:nvSpPr>
        <p:spPr>
          <a:xfrm>
            <a:off x="7065818" y="237506"/>
            <a:ext cx="152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Todos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98AAB-2674-5808-F9BC-C2EFF9609E7E}"/>
              </a:ext>
            </a:extLst>
          </p:cNvPr>
          <p:cNvSpPr txBox="1"/>
          <p:nvPr/>
        </p:nvSpPr>
        <p:spPr>
          <a:xfrm>
            <a:off x="9498775" y="20588"/>
            <a:ext cx="25784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Cluster 2:</a:t>
            </a:r>
          </a:p>
          <a:p>
            <a:pPr marL="342900" indent="-342900">
              <a:buAutoNum type="arabicPeriod"/>
            </a:pPr>
            <a:r>
              <a:rPr lang="en-BR" dirty="0"/>
              <a:t>Menor crescimento</a:t>
            </a:r>
          </a:p>
          <a:p>
            <a:pPr marL="342900" indent="-342900">
              <a:buAutoNum type="arabicPeriod"/>
            </a:pPr>
            <a:r>
              <a:rPr lang="en-BR" dirty="0"/>
              <a:t>menor dissipacao</a:t>
            </a:r>
          </a:p>
          <a:p>
            <a:pPr marL="342900" indent="-342900">
              <a:buAutoNum type="arabicPeriod"/>
            </a:pPr>
            <a:r>
              <a:rPr lang="en-BR" dirty="0"/>
              <a:t>menores conversoes</a:t>
            </a:r>
          </a:p>
          <a:p>
            <a:pPr marL="342900" indent="-342900">
              <a:buAutoNum type="arabicPeriod"/>
            </a:pPr>
            <a:r>
              <a:rPr lang="en-BR" dirty="0"/>
              <a:t>menor Ge</a:t>
            </a:r>
          </a:p>
          <a:p>
            <a:pPr marL="342900" indent="-342900">
              <a:buAutoNum type="arabicPeriod"/>
            </a:pPr>
            <a:r>
              <a:rPr lang="en-BR" dirty="0"/>
              <a:t>AZ-AE  menor </a:t>
            </a:r>
          </a:p>
          <a:p>
            <a:pPr marL="342900" indent="-342900">
              <a:buAutoNum type="arabicPeriod"/>
            </a:pPr>
            <a:r>
              <a:rPr lang="en-BR" dirty="0"/>
              <a:t>Conv Barocl é da ordem do Ge </a:t>
            </a:r>
          </a:p>
          <a:p>
            <a:pPr marL="342900" indent="-342900">
              <a:buAutoNum type="arabicPeriod"/>
            </a:pPr>
            <a:r>
              <a:rPr lang="en-BR" dirty="0"/>
              <a:t>7. Ge é da ordem da média.</a:t>
            </a:r>
          </a:p>
          <a:p>
            <a:pPr marL="342900" indent="-342900">
              <a:buAutoNum type="arabicPeriod"/>
            </a:pPr>
            <a:r>
              <a:rPr lang="en-BR" b="1" dirty="0"/>
              <a:t>Dissipaçao é a menor de todos e menor que a média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15865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luster&#10;&#10;Description automatically generated">
            <a:extLst>
              <a:ext uri="{FF2B5EF4-FFF2-40B4-BE49-F238E27FC236}">
                <a16:creationId xmlns:a16="http://schemas.microsoft.com/office/drawing/2014/main" id="{86D3CE69-FD6C-C00A-524C-87966DB55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7600"/>
            <a:ext cx="4775200" cy="4546600"/>
          </a:xfrm>
          <a:prstGeom prst="rect">
            <a:avLst/>
          </a:prstGeom>
        </p:spPr>
      </p:pic>
      <p:pic>
        <p:nvPicPr>
          <p:cNvPr id="4" name="Picture 3" descr="A diagram of numbers and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FF44070A-E88F-25AC-B697-1E61F5558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886" y="1155700"/>
            <a:ext cx="6972300" cy="4508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09A8E2-C8B6-62D8-A461-5E9C72A6F460}"/>
              </a:ext>
            </a:extLst>
          </p:cNvPr>
          <p:cNvSpPr txBox="1"/>
          <p:nvPr/>
        </p:nvSpPr>
        <p:spPr>
          <a:xfrm>
            <a:off x="1603169" y="237506"/>
            <a:ext cx="197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Cluster dos Q99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7CA83-26DD-CC69-17C8-1647D8889505}"/>
              </a:ext>
            </a:extLst>
          </p:cNvPr>
          <p:cNvSpPr txBox="1"/>
          <p:nvPr/>
        </p:nvSpPr>
        <p:spPr>
          <a:xfrm>
            <a:off x="7065818" y="237506"/>
            <a:ext cx="152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Todos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435FB-7622-43E1-B2E8-61944DEB4D47}"/>
              </a:ext>
            </a:extLst>
          </p:cNvPr>
          <p:cNvSpPr txBox="1"/>
          <p:nvPr/>
        </p:nvSpPr>
        <p:spPr>
          <a:xfrm>
            <a:off x="9048997" y="0"/>
            <a:ext cx="28871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BR" dirty="0"/>
              <a:t>Conversoes baroclínicas intensas &gt;&gt; média</a:t>
            </a:r>
          </a:p>
          <a:p>
            <a:pPr marL="342900" indent="-342900">
              <a:buAutoNum type="arabicPeriod"/>
            </a:pPr>
            <a:r>
              <a:rPr lang="en-BR" dirty="0"/>
              <a:t>Conversão barotrópica na média</a:t>
            </a:r>
          </a:p>
          <a:p>
            <a:pPr marL="342900" indent="-342900">
              <a:buAutoNum type="arabicPeriod"/>
            </a:pPr>
            <a:r>
              <a:rPr lang="en-BR" dirty="0"/>
              <a:t>Ge acima da média mas menor que a conv. baroclínica  =&gt; Ae-&gt;Ke intenso.</a:t>
            </a:r>
          </a:p>
          <a:p>
            <a:pPr marL="342900" indent="-342900">
              <a:buAutoNum type="arabicPeriod"/>
            </a:pPr>
            <a:r>
              <a:rPr lang="en-BR" dirty="0"/>
              <a:t>Importacao Ke baixa e dissipaçao da ordem da média.</a:t>
            </a:r>
          </a:p>
        </p:txBody>
      </p:sp>
    </p:spTree>
    <p:extLst>
      <p:ext uri="{BB962C8B-B14F-4D97-AF65-F5344CB8AC3E}">
        <p14:creationId xmlns:p14="http://schemas.microsoft.com/office/powerpoint/2010/main" val="1946957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luster&#10;&#10;Description automatically generated">
            <a:extLst>
              <a:ext uri="{FF2B5EF4-FFF2-40B4-BE49-F238E27FC236}">
                <a16:creationId xmlns:a16="http://schemas.microsoft.com/office/drawing/2014/main" id="{E9F30DF9-4EEA-4670-3F49-A0C179D3A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700"/>
            <a:ext cx="4762500" cy="4546600"/>
          </a:xfrm>
          <a:prstGeom prst="rect">
            <a:avLst/>
          </a:prstGeom>
        </p:spPr>
      </p:pic>
      <p:pic>
        <p:nvPicPr>
          <p:cNvPr id="4" name="Picture 3" descr="A diagram of numbers and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30F24FD7-D9ED-52BA-D2E3-D8C5B6B24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138" y="1193800"/>
            <a:ext cx="6972300" cy="4508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A849F9-BA4E-C118-811E-42A40B119ED7}"/>
              </a:ext>
            </a:extLst>
          </p:cNvPr>
          <p:cNvSpPr txBox="1"/>
          <p:nvPr/>
        </p:nvSpPr>
        <p:spPr>
          <a:xfrm>
            <a:off x="1603169" y="237506"/>
            <a:ext cx="197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Cluster dos Q99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5271CB-B8B6-00F6-18C8-34C7AE4E4162}"/>
              </a:ext>
            </a:extLst>
          </p:cNvPr>
          <p:cNvSpPr txBox="1"/>
          <p:nvPr/>
        </p:nvSpPr>
        <p:spPr>
          <a:xfrm>
            <a:off x="7065818" y="237506"/>
            <a:ext cx="152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Todos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148202-17E9-DFAB-A4BC-A9030E8FD524}"/>
              </a:ext>
            </a:extLst>
          </p:cNvPr>
          <p:cNvSpPr txBox="1"/>
          <p:nvPr/>
        </p:nvSpPr>
        <p:spPr>
          <a:xfrm>
            <a:off x="9203377" y="0"/>
            <a:ext cx="28975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BR" dirty="0"/>
              <a:t>Super baroclínico úmido</a:t>
            </a:r>
          </a:p>
          <a:p>
            <a:pPr marL="342900" indent="-342900">
              <a:buAutoNum type="arabicPeriod"/>
            </a:pPr>
            <a:r>
              <a:rPr lang="en-BR" dirty="0"/>
              <a:t>Cresce rápido no Ke (mais intenso)</a:t>
            </a:r>
          </a:p>
          <a:p>
            <a:pPr marL="342900" indent="-342900">
              <a:buAutoNum type="arabicPeriod"/>
            </a:pPr>
            <a:r>
              <a:rPr lang="en-BR" dirty="0"/>
              <a:t>Contribuiçao lateral no Ke</a:t>
            </a:r>
          </a:p>
          <a:p>
            <a:pPr marL="342900" indent="-342900">
              <a:buAutoNum type="arabicPeriod"/>
            </a:pPr>
            <a:r>
              <a:rPr lang="en-BR" dirty="0"/>
              <a:t>Dissipaçao alta .</a:t>
            </a:r>
          </a:p>
        </p:txBody>
      </p:sp>
    </p:spTree>
    <p:extLst>
      <p:ext uri="{BB962C8B-B14F-4D97-AF65-F5344CB8AC3E}">
        <p14:creationId xmlns:p14="http://schemas.microsoft.com/office/powerpoint/2010/main" val="2337919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luster&#10;&#10;Description automatically generated">
            <a:extLst>
              <a:ext uri="{FF2B5EF4-FFF2-40B4-BE49-F238E27FC236}">
                <a16:creationId xmlns:a16="http://schemas.microsoft.com/office/drawing/2014/main" id="{5B07CB8C-4DA7-55BF-73C9-162A3F133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8400"/>
            <a:ext cx="4813300" cy="4521200"/>
          </a:xfrm>
          <a:prstGeom prst="rect">
            <a:avLst/>
          </a:prstGeom>
        </p:spPr>
      </p:pic>
      <p:pic>
        <p:nvPicPr>
          <p:cNvPr id="4" name="Picture 3" descr="A diagram of numbers and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321C655E-A9BC-6EFB-FDE8-B782E1E1C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513" y="1181100"/>
            <a:ext cx="6972300" cy="4508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434C76-DEAB-5A6C-B277-30F3DEE77CDF}"/>
              </a:ext>
            </a:extLst>
          </p:cNvPr>
          <p:cNvSpPr txBox="1"/>
          <p:nvPr/>
        </p:nvSpPr>
        <p:spPr>
          <a:xfrm>
            <a:off x="1603169" y="237506"/>
            <a:ext cx="197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Cluster dos Q99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9CCFA-A429-D08D-CB24-C2639921CD00}"/>
              </a:ext>
            </a:extLst>
          </p:cNvPr>
          <p:cNvSpPr txBox="1"/>
          <p:nvPr/>
        </p:nvSpPr>
        <p:spPr>
          <a:xfrm>
            <a:off x="7065818" y="237506"/>
            <a:ext cx="152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Todos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2398FA-AB69-BF68-F181-6673E0EEA6EE}"/>
              </a:ext>
            </a:extLst>
          </p:cNvPr>
          <p:cNvSpPr txBox="1"/>
          <p:nvPr/>
        </p:nvSpPr>
        <p:spPr>
          <a:xfrm>
            <a:off x="9060873" y="0"/>
            <a:ext cx="30400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BR" dirty="0"/>
              <a:t>Ciclone monstro</a:t>
            </a:r>
          </a:p>
          <a:p>
            <a:pPr marL="342900" indent="-342900">
              <a:buAutoNum type="arabicPeriod"/>
            </a:pPr>
            <a:r>
              <a:rPr lang="en-BR" dirty="0"/>
              <a:t>Ciclo baroclínico super</a:t>
            </a:r>
          </a:p>
          <a:p>
            <a:pPr marL="342900" indent="-342900">
              <a:buAutoNum type="arabicPeriod"/>
            </a:pPr>
            <a:r>
              <a:rPr lang="en-BR" dirty="0"/>
              <a:t>Ge intenso </a:t>
            </a:r>
          </a:p>
          <a:p>
            <a:pPr marL="342900" indent="-342900">
              <a:buAutoNum type="arabicPeriod"/>
            </a:pPr>
            <a:r>
              <a:rPr lang="en-BR" dirty="0"/>
              <a:t>Conv Ae-&gt;Ke e maior , proximo do Cluster 1</a:t>
            </a:r>
          </a:p>
          <a:p>
            <a:pPr marL="342900" indent="-342900">
              <a:buAutoNum type="arabicPeriod"/>
            </a:pPr>
            <a:r>
              <a:rPr lang="en-BR" dirty="0"/>
              <a:t>Kz-&gt;Ke é a maior (dobro do Cluster 1).</a:t>
            </a:r>
          </a:p>
        </p:txBody>
      </p:sp>
    </p:spTree>
    <p:extLst>
      <p:ext uri="{BB962C8B-B14F-4D97-AF65-F5344CB8AC3E}">
        <p14:creationId xmlns:p14="http://schemas.microsoft.com/office/powerpoint/2010/main" val="3688117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164</Words>
  <Application>Microsoft Macintosh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Dias</dc:creator>
  <cp:lastModifiedBy>Pedro Dias</cp:lastModifiedBy>
  <cp:revision>1</cp:revision>
  <dcterms:created xsi:type="dcterms:W3CDTF">2025-02-03T13:56:43Z</dcterms:created>
  <dcterms:modified xsi:type="dcterms:W3CDTF">2025-02-03T14:38:43Z</dcterms:modified>
</cp:coreProperties>
</file>