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447C-95AB-6609-A6BF-B51B0EA9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0189E-1155-5493-19CB-AE0EDC47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634F-FDE7-3E32-1294-191598E7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6D68-6DD2-3B3F-BD54-DBB41661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A8763-2084-51E1-D3E7-D96C32C5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1200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2EDA-40A9-FD02-4B90-27B21A02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7AB77-4189-98DF-5758-0545505E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E736-96D3-B5E8-422D-C7C55E3A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408D-78CD-40AB-4873-65189CDE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246D-3ED6-68A1-A8FC-25E6CD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7690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25FC9-737B-626A-9823-C15AF49BE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DE3B8-74B0-B61B-72FA-13D1961A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2400-4872-E5C6-19C8-CB3F1801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DC170-C113-E694-452C-6272D7A6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4074-B85E-9862-D860-8BF3DCC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7220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5FF5-E734-0A54-7D70-A461A500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DDA-D6FF-D1DF-9752-9C422F4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AF58-6BFD-2427-7333-4C9CB272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017D-098D-72B6-A1E3-18F3A088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2769-BBAF-AE62-3679-EF7F8AB7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290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F62D-4B85-B8E5-60BA-C5E106FD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D414-9C60-1BE0-FBC1-DDB2AF8C8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1A27-28DA-100F-F1C9-598A890A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6B2E-451E-CDED-0CD9-B2EE0FE1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FB12-BEB8-EA67-A786-8D92F5B6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3195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F472-3365-6778-A023-65E4C301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25D8-FCEF-1A19-17B9-411641C02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684F2-FE60-5560-FDD4-08170513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9F003-116D-2D78-C110-182A4DB7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05FD0-9704-5E20-B75D-6E971C9A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7B777-00EB-1D6D-E358-9B92A788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376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4973-9B12-44FB-D579-C23A024C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60220-7A54-4B84-C5C9-9243D55F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7FC2E-EF65-CD65-D215-2BEF788EA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B7E23-19F3-4439-2919-BDFC841AA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8864A-ED70-7DED-D145-B314E43B4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BFA8D-50F9-0F12-5CC6-A6FA82AE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77E10-8A54-2041-ECFA-AD5C7213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A5F6F-59B3-E7D8-5743-F8870CC4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638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ED6F-24F8-3C6A-29DC-3B477B86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D9221-3E5C-4707-5306-6AAB6C6B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AD760-7906-435F-9876-C1EAAFAA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F834-9B84-686A-6825-B0AC95A8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8453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92104-110F-A52E-6E88-2FC5FBB4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1C8CC-7653-1EBD-9C32-7A869C59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1235E-4ACF-21D7-487E-F4E90AA7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1221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8DF4-844A-C6DE-A09A-9C6A75CD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33BC-1314-C18E-6524-B33C289D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ED523-0D8A-2FB6-0304-D1D5FFE94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5A28-6679-79EB-2F52-704CCC87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9B181-405C-F0FC-42DD-FD8047F3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42F6E-4036-1895-06C6-42FA8EEB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970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C99-3B62-9AB0-378A-CD8AE094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624EE-FF7A-A1D1-6194-4E04B8EEC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AB279-23C9-94F3-3D73-DA4C33FC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DF86B-3547-7D2E-1E1E-CD8FE935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79621-4E1B-F8D0-7E5F-5113846F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41334-97AD-046A-737E-CA10DD63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4716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7FD37-7FE4-BDBE-7C49-A81610D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7191-B9D3-D8CD-F69B-5AC90FB7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3DCC-AFE2-9F0E-B181-E2EDC8991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25E9B-E3A6-2949-B2F9-1DF3558E0A8D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9A84C-BF0C-A86C-C331-AF02287DC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0E0C-A879-2B5C-61C1-D1DB9CBB7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FBA05-BA30-2D4E-805C-AFF42E342D0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068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B847B-BEEA-A044-D7AA-F51A4886F247}"/>
              </a:ext>
            </a:extLst>
          </p:cNvPr>
          <p:cNvSpPr txBox="1"/>
          <p:nvPr/>
        </p:nvSpPr>
        <p:spPr>
          <a:xfrm>
            <a:off x="2541319" y="1603169"/>
            <a:ext cx="642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dirty="0"/>
              <a:t>Mean_zonal_circulation</a:t>
            </a:r>
          </a:p>
        </p:txBody>
      </p:sp>
    </p:spTree>
    <p:extLst>
      <p:ext uri="{BB962C8B-B14F-4D97-AF65-F5344CB8AC3E}">
        <p14:creationId xmlns:p14="http://schemas.microsoft.com/office/powerpoint/2010/main" val="10955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eather&#10;&#10;Description automatically generated with medium confidence">
            <a:extLst>
              <a:ext uri="{FF2B5EF4-FFF2-40B4-BE49-F238E27FC236}">
                <a16:creationId xmlns:a16="http://schemas.microsoft.com/office/drawing/2014/main" id="{270DA840-663E-8106-6F8C-C68FCBCD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97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weather&#10;&#10;Description automatically generated">
            <a:extLst>
              <a:ext uri="{FF2B5EF4-FFF2-40B4-BE49-F238E27FC236}">
                <a16:creationId xmlns:a16="http://schemas.microsoft.com/office/drawing/2014/main" id="{74F85072-9621-1A77-D38F-E8FE5070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44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7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weather conditions&#10;&#10;Description automatically generated">
            <a:extLst>
              <a:ext uri="{FF2B5EF4-FFF2-40B4-BE49-F238E27FC236}">
                <a16:creationId xmlns:a16="http://schemas.microsoft.com/office/drawing/2014/main" id="{C776044E-D580-991E-DBC9-A5D4FF94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6" y="0"/>
            <a:ext cx="8239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0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Dias</dc:creator>
  <cp:lastModifiedBy>Pedro Dias</cp:lastModifiedBy>
  <cp:revision>2</cp:revision>
  <dcterms:created xsi:type="dcterms:W3CDTF">2025-02-03T11:53:56Z</dcterms:created>
  <dcterms:modified xsi:type="dcterms:W3CDTF">2025-02-03T14:50:29Z</dcterms:modified>
</cp:coreProperties>
</file>