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51CD7-7147-4AB0-BE61-D5654AFDEC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D352E6-173C-43E2-B66F-CF33993618A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DIFICIL ACESSO PARA CONTROLE E MANUTENÇÃO</a:t>
          </a:r>
          <a:endParaRPr lang="en-US"/>
        </a:p>
      </dgm:t>
    </dgm:pt>
    <dgm:pt modelId="{9F3B2E80-0192-4B0C-8D2C-6FC6540E4D3C}" type="parTrans" cxnId="{CD9C662C-BED3-4C61-BEF1-CA62877C8603}">
      <dgm:prSet/>
      <dgm:spPr/>
      <dgm:t>
        <a:bodyPr/>
        <a:lstStyle/>
        <a:p>
          <a:endParaRPr lang="en-US"/>
        </a:p>
      </dgm:t>
    </dgm:pt>
    <dgm:pt modelId="{9AF59600-8F4A-451D-9945-0B6B6F9A82A2}" type="sibTrans" cxnId="{CD9C662C-BED3-4C61-BEF1-CA62877C8603}">
      <dgm:prSet/>
      <dgm:spPr/>
      <dgm:t>
        <a:bodyPr/>
        <a:lstStyle/>
        <a:p>
          <a:endParaRPr lang="en-US"/>
        </a:p>
      </dgm:t>
    </dgm:pt>
    <dgm:pt modelId="{CF99B240-DA8E-40AC-B202-96D23EE4D7C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QUEIMA DE BOMBA DA ÁGUA</a:t>
          </a:r>
          <a:endParaRPr lang="en-US"/>
        </a:p>
      </dgm:t>
    </dgm:pt>
    <dgm:pt modelId="{12BB8374-3304-4305-880E-60834FB4813C}" type="parTrans" cxnId="{C1FD3218-637D-439C-9559-BB29F0B51D2D}">
      <dgm:prSet/>
      <dgm:spPr/>
      <dgm:t>
        <a:bodyPr/>
        <a:lstStyle/>
        <a:p>
          <a:endParaRPr lang="en-US"/>
        </a:p>
      </dgm:t>
    </dgm:pt>
    <dgm:pt modelId="{697EFFF2-C341-4DF2-8E1B-B4847F8CBE74}" type="sibTrans" cxnId="{C1FD3218-637D-439C-9559-BB29F0B51D2D}">
      <dgm:prSet/>
      <dgm:spPr/>
      <dgm:t>
        <a:bodyPr/>
        <a:lstStyle/>
        <a:p>
          <a:endParaRPr lang="en-US"/>
        </a:p>
      </dgm:t>
    </dgm:pt>
    <dgm:pt modelId="{89FBCCC3-3885-4647-A587-9733B845525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CONSUMO EXCESSIVO DE ÁGUA EM MOMENTOS DE PICO</a:t>
          </a:r>
          <a:endParaRPr lang="en-US"/>
        </a:p>
      </dgm:t>
    </dgm:pt>
    <dgm:pt modelId="{D030BB7A-3C6A-42D5-AEEE-E0690D4D52A4}" type="parTrans" cxnId="{7B1DA07D-FACC-44E6-B9D9-5615031E8AE2}">
      <dgm:prSet/>
      <dgm:spPr/>
      <dgm:t>
        <a:bodyPr/>
        <a:lstStyle/>
        <a:p>
          <a:endParaRPr lang="en-US"/>
        </a:p>
      </dgm:t>
    </dgm:pt>
    <dgm:pt modelId="{C4FC79D5-F5BF-4FBE-8D91-7F4FE2120DBD}" type="sibTrans" cxnId="{7B1DA07D-FACC-44E6-B9D9-5615031E8AE2}">
      <dgm:prSet/>
      <dgm:spPr/>
      <dgm:t>
        <a:bodyPr/>
        <a:lstStyle/>
        <a:p>
          <a:endParaRPr lang="en-US"/>
        </a:p>
      </dgm:t>
    </dgm:pt>
    <dgm:pt modelId="{5C3FB44B-29E3-4D48-A08C-4C8E798020D4}" type="pres">
      <dgm:prSet presAssocID="{BDD51CD7-7147-4AB0-BE61-D5654AFDEC7C}" presName="linear" presStyleCnt="0">
        <dgm:presLayoutVars>
          <dgm:animLvl val="lvl"/>
          <dgm:resizeHandles val="exact"/>
        </dgm:presLayoutVars>
      </dgm:prSet>
      <dgm:spPr/>
    </dgm:pt>
    <dgm:pt modelId="{8C3EF1C7-8A0C-469B-8779-46F160976F0B}" type="pres">
      <dgm:prSet presAssocID="{0ED352E6-173C-43E2-B66F-CF33993618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7EEC4F-566B-44B1-A097-C0F44C635E7C}" type="pres">
      <dgm:prSet presAssocID="{9AF59600-8F4A-451D-9945-0B6B6F9A82A2}" presName="spacer" presStyleCnt="0"/>
      <dgm:spPr/>
    </dgm:pt>
    <dgm:pt modelId="{B285D8C6-5E2D-4980-BC94-4E0850A05487}" type="pres">
      <dgm:prSet presAssocID="{CF99B240-DA8E-40AC-B202-96D23EE4D7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A2965B-7A61-4C52-8046-6A616B65E1B4}" type="pres">
      <dgm:prSet presAssocID="{697EFFF2-C341-4DF2-8E1B-B4847F8CBE74}" presName="spacer" presStyleCnt="0"/>
      <dgm:spPr/>
    </dgm:pt>
    <dgm:pt modelId="{794E698A-2013-495E-A2C7-E41ABDB5AC14}" type="pres">
      <dgm:prSet presAssocID="{89FBCCC3-3885-4647-A587-9733B84552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FD3218-637D-439C-9559-BB29F0B51D2D}" srcId="{BDD51CD7-7147-4AB0-BE61-D5654AFDEC7C}" destId="{CF99B240-DA8E-40AC-B202-96D23EE4D7C5}" srcOrd="1" destOrd="0" parTransId="{12BB8374-3304-4305-880E-60834FB4813C}" sibTransId="{697EFFF2-C341-4DF2-8E1B-B4847F8CBE74}"/>
    <dgm:cxn modelId="{312D5021-BE82-4EAE-9ED5-86F4EB63ABD4}" type="presOf" srcId="{89FBCCC3-3885-4647-A587-9733B8455250}" destId="{794E698A-2013-495E-A2C7-E41ABDB5AC14}" srcOrd="0" destOrd="0" presId="urn:microsoft.com/office/officeart/2005/8/layout/vList2"/>
    <dgm:cxn modelId="{CD9C662C-BED3-4C61-BEF1-CA62877C8603}" srcId="{BDD51CD7-7147-4AB0-BE61-D5654AFDEC7C}" destId="{0ED352E6-173C-43E2-B66F-CF33993618A0}" srcOrd="0" destOrd="0" parTransId="{9F3B2E80-0192-4B0C-8D2C-6FC6540E4D3C}" sibTransId="{9AF59600-8F4A-451D-9945-0B6B6F9A82A2}"/>
    <dgm:cxn modelId="{AA12DD44-E9B0-433B-B7C6-CE2391008ECD}" type="presOf" srcId="{BDD51CD7-7147-4AB0-BE61-D5654AFDEC7C}" destId="{5C3FB44B-29E3-4D48-A08C-4C8E798020D4}" srcOrd="0" destOrd="0" presId="urn:microsoft.com/office/officeart/2005/8/layout/vList2"/>
    <dgm:cxn modelId="{1F44B368-40F4-444E-93C5-FFDE245EFD03}" type="presOf" srcId="{0ED352E6-173C-43E2-B66F-CF33993618A0}" destId="{8C3EF1C7-8A0C-469B-8779-46F160976F0B}" srcOrd="0" destOrd="0" presId="urn:microsoft.com/office/officeart/2005/8/layout/vList2"/>
    <dgm:cxn modelId="{7B1DA07D-FACC-44E6-B9D9-5615031E8AE2}" srcId="{BDD51CD7-7147-4AB0-BE61-D5654AFDEC7C}" destId="{89FBCCC3-3885-4647-A587-9733B8455250}" srcOrd="2" destOrd="0" parTransId="{D030BB7A-3C6A-42D5-AEEE-E0690D4D52A4}" sibTransId="{C4FC79D5-F5BF-4FBE-8D91-7F4FE2120DBD}"/>
    <dgm:cxn modelId="{EFC7B0C7-2188-43D6-9735-183A5FD3BDCD}" type="presOf" srcId="{CF99B240-DA8E-40AC-B202-96D23EE4D7C5}" destId="{B285D8C6-5E2D-4980-BC94-4E0850A05487}" srcOrd="0" destOrd="0" presId="urn:microsoft.com/office/officeart/2005/8/layout/vList2"/>
    <dgm:cxn modelId="{D25E63CF-85D2-47EB-99F6-9161954B3595}" type="presParOf" srcId="{5C3FB44B-29E3-4D48-A08C-4C8E798020D4}" destId="{8C3EF1C7-8A0C-469B-8779-46F160976F0B}" srcOrd="0" destOrd="0" presId="urn:microsoft.com/office/officeart/2005/8/layout/vList2"/>
    <dgm:cxn modelId="{28D4AF0E-5EA0-4107-8C29-79AA2CD926BC}" type="presParOf" srcId="{5C3FB44B-29E3-4D48-A08C-4C8E798020D4}" destId="{5A7EEC4F-566B-44B1-A097-C0F44C635E7C}" srcOrd="1" destOrd="0" presId="urn:microsoft.com/office/officeart/2005/8/layout/vList2"/>
    <dgm:cxn modelId="{75CCA55C-FE67-4588-A237-45D6CE845405}" type="presParOf" srcId="{5C3FB44B-29E3-4D48-A08C-4C8E798020D4}" destId="{B285D8C6-5E2D-4980-BC94-4E0850A05487}" srcOrd="2" destOrd="0" presId="urn:microsoft.com/office/officeart/2005/8/layout/vList2"/>
    <dgm:cxn modelId="{58B84B65-8D81-4613-8001-3ABFD57679E1}" type="presParOf" srcId="{5C3FB44B-29E3-4D48-A08C-4C8E798020D4}" destId="{83A2965B-7A61-4C52-8046-6A616B65E1B4}" srcOrd="3" destOrd="0" presId="urn:microsoft.com/office/officeart/2005/8/layout/vList2"/>
    <dgm:cxn modelId="{629DF5EE-1FF7-469B-95C7-C2FA3688D32F}" type="presParOf" srcId="{5C3FB44B-29E3-4D48-A08C-4C8E798020D4}" destId="{794E698A-2013-495E-A2C7-E41ABDB5AC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770E81-7B31-4669-A9B1-886824D188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A0D3DC-E84A-46A9-A474-E457A2BE8BE1}">
      <dgm:prSet/>
      <dgm:spPr/>
      <dgm:t>
        <a:bodyPr/>
        <a:lstStyle/>
        <a:p>
          <a:r>
            <a:rPr lang="pt-BR" b="1"/>
            <a:t>ESP32</a:t>
          </a:r>
          <a:endParaRPr lang="en-US"/>
        </a:p>
      </dgm:t>
    </dgm:pt>
    <dgm:pt modelId="{32996361-2FAE-4434-8A3A-C28E41463609}" type="parTrans" cxnId="{6974234B-0834-4CA5-8DBD-2EB9752CF674}">
      <dgm:prSet/>
      <dgm:spPr/>
      <dgm:t>
        <a:bodyPr/>
        <a:lstStyle/>
        <a:p>
          <a:endParaRPr lang="en-US"/>
        </a:p>
      </dgm:t>
    </dgm:pt>
    <dgm:pt modelId="{CC9277DD-CE1F-4A26-AA11-9CDE7EFCDA1F}" type="sibTrans" cxnId="{6974234B-0834-4CA5-8DBD-2EB9752CF674}">
      <dgm:prSet/>
      <dgm:spPr/>
      <dgm:t>
        <a:bodyPr/>
        <a:lstStyle/>
        <a:p>
          <a:endParaRPr lang="en-US"/>
        </a:p>
      </dgm:t>
    </dgm:pt>
    <dgm:pt modelId="{12C23B38-E9F5-438C-A9EF-A2E713D687E9}">
      <dgm:prSet/>
      <dgm:spPr/>
      <dgm:t>
        <a:bodyPr/>
        <a:lstStyle/>
        <a:p>
          <a:r>
            <a:rPr lang="pt-BR" b="1"/>
            <a:t>SENSOR CAPACITIVO DE PROXIMIDADE</a:t>
          </a:r>
          <a:endParaRPr lang="en-US"/>
        </a:p>
      </dgm:t>
    </dgm:pt>
    <dgm:pt modelId="{2934EE90-5342-446C-A4A2-05CEFB570881}" type="parTrans" cxnId="{E20B9252-059C-4C2A-AADD-17ECAFFACC8C}">
      <dgm:prSet/>
      <dgm:spPr/>
      <dgm:t>
        <a:bodyPr/>
        <a:lstStyle/>
        <a:p>
          <a:endParaRPr lang="en-US"/>
        </a:p>
      </dgm:t>
    </dgm:pt>
    <dgm:pt modelId="{8729F64F-057A-4DBA-BDF8-4BB40CD733AE}" type="sibTrans" cxnId="{E20B9252-059C-4C2A-AADD-17ECAFFACC8C}">
      <dgm:prSet/>
      <dgm:spPr/>
      <dgm:t>
        <a:bodyPr/>
        <a:lstStyle/>
        <a:p>
          <a:endParaRPr lang="en-US"/>
        </a:p>
      </dgm:t>
    </dgm:pt>
    <dgm:pt modelId="{8E01DB08-5E58-4690-BD0E-2850B200B277}">
      <dgm:prSet/>
      <dgm:spPr/>
      <dgm:t>
        <a:bodyPr/>
        <a:lstStyle/>
        <a:p>
          <a:r>
            <a:rPr lang="pt-BR" b="1"/>
            <a:t>APLICATIVO</a:t>
          </a:r>
          <a:endParaRPr lang="en-US"/>
        </a:p>
      </dgm:t>
    </dgm:pt>
    <dgm:pt modelId="{D2DA29D7-5FE8-406D-A3E1-90F3862ADD7F}" type="parTrans" cxnId="{0716B479-EAE5-4DE9-86EF-40C521AA8BB6}">
      <dgm:prSet/>
      <dgm:spPr/>
      <dgm:t>
        <a:bodyPr/>
        <a:lstStyle/>
        <a:p>
          <a:endParaRPr lang="en-US"/>
        </a:p>
      </dgm:t>
    </dgm:pt>
    <dgm:pt modelId="{6C636F7A-B8EA-43E3-89A4-6D19A348CED4}" type="sibTrans" cxnId="{0716B479-EAE5-4DE9-86EF-40C521AA8BB6}">
      <dgm:prSet/>
      <dgm:spPr/>
      <dgm:t>
        <a:bodyPr/>
        <a:lstStyle/>
        <a:p>
          <a:endParaRPr lang="en-US"/>
        </a:p>
      </dgm:t>
    </dgm:pt>
    <dgm:pt modelId="{F7788789-5944-41C8-9F3C-A493BF3D0858}">
      <dgm:prSet/>
      <dgm:spPr/>
      <dgm:t>
        <a:bodyPr/>
        <a:lstStyle/>
        <a:p>
          <a:r>
            <a:rPr lang="pt-BR" b="1"/>
            <a:t>ACESSO WEB</a:t>
          </a:r>
          <a:endParaRPr lang="en-US"/>
        </a:p>
      </dgm:t>
    </dgm:pt>
    <dgm:pt modelId="{4ABEAFA1-4A4A-4B0D-989B-9DD7F3FC6C62}" type="parTrans" cxnId="{CAB3A8B1-3718-444E-8624-6183E7734315}">
      <dgm:prSet/>
      <dgm:spPr/>
      <dgm:t>
        <a:bodyPr/>
        <a:lstStyle/>
        <a:p>
          <a:endParaRPr lang="en-US"/>
        </a:p>
      </dgm:t>
    </dgm:pt>
    <dgm:pt modelId="{621C4441-BB73-41C6-9617-9E41FC6AC888}" type="sibTrans" cxnId="{CAB3A8B1-3718-444E-8624-6183E7734315}">
      <dgm:prSet/>
      <dgm:spPr/>
      <dgm:t>
        <a:bodyPr/>
        <a:lstStyle/>
        <a:p>
          <a:endParaRPr lang="en-US"/>
        </a:p>
      </dgm:t>
    </dgm:pt>
    <dgm:pt modelId="{B3CC2CDD-57EB-47CD-8FCC-363C93044BDF}">
      <dgm:prSet/>
      <dgm:spPr/>
      <dgm:t>
        <a:bodyPr/>
        <a:lstStyle/>
        <a:p>
          <a:r>
            <a:rPr lang="pt-BR" b="1"/>
            <a:t>SERVIDOR</a:t>
          </a:r>
          <a:endParaRPr lang="en-US"/>
        </a:p>
      </dgm:t>
    </dgm:pt>
    <dgm:pt modelId="{CDFF8FF0-548A-4EA2-B452-D08AEC72D32E}" type="parTrans" cxnId="{1A31D1D8-C846-41BA-AA71-C36B1334F4A7}">
      <dgm:prSet/>
      <dgm:spPr/>
      <dgm:t>
        <a:bodyPr/>
        <a:lstStyle/>
        <a:p>
          <a:endParaRPr lang="en-US"/>
        </a:p>
      </dgm:t>
    </dgm:pt>
    <dgm:pt modelId="{D899A298-BC59-4AB8-AEDC-C985BBADD917}" type="sibTrans" cxnId="{1A31D1D8-C846-41BA-AA71-C36B1334F4A7}">
      <dgm:prSet/>
      <dgm:spPr/>
      <dgm:t>
        <a:bodyPr/>
        <a:lstStyle/>
        <a:p>
          <a:endParaRPr lang="en-US"/>
        </a:p>
      </dgm:t>
    </dgm:pt>
    <dgm:pt modelId="{DEAD0E28-D916-44E5-94B8-AFA11AA61190}">
      <dgm:prSet/>
      <dgm:spPr/>
      <dgm:t>
        <a:bodyPr/>
        <a:lstStyle/>
        <a:p>
          <a:r>
            <a:rPr lang="pt-BR" b="1"/>
            <a:t>CENTRAL DE MONITORAMENTO (ESP8266)</a:t>
          </a:r>
          <a:endParaRPr lang="en-US"/>
        </a:p>
      </dgm:t>
    </dgm:pt>
    <dgm:pt modelId="{1901DE92-3EA9-4478-B919-5447D68E36AB}" type="parTrans" cxnId="{FBAF080D-B151-4DD3-96DC-36AA70544803}">
      <dgm:prSet/>
      <dgm:spPr/>
      <dgm:t>
        <a:bodyPr/>
        <a:lstStyle/>
        <a:p>
          <a:endParaRPr lang="en-US"/>
        </a:p>
      </dgm:t>
    </dgm:pt>
    <dgm:pt modelId="{B4033525-5CAD-4C16-90EF-0CC8FAD57BF2}" type="sibTrans" cxnId="{FBAF080D-B151-4DD3-96DC-36AA70544803}">
      <dgm:prSet/>
      <dgm:spPr/>
      <dgm:t>
        <a:bodyPr/>
        <a:lstStyle/>
        <a:p>
          <a:endParaRPr lang="en-US"/>
        </a:p>
      </dgm:t>
    </dgm:pt>
    <dgm:pt modelId="{8132C2E2-59F9-4B69-9012-39335C5DCF13}" type="pres">
      <dgm:prSet presAssocID="{59770E81-7B31-4669-A9B1-886824D18857}" presName="linear" presStyleCnt="0">
        <dgm:presLayoutVars>
          <dgm:animLvl val="lvl"/>
          <dgm:resizeHandles val="exact"/>
        </dgm:presLayoutVars>
      </dgm:prSet>
      <dgm:spPr/>
    </dgm:pt>
    <dgm:pt modelId="{80731A3D-58BD-454D-ADC6-023308E3463F}" type="pres">
      <dgm:prSet presAssocID="{8FA0D3DC-E84A-46A9-A474-E457A2BE8B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24842AF-97C0-4FA8-BCCC-9DE0BADA698F}" type="pres">
      <dgm:prSet presAssocID="{CC9277DD-CE1F-4A26-AA11-9CDE7EFCDA1F}" presName="spacer" presStyleCnt="0"/>
      <dgm:spPr/>
    </dgm:pt>
    <dgm:pt modelId="{23B4B329-1EE3-4587-B32F-FFA0625FADDE}" type="pres">
      <dgm:prSet presAssocID="{12C23B38-E9F5-438C-A9EF-A2E713D687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5DF0820-F9ED-4BC5-AA4F-8D3B28F491FB}" type="pres">
      <dgm:prSet presAssocID="{8729F64F-057A-4DBA-BDF8-4BB40CD733AE}" presName="spacer" presStyleCnt="0"/>
      <dgm:spPr/>
    </dgm:pt>
    <dgm:pt modelId="{0269EF86-9137-4892-AB10-A78C7242760E}" type="pres">
      <dgm:prSet presAssocID="{8E01DB08-5E58-4690-BD0E-2850B200B27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5CABBD5-8D25-4632-AB27-981C0C4B59F9}" type="pres">
      <dgm:prSet presAssocID="{6C636F7A-B8EA-43E3-89A4-6D19A348CED4}" presName="spacer" presStyleCnt="0"/>
      <dgm:spPr/>
    </dgm:pt>
    <dgm:pt modelId="{C3347458-330A-4648-BC28-4A6486153AA7}" type="pres">
      <dgm:prSet presAssocID="{F7788789-5944-41C8-9F3C-A493BF3D085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04F9B24-0A9A-4CFD-ADDD-3D89B96E7DC3}" type="pres">
      <dgm:prSet presAssocID="{621C4441-BB73-41C6-9617-9E41FC6AC888}" presName="spacer" presStyleCnt="0"/>
      <dgm:spPr/>
    </dgm:pt>
    <dgm:pt modelId="{929AA423-A031-4E13-A4D8-A15C67DD039D}" type="pres">
      <dgm:prSet presAssocID="{B3CC2CDD-57EB-47CD-8FCC-363C93044B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28D8217-8B38-4160-803F-2733319A2A58}" type="pres">
      <dgm:prSet presAssocID="{D899A298-BC59-4AB8-AEDC-C985BBADD917}" presName="spacer" presStyleCnt="0"/>
      <dgm:spPr/>
    </dgm:pt>
    <dgm:pt modelId="{1C9A49EF-909B-4329-9DCD-C60A5409D0FF}" type="pres">
      <dgm:prSet presAssocID="{DEAD0E28-D916-44E5-94B8-AFA11AA6119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BAF080D-B151-4DD3-96DC-36AA70544803}" srcId="{59770E81-7B31-4669-A9B1-886824D18857}" destId="{DEAD0E28-D916-44E5-94B8-AFA11AA61190}" srcOrd="5" destOrd="0" parTransId="{1901DE92-3EA9-4478-B919-5447D68E36AB}" sibTransId="{B4033525-5CAD-4C16-90EF-0CC8FAD57BF2}"/>
    <dgm:cxn modelId="{48707817-48C5-412B-8E90-95CCB5208EF1}" type="presOf" srcId="{F7788789-5944-41C8-9F3C-A493BF3D0858}" destId="{C3347458-330A-4648-BC28-4A6486153AA7}" srcOrd="0" destOrd="0" presId="urn:microsoft.com/office/officeart/2005/8/layout/vList2"/>
    <dgm:cxn modelId="{2B54A927-6FB4-4A3B-95AB-626BD18DBC5E}" type="presOf" srcId="{12C23B38-E9F5-438C-A9EF-A2E713D687E9}" destId="{23B4B329-1EE3-4587-B32F-FFA0625FADDE}" srcOrd="0" destOrd="0" presId="urn:microsoft.com/office/officeart/2005/8/layout/vList2"/>
    <dgm:cxn modelId="{F3C06E30-CCAD-4895-8794-C56B4A6E4698}" type="presOf" srcId="{B3CC2CDD-57EB-47CD-8FCC-363C93044BDF}" destId="{929AA423-A031-4E13-A4D8-A15C67DD039D}" srcOrd="0" destOrd="0" presId="urn:microsoft.com/office/officeart/2005/8/layout/vList2"/>
    <dgm:cxn modelId="{7183BE63-7B26-412F-BF8E-8BE21DDB72B0}" type="presOf" srcId="{59770E81-7B31-4669-A9B1-886824D18857}" destId="{8132C2E2-59F9-4B69-9012-39335C5DCF13}" srcOrd="0" destOrd="0" presId="urn:microsoft.com/office/officeart/2005/8/layout/vList2"/>
    <dgm:cxn modelId="{6974234B-0834-4CA5-8DBD-2EB9752CF674}" srcId="{59770E81-7B31-4669-A9B1-886824D18857}" destId="{8FA0D3DC-E84A-46A9-A474-E457A2BE8BE1}" srcOrd="0" destOrd="0" parTransId="{32996361-2FAE-4434-8A3A-C28E41463609}" sibTransId="{CC9277DD-CE1F-4A26-AA11-9CDE7EFCDA1F}"/>
    <dgm:cxn modelId="{E20B9252-059C-4C2A-AADD-17ECAFFACC8C}" srcId="{59770E81-7B31-4669-A9B1-886824D18857}" destId="{12C23B38-E9F5-438C-A9EF-A2E713D687E9}" srcOrd="1" destOrd="0" parTransId="{2934EE90-5342-446C-A4A2-05CEFB570881}" sibTransId="{8729F64F-057A-4DBA-BDF8-4BB40CD733AE}"/>
    <dgm:cxn modelId="{2A729F79-F2BA-4362-8A71-0C312925A7EA}" type="presOf" srcId="{DEAD0E28-D916-44E5-94B8-AFA11AA61190}" destId="{1C9A49EF-909B-4329-9DCD-C60A5409D0FF}" srcOrd="0" destOrd="0" presId="urn:microsoft.com/office/officeart/2005/8/layout/vList2"/>
    <dgm:cxn modelId="{0716B479-EAE5-4DE9-86EF-40C521AA8BB6}" srcId="{59770E81-7B31-4669-A9B1-886824D18857}" destId="{8E01DB08-5E58-4690-BD0E-2850B200B277}" srcOrd="2" destOrd="0" parTransId="{D2DA29D7-5FE8-406D-A3E1-90F3862ADD7F}" sibTransId="{6C636F7A-B8EA-43E3-89A4-6D19A348CED4}"/>
    <dgm:cxn modelId="{F7826584-E23E-4378-AC36-7F41386C7255}" type="presOf" srcId="{8E01DB08-5E58-4690-BD0E-2850B200B277}" destId="{0269EF86-9137-4892-AB10-A78C7242760E}" srcOrd="0" destOrd="0" presId="urn:microsoft.com/office/officeart/2005/8/layout/vList2"/>
    <dgm:cxn modelId="{CAB3A8B1-3718-444E-8624-6183E7734315}" srcId="{59770E81-7B31-4669-A9B1-886824D18857}" destId="{F7788789-5944-41C8-9F3C-A493BF3D0858}" srcOrd="3" destOrd="0" parTransId="{4ABEAFA1-4A4A-4B0D-989B-9DD7F3FC6C62}" sibTransId="{621C4441-BB73-41C6-9617-9E41FC6AC888}"/>
    <dgm:cxn modelId="{1A31D1D8-C846-41BA-AA71-C36B1334F4A7}" srcId="{59770E81-7B31-4669-A9B1-886824D18857}" destId="{B3CC2CDD-57EB-47CD-8FCC-363C93044BDF}" srcOrd="4" destOrd="0" parTransId="{CDFF8FF0-548A-4EA2-B452-D08AEC72D32E}" sibTransId="{D899A298-BC59-4AB8-AEDC-C985BBADD917}"/>
    <dgm:cxn modelId="{7964C1F4-E9E8-41C4-B3EE-CC8D59777E9B}" type="presOf" srcId="{8FA0D3DC-E84A-46A9-A474-E457A2BE8BE1}" destId="{80731A3D-58BD-454D-ADC6-023308E3463F}" srcOrd="0" destOrd="0" presId="urn:microsoft.com/office/officeart/2005/8/layout/vList2"/>
    <dgm:cxn modelId="{E611E8EE-A8F5-4A4E-B63B-7D7A7A646534}" type="presParOf" srcId="{8132C2E2-59F9-4B69-9012-39335C5DCF13}" destId="{80731A3D-58BD-454D-ADC6-023308E3463F}" srcOrd="0" destOrd="0" presId="urn:microsoft.com/office/officeart/2005/8/layout/vList2"/>
    <dgm:cxn modelId="{478F61F9-4E08-40C6-BD9E-28CE2EC8ADE0}" type="presParOf" srcId="{8132C2E2-59F9-4B69-9012-39335C5DCF13}" destId="{D24842AF-97C0-4FA8-BCCC-9DE0BADA698F}" srcOrd="1" destOrd="0" presId="urn:microsoft.com/office/officeart/2005/8/layout/vList2"/>
    <dgm:cxn modelId="{08888C84-B950-458C-85DD-F8A5A5A47373}" type="presParOf" srcId="{8132C2E2-59F9-4B69-9012-39335C5DCF13}" destId="{23B4B329-1EE3-4587-B32F-FFA0625FADDE}" srcOrd="2" destOrd="0" presId="urn:microsoft.com/office/officeart/2005/8/layout/vList2"/>
    <dgm:cxn modelId="{47F2F6B1-30FD-4D28-ACA2-B8DC539E1C00}" type="presParOf" srcId="{8132C2E2-59F9-4B69-9012-39335C5DCF13}" destId="{15DF0820-F9ED-4BC5-AA4F-8D3B28F491FB}" srcOrd="3" destOrd="0" presId="urn:microsoft.com/office/officeart/2005/8/layout/vList2"/>
    <dgm:cxn modelId="{52D06067-3757-42CF-A408-DC8CA8A07642}" type="presParOf" srcId="{8132C2E2-59F9-4B69-9012-39335C5DCF13}" destId="{0269EF86-9137-4892-AB10-A78C7242760E}" srcOrd="4" destOrd="0" presId="urn:microsoft.com/office/officeart/2005/8/layout/vList2"/>
    <dgm:cxn modelId="{F85DDE0C-7129-46D3-A3AD-3ED68BE7D0B1}" type="presParOf" srcId="{8132C2E2-59F9-4B69-9012-39335C5DCF13}" destId="{B5CABBD5-8D25-4632-AB27-981C0C4B59F9}" srcOrd="5" destOrd="0" presId="urn:microsoft.com/office/officeart/2005/8/layout/vList2"/>
    <dgm:cxn modelId="{83C71F35-DF8C-40CA-85FB-536488EB9C0D}" type="presParOf" srcId="{8132C2E2-59F9-4B69-9012-39335C5DCF13}" destId="{C3347458-330A-4648-BC28-4A6486153AA7}" srcOrd="6" destOrd="0" presId="urn:microsoft.com/office/officeart/2005/8/layout/vList2"/>
    <dgm:cxn modelId="{C10AEA9E-7DDD-48DD-BD7F-01560A8C9F01}" type="presParOf" srcId="{8132C2E2-59F9-4B69-9012-39335C5DCF13}" destId="{404F9B24-0A9A-4CFD-ADDD-3D89B96E7DC3}" srcOrd="7" destOrd="0" presId="urn:microsoft.com/office/officeart/2005/8/layout/vList2"/>
    <dgm:cxn modelId="{A0727C69-E02F-452C-A222-69FF304D9450}" type="presParOf" srcId="{8132C2E2-59F9-4B69-9012-39335C5DCF13}" destId="{929AA423-A031-4E13-A4D8-A15C67DD039D}" srcOrd="8" destOrd="0" presId="urn:microsoft.com/office/officeart/2005/8/layout/vList2"/>
    <dgm:cxn modelId="{F7E3A097-5964-4E11-A97E-532CFF607B36}" type="presParOf" srcId="{8132C2E2-59F9-4B69-9012-39335C5DCF13}" destId="{228D8217-8B38-4160-803F-2733319A2A58}" srcOrd="9" destOrd="0" presId="urn:microsoft.com/office/officeart/2005/8/layout/vList2"/>
    <dgm:cxn modelId="{6FE6A452-41A9-45FF-9AB7-1F5A466BCF34}" type="presParOf" srcId="{8132C2E2-59F9-4B69-9012-39335C5DCF13}" destId="{1C9A49EF-909B-4329-9DCD-C60A5409D0F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EF1C7-8A0C-469B-8779-46F160976F0B}">
      <dsp:nvSpPr>
        <dsp:cNvPr id="0" name=""/>
        <dsp:cNvSpPr/>
      </dsp:nvSpPr>
      <dsp:spPr>
        <a:xfrm>
          <a:off x="0" y="349906"/>
          <a:ext cx="6190459" cy="1298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DIFICIL ACESSO PARA CONTROLE E MANUTENÇÃO</a:t>
          </a:r>
          <a:endParaRPr lang="en-US" sz="3000" kern="1200"/>
        </a:p>
      </dsp:txBody>
      <dsp:txXfrm>
        <a:off x="63397" y="413303"/>
        <a:ext cx="6063665" cy="1171906"/>
      </dsp:txXfrm>
    </dsp:sp>
    <dsp:sp modelId="{B285D8C6-5E2D-4980-BC94-4E0850A05487}">
      <dsp:nvSpPr>
        <dsp:cNvPr id="0" name=""/>
        <dsp:cNvSpPr/>
      </dsp:nvSpPr>
      <dsp:spPr>
        <a:xfrm>
          <a:off x="0" y="1735006"/>
          <a:ext cx="6190459" cy="129870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QUEIMA DE BOMBA DA ÁGUA</a:t>
          </a:r>
          <a:endParaRPr lang="en-US" sz="3000" kern="1200"/>
        </a:p>
      </dsp:txBody>
      <dsp:txXfrm>
        <a:off x="63397" y="1798403"/>
        <a:ext cx="6063665" cy="1171906"/>
      </dsp:txXfrm>
    </dsp:sp>
    <dsp:sp modelId="{794E698A-2013-495E-A2C7-E41ABDB5AC14}">
      <dsp:nvSpPr>
        <dsp:cNvPr id="0" name=""/>
        <dsp:cNvSpPr/>
      </dsp:nvSpPr>
      <dsp:spPr>
        <a:xfrm>
          <a:off x="0" y="3120106"/>
          <a:ext cx="6190459" cy="129870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/>
            <a:t>CONSUMO EXCESSIVO DE ÁGUA EM MOMENTOS DE PICO</a:t>
          </a:r>
          <a:endParaRPr lang="en-US" sz="3000" kern="1200"/>
        </a:p>
      </dsp:txBody>
      <dsp:txXfrm>
        <a:off x="63397" y="3183503"/>
        <a:ext cx="6063665" cy="1171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31A3D-58BD-454D-ADC6-023308E3463F}">
      <dsp:nvSpPr>
        <dsp:cNvPr id="0" name=""/>
        <dsp:cNvSpPr/>
      </dsp:nvSpPr>
      <dsp:spPr>
        <a:xfrm>
          <a:off x="0" y="563791"/>
          <a:ext cx="6190459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ESP32</a:t>
          </a:r>
          <a:endParaRPr lang="en-US" sz="2300" kern="1200"/>
        </a:p>
      </dsp:txBody>
      <dsp:txXfrm>
        <a:off x="26930" y="590721"/>
        <a:ext cx="6136599" cy="497795"/>
      </dsp:txXfrm>
    </dsp:sp>
    <dsp:sp modelId="{23B4B329-1EE3-4587-B32F-FFA0625FADDE}">
      <dsp:nvSpPr>
        <dsp:cNvPr id="0" name=""/>
        <dsp:cNvSpPr/>
      </dsp:nvSpPr>
      <dsp:spPr>
        <a:xfrm>
          <a:off x="0" y="1181686"/>
          <a:ext cx="6190459" cy="551655"/>
        </a:xfrm>
        <a:prstGeom prst="round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SENSOR CAPACITIVO DE PROXIMIDADE</a:t>
          </a:r>
          <a:endParaRPr lang="en-US" sz="2300" kern="1200"/>
        </a:p>
      </dsp:txBody>
      <dsp:txXfrm>
        <a:off x="26930" y="1208616"/>
        <a:ext cx="6136599" cy="497795"/>
      </dsp:txXfrm>
    </dsp:sp>
    <dsp:sp modelId="{0269EF86-9137-4892-AB10-A78C7242760E}">
      <dsp:nvSpPr>
        <dsp:cNvPr id="0" name=""/>
        <dsp:cNvSpPr/>
      </dsp:nvSpPr>
      <dsp:spPr>
        <a:xfrm>
          <a:off x="0" y="1799581"/>
          <a:ext cx="6190459" cy="551655"/>
        </a:xfrm>
        <a:prstGeom prst="round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APLICATIVO</a:t>
          </a:r>
          <a:endParaRPr lang="en-US" sz="2300" kern="1200"/>
        </a:p>
      </dsp:txBody>
      <dsp:txXfrm>
        <a:off x="26930" y="1826511"/>
        <a:ext cx="6136599" cy="497795"/>
      </dsp:txXfrm>
    </dsp:sp>
    <dsp:sp modelId="{C3347458-330A-4648-BC28-4A6486153AA7}">
      <dsp:nvSpPr>
        <dsp:cNvPr id="0" name=""/>
        <dsp:cNvSpPr/>
      </dsp:nvSpPr>
      <dsp:spPr>
        <a:xfrm>
          <a:off x="0" y="2417476"/>
          <a:ext cx="6190459" cy="551655"/>
        </a:xfrm>
        <a:prstGeom prst="round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ACESSO WEB</a:t>
          </a:r>
          <a:endParaRPr lang="en-US" sz="2300" kern="1200"/>
        </a:p>
      </dsp:txBody>
      <dsp:txXfrm>
        <a:off x="26930" y="2444406"/>
        <a:ext cx="6136599" cy="497795"/>
      </dsp:txXfrm>
    </dsp:sp>
    <dsp:sp modelId="{929AA423-A031-4E13-A4D8-A15C67DD039D}">
      <dsp:nvSpPr>
        <dsp:cNvPr id="0" name=""/>
        <dsp:cNvSpPr/>
      </dsp:nvSpPr>
      <dsp:spPr>
        <a:xfrm>
          <a:off x="0" y="3035371"/>
          <a:ext cx="6190459" cy="551655"/>
        </a:xfrm>
        <a:prstGeom prst="round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SERVIDOR</a:t>
          </a:r>
          <a:endParaRPr lang="en-US" sz="2300" kern="1200"/>
        </a:p>
      </dsp:txBody>
      <dsp:txXfrm>
        <a:off x="26930" y="3062301"/>
        <a:ext cx="6136599" cy="497795"/>
      </dsp:txXfrm>
    </dsp:sp>
    <dsp:sp modelId="{1C9A49EF-909B-4329-9DCD-C60A5409D0FF}">
      <dsp:nvSpPr>
        <dsp:cNvPr id="0" name=""/>
        <dsp:cNvSpPr/>
      </dsp:nvSpPr>
      <dsp:spPr>
        <a:xfrm>
          <a:off x="0" y="3653266"/>
          <a:ext cx="6190459" cy="55165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/>
            <a:t>CENTRAL DE MONITORAMENTO (ESP8266)</a:t>
          </a:r>
          <a:endParaRPr lang="en-US" sz="2300" kern="1200"/>
        </a:p>
      </dsp:txBody>
      <dsp:txXfrm>
        <a:off x="26930" y="3680196"/>
        <a:ext cx="6136599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7140-8C34-4B99-827F-FB0A37C5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773297" cy="2971801"/>
          </a:xfrm>
        </p:spPr>
        <p:txBody>
          <a:bodyPr/>
          <a:lstStyle/>
          <a:p>
            <a:r>
              <a:rPr lang="pt-BR" b="1" dirty="0"/>
              <a:t>MONITORAMENTO REMOTO DE CAIXA D’ÁGUA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26309-CF80-4E9C-9F66-99B1CFB8F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Danilo de Maria</a:t>
            </a:r>
          </a:p>
          <a:p>
            <a:r>
              <a:rPr lang="pt-BR" b="1" dirty="0">
                <a:solidFill>
                  <a:schemeClr val="tx1"/>
                </a:solidFill>
              </a:rPr>
              <a:t>Lucas Emanuel da Silveira Batista</a:t>
            </a:r>
          </a:p>
        </p:txBody>
      </p:sp>
    </p:spTree>
    <p:extLst>
      <p:ext uri="{BB962C8B-B14F-4D97-AF65-F5344CB8AC3E}">
        <p14:creationId xmlns:p14="http://schemas.microsoft.com/office/powerpoint/2010/main" val="73167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DE31ED-A64E-4F91-9C53-CB4586F7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45" y="118143"/>
            <a:ext cx="3668544" cy="102972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9EB17F3-4BB0-456B-BEA8-80F23D09E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22542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0A050A0C-5517-41A3-B99E-1132356F1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185" y="469899"/>
            <a:ext cx="4622706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41D812-3B29-4B4B-B0A8-4DE8FD1A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PRODUTO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10FB2FA-D697-4A0E-9CDE-D55918E7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92965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5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8F47-3FBB-4700-9889-7A776AC6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8B8A4-70C6-4106-B85F-309C096B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5BAE96-F50F-4F8F-BE0A-C0464427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9" y="1138237"/>
            <a:ext cx="4705350" cy="4581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C7FFCC-22B0-495D-92C3-32DA6758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00" y="1205476"/>
            <a:ext cx="4400000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7140-8C34-4B99-827F-FB0A37C5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773297" cy="2971801"/>
          </a:xfrm>
        </p:spPr>
        <p:txBody>
          <a:bodyPr/>
          <a:lstStyle/>
          <a:p>
            <a:r>
              <a:rPr lang="pt-BR" b="1" dirty="0"/>
              <a:t>MONITORAMENTO REMOTO DE CAIXA D’ÁGUA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26309-CF80-4E9C-9F66-99B1CFB8F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Danilo de Maria</a:t>
            </a:r>
          </a:p>
          <a:p>
            <a:r>
              <a:rPr lang="pt-BR" b="1" dirty="0">
                <a:solidFill>
                  <a:schemeClr val="tx1"/>
                </a:solidFill>
              </a:rPr>
              <a:t>Lucas Emanuel da Silveira Batista</a:t>
            </a:r>
          </a:p>
        </p:txBody>
      </p:sp>
    </p:spTree>
    <p:extLst>
      <p:ext uri="{BB962C8B-B14F-4D97-AF65-F5344CB8AC3E}">
        <p14:creationId xmlns:p14="http://schemas.microsoft.com/office/powerpoint/2010/main" val="351763577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Fatia</vt:lpstr>
      <vt:lpstr>MONITORAMENTO REMOTO DE CAIXA D’ÁGUA</vt:lpstr>
      <vt:lpstr>Problema</vt:lpstr>
      <vt:lpstr>PRODUTO</vt:lpstr>
      <vt:lpstr>Apresentação do PowerPoint</vt:lpstr>
      <vt:lpstr>MONITORAMENTO REMOTO DE CAIXA D’ÁGUA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REMOTO DE CAIXA D’ÁGUA</dc:title>
  <dc:creator>Danilo de maria</dc:creator>
  <cp:lastModifiedBy>Danilo de maria</cp:lastModifiedBy>
  <cp:revision>1</cp:revision>
  <dcterms:created xsi:type="dcterms:W3CDTF">2019-10-16T13:09:53Z</dcterms:created>
  <dcterms:modified xsi:type="dcterms:W3CDTF">2019-10-16T13:12:02Z</dcterms:modified>
</cp:coreProperties>
</file>