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  <p:sldId id="268" r:id="rId12"/>
    <p:sldId id="267" r:id="rId13"/>
    <p:sldId id="269" r:id="rId14"/>
    <p:sldId id="271" r:id="rId15"/>
    <p:sldId id="274" r:id="rId16"/>
    <p:sldId id="275" r:id="rId17"/>
    <p:sldId id="272" r:id="rId18"/>
    <p:sldId id="276" r:id="rId19"/>
    <p:sldId id="277" r:id="rId20"/>
    <p:sldId id="278" r:id="rId21"/>
    <p:sldId id="273" r:id="rId22"/>
    <p:sldId id="270" r:id="rId23"/>
    <p:sldId id="266" r:id="rId24"/>
    <p:sldId id="279" r:id="rId25"/>
    <p:sldId id="280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EB0E-450A-4BEF-8658-69373D19B4EF}" type="datetimeFigureOut">
              <a:rPr lang="pt-BR" smtClean="0"/>
              <a:t>11/02/2019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7D9F0-397F-4A11-9A64-DB48B75A67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977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EB0E-450A-4BEF-8658-69373D19B4EF}" type="datetimeFigureOut">
              <a:rPr lang="pt-BR" smtClean="0"/>
              <a:t>11/02/2019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7D9F0-397F-4A11-9A64-DB48B75A67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3509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EB0E-450A-4BEF-8658-69373D19B4EF}" type="datetimeFigureOut">
              <a:rPr lang="pt-BR" smtClean="0"/>
              <a:t>11/02/2019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7D9F0-397F-4A11-9A64-DB48B75A67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8171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EB0E-450A-4BEF-8658-69373D19B4EF}" type="datetimeFigureOut">
              <a:rPr lang="pt-BR" smtClean="0"/>
              <a:t>11/02/2019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7D9F0-397F-4A11-9A64-DB48B75A67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1707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EB0E-450A-4BEF-8658-69373D19B4EF}" type="datetimeFigureOut">
              <a:rPr lang="pt-BR" smtClean="0"/>
              <a:t>11/02/2019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7D9F0-397F-4A11-9A64-DB48B75A67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7652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EB0E-450A-4BEF-8658-69373D19B4EF}" type="datetimeFigureOut">
              <a:rPr lang="pt-BR" smtClean="0"/>
              <a:t>11/02/2019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7D9F0-397F-4A11-9A64-DB48B75A67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4918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EB0E-450A-4BEF-8658-69373D19B4EF}" type="datetimeFigureOut">
              <a:rPr lang="pt-BR" smtClean="0"/>
              <a:t>11/02/2019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7D9F0-397F-4A11-9A64-DB48B75A67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1190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EB0E-450A-4BEF-8658-69373D19B4EF}" type="datetimeFigureOut">
              <a:rPr lang="pt-BR" smtClean="0"/>
              <a:t>11/02/2019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7D9F0-397F-4A11-9A64-DB48B75A67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280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EB0E-450A-4BEF-8658-69373D19B4EF}" type="datetimeFigureOut">
              <a:rPr lang="pt-BR" smtClean="0"/>
              <a:t>11/02/2019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7D9F0-397F-4A11-9A64-DB48B75A67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5929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EB0E-450A-4BEF-8658-69373D19B4EF}" type="datetimeFigureOut">
              <a:rPr lang="pt-BR" smtClean="0"/>
              <a:t>11/02/2019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7D9F0-397F-4A11-9A64-DB48B75A67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9114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EB0E-450A-4BEF-8658-69373D19B4EF}" type="datetimeFigureOut">
              <a:rPr lang="pt-BR" smtClean="0"/>
              <a:t>11/02/2019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7D9F0-397F-4A11-9A64-DB48B75A67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435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1EB0E-450A-4BEF-8658-69373D19B4EF}" type="datetimeFigureOut">
              <a:rPr lang="pt-BR" smtClean="0"/>
              <a:t>11/02/2019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7D9F0-397F-4A11-9A64-DB48B75A67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3286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Instalação e configuração do servidor DNS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Danilo </a:t>
            </a:r>
            <a:r>
              <a:rPr lang="pt-BR" dirty="0" err="1" smtClean="0"/>
              <a:t>Dionisia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9309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Instalação e configuração do servidor FTP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Crie também o arquivo </a:t>
            </a:r>
            <a:r>
              <a:rPr lang="pt-BR" dirty="0" err="1" smtClean="0"/>
              <a:t>rev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563" y="1423002"/>
            <a:ext cx="6126238" cy="475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570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Instalação e configuração do servidor FTP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Abra o gerenciador do </a:t>
            </a:r>
            <a:r>
              <a:rPr lang="pt-BR" dirty="0" err="1" smtClean="0"/>
              <a:t>firewal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658" y="2725628"/>
            <a:ext cx="5138242" cy="225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416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Instalação e configuração do servidor FTP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Vá até configuração de firewall e executar ferramenta. 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303" y="2719223"/>
            <a:ext cx="3290559" cy="330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331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Instalação e configuração do servidor FTP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Escolha a opção personalizar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950" y="3481715"/>
            <a:ext cx="384810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489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Instalação e configuração do servidor FTP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Marque o serviço DNS como confiável e vá até avançar. 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737" y="2881477"/>
            <a:ext cx="420052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391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Instalação e configuração do servidor FTP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Vá até a opção fechar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956" y="2365320"/>
            <a:ext cx="5104088" cy="370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851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Instalação e configuração do servidor FTP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Vá até a opção OK.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237" y="3147355"/>
            <a:ext cx="381952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143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Instalação e configuração do servidor FTP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Escolha a opção sim.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325" y="3480730"/>
            <a:ext cx="318135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210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Instalação e configuração do servidor FTP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Agora escolha sair.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5" y="3061138"/>
            <a:ext cx="23812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96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Instalação e configuração do servidor FTP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Vamos configurar o arquivo hosts, para isso abra o com arquivo.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353" y="2801007"/>
            <a:ext cx="5138856" cy="203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092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Instalação e configuração do servidor FTP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Antes de iniciar a instalação do servidor DNS atualize o seu </a:t>
            </a:r>
            <a:r>
              <a:rPr lang="pt-BR" dirty="0" err="1" smtClean="0"/>
              <a:t>CentOS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835" y="3401083"/>
            <a:ext cx="4740330" cy="189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327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Instalação e configuração do servidor FTP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Deixe como na imagem abaixo: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Lembre-se de utilizar seu IP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207" y="2463197"/>
            <a:ext cx="5439586" cy="205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540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Instalação e configuração do servidor FTP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Vamos configurar o arquivo que informa qual DNS deve ser utilizado pelo seu servidor.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774" y="3011542"/>
            <a:ext cx="5666452" cy="238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3429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Instalação e configuração do servidor FTP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Deixe como na imagem: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Lembre-se de utilizar seu IP.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450" y="2508524"/>
            <a:ext cx="5134629" cy="279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5950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Instalação e configuração do servidor FTP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Reinicie o serviço DNS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616" y="2591676"/>
            <a:ext cx="7138767" cy="281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9724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Instalação e configuração do servidor FTP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Realize o teste com o comando NSLOOKUP.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125" y="2557955"/>
            <a:ext cx="4503518" cy="327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3009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Instalação e configuração do servidor FTP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Agora inverta a consulta.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789" y="2479620"/>
            <a:ext cx="5508255" cy="319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809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Instalação e configuração do servidor FTP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Instale os pacotes necessários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518" y="3146041"/>
            <a:ext cx="6233379" cy="187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670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Instalação e configuração do servidor FTP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Aceite os termos para iniciar o download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475" y="2698531"/>
            <a:ext cx="7214120" cy="299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521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Instalação e configuração do servidor FTP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Agora vá até o diretório de configuração do DNS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4274" y="2806809"/>
            <a:ext cx="5323451" cy="238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27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Instalação e configuração do servidor FTP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Vamos abrir o arquivo de configuração do servidor DNS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053" y="3015949"/>
            <a:ext cx="5049893" cy="197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010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Instalação e configuração do servidor FTP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Agora deixe seu arquivo de </a:t>
            </a:r>
          </a:p>
          <a:p>
            <a:pPr marL="0" indent="0">
              <a:buNone/>
            </a:pPr>
            <a:r>
              <a:rPr lang="pt-BR" dirty="0" smtClean="0"/>
              <a:t>configuração igual ao </a:t>
            </a:r>
          </a:p>
          <a:p>
            <a:pPr marL="0" indent="0">
              <a:buNone/>
            </a:pPr>
            <a:r>
              <a:rPr lang="pt-BR" dirty="0" smtClean="0"/>
              <a:t>da imagem.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493" y="1492633"/>
            <a:ext cx="5204466" cy="506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192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Instalação e configuração do servidor FTP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Ainda no mesmo arquivo,</a:t>
            </a:r>
          </a:p>
          <a:p>
            <a:pPr marL="0" indent="0">
              <a:buNone/>
            </a:pPr>
            <a:r>
              <a:rPr lang="pt-BR" dirty="0" smtClean="0"/>
              <a:t>crie as linha marcadas.</a:t>
            </a:r>
          </a:p>
          <a:p>
            <a:pPr marL="0" indent="0">
              <a:buNone/>
            </a:pPr>
            <a:r>
              <a:rPr lang="pt-BR" dirty="0" smtClean="0"/>
              <a:t>Lembre-se de utilizar o nome</a:t>
            </a:r>
          </a:p>
          <a:p>
            <a:pPr marL="0" indent="0">
              <a:buNone/>
            </a:pPr>
            <a:r>
              <a:rPr lang="pt-BR" dirty="0" smtClean="0"/>
              <a:t>da sua rede e o seu IP.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2045" y="1533553"/>
            <a:ext cx="4381665" cy="493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01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Instalação e configuração do servidor FTP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Agora crie seu arquivo zone.</a:t>
            </a:r>
          </a:p>
          <a:p>
            <a:pPr marL="0" indent="0">
              <a:buNone/>
            </a:pPr>
            <a:r>
              <a:rPr lang="pt-BR" dirty="0" smtClean="0"/>
              <a:t>Lembre-se de alterar os </a:t>
            </a:r>
            <a:r>
              <a:rPr lang="pt-BR" dirty="0" err="1" smtClean="0"/>
              <a:t>IPs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5290" y="1825625"/>
            <a:ext cx="6071779" cy="376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5903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360</Words>
  <Application>Microsoft Office PowerPoint</Application>
  <PresentationFormat>Widescreen</PresentationFormat>
  <Paragraphs>69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Tema do Office</vt:lpstr>
      <vt:lpstr>Instalação e configuração do servidor DNS</vt:lpstr>
      <vt:lpstr>Instalação e configuração do servidor FTP</vt:lpstr>
      <vt:lpstr>Instalação e configuração do servidor FTP</vt:lpstr>
      <vt:lpstr>Instalação e configuração do servidor FTP</vt:lpstr>
      <vt:lpstr>Instalação e configuração do servidor FTP</vt:lpstr>
      <vt:lpstr>Instalação e configuração do servidor FTP</vt:lpstr>
      <vt:lpstr>Instalação e configuração do servidor FTP</vt:lpstr>
      <vt:lpstr>Instalação e configuração do servidor FTP</vt:lpstr>
      <vt:lpstr>Instalação e configuração do servidor FTP</vt:lpstr>
      <vt:lpstr>Instalação e configuração do servidor FTP</vt:lpstr>
      <vt:lpstr>Instalação e configuração do servidor FTP</vt:lpstr>
      <vt:lpstr>Instalação e configuração do servidor FTP</vt:lpstr>
      <vt:lpstr>Instalação e configuração do servidor FTP</vt:lpstr>
      <vt:lpstr>Instalação e configuração do servidor FTP</vt:lpstr>
      <vt:lpstr>Instalação e configuração do servidor FTP</vt:lpstr>
      <vt:lpstr>Instalação e configuração do servidor FTP</vt:lpstr>
      <vt:lpstr>Instalação e configuração do servidor FTP</vt:lpstr>
      <vt:lpstr>Instalação e configuração do servidor FTP</vt:lpstr>
      <vt:lpstr>Instalação e configuração do servidor FTP</vt:lpstr>
      <vt:lpstr>Instalação e configuração do servidor FTP</vt:lpstr>
      <vt:lpstr>Instalação e configuração do servidor FTP</vt:lpstr>
      <vt:lpstr>Instalação e configuração do servidor FTP</vt:lpstr>
      <vt:lpstr>Instalação e configuração do servidor FTP</vt:lpstr>
      <vt:lpstr>Instalação e configuração do servidor FTP</vt:lpstr>
      <vt:lpstr>Instalação e configuração do servidor FTP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Instalação e configuração do servidor DNS</dc:title>
  <dc:creator>DANILO DIONISIA</dc:creator>
  <cp:lastModifiedBy>DANILO DIONISIA</cp:lastModifiedBy>
  <cp:revision>25</cp:revision>
  <dcterms:created xsi:type="dcterms:W3CDTF">2019-02-11T11:58:38Z</dcterms:created>
  <dcterms:modified xsi:type="dcterms:W3CDTF">2019-02-11T13:35:53Z</dcterms:modified>
</cp:coreProperties>
</file>