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9" r:id="rId4"/>
    <p:sldId id="259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0" r:id="rId16"/>
    <p:sldId id="275" r:id="rId17"/>
    <p:sldId id="267" r:id="rId18"/>
    <p:sldId id="264" r:id="rId19"/>
    <p:sldId id="262" r:id="rId20"/>
    <p:sldId id="261" r:id="rId21"/>
    <p:sldId id="291" r:id="rId22"/>
    <p:sldId id="279" r:id="rId23"/>
    <p:sldId id="280" r:id="rId24"/>
    <p:sldId id="281" r:id="rId25"/>
    <p:sldId id="292" r:id="rId26"/>
    <p:sldId id="293" r:id="rId27"/>
    <p:sldId id="294" r:id="rId28"/>
    <p:sldId id="295" r:id="rId29"/>
    <p:sldId id="287" r:id="rId30"/>
    <p:sldId id="288" r:id="rId31"/>
    <p:sldId id="297" r:id="rId32"/>
    <p:sldId id="298" r:id="rId33"/>
    <p:sldId id="25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1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6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21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6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EC6D-E30C-4850-8416-00B2AD409067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11CC-A820-43D5-AA01-89A6C88A5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0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Danilo </a:t>
            </a:r>
            <a:r>
              <a:rPr lang="pt-BR" dirty="0" err="1" smtClean="0"/>
              <a:t>Dionisia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trabalhar as permissões dentro do firewall do </a:t>
            </a:r>
            <a:r>
              <a:rPr lang="pt-BR" dirty="0" err="1" smtClean="0"/>
              <a:t>CentOS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81" y="2836315"/>
            <a:ext cx="4970737" cy="22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Selecione configuração de firewall e executar ferramenta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05" y="2622303"/>
            <a:ext cx="3548390" cy="31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Escolha a opção personalizado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06" y="2937969"/>
            <a:ext cx="3924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Selecione o serviço FTP apertando as setas do teclado e a tecla de espaço para marcar, vá até avançar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158359"/>
            <a:ext cx="4171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marcas as portas do serviço FTP como confiáveis. Vá até a opção adicionar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3073948"/>
            <a:ext cx="4143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Digite 20 no campo porta e </a:t>
            </a:r>
            <a:r>
              <a:rPr lang="pt-BR" dirty="0" err="1" smtClean="0"/>
              <a:t>tcp</a:t>
            </a:r>
            <a:r>
              <a:rPr lang="pt-BR" dirty="0" smtClean="0"/>
              <a:t> no campo protocolo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42" y="2732334"/>
            <a:ext cx="4017632" cy="2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adicionar mais uma porta, vá até a opção adicionar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2896257"/>
            <a:ext cx="4143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2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campo porta coloque 21 e no campo protocolo coloque </a:t>
            </a:r>
            <a:r>
              <a:rPr lang="pt-BR" dirty="0" err="1" smtClean="0"/>
              <a:t>tcp</a:t>
            </a:r>
            <a:r>
              <a:rPr lang="pt-BR" dirty="0" smtClean="0"/>
              <a:t>. O protocolo de comunicação </a:t>
            </a:r>
            <a:r>
              <a:rPr lang="pt-BR" dirty="0" err="1" smtClean="0"/>
              <a:t>ftp</a:t>
            </a:r>
            <a:r>
              <a:rPr lang="pt-BR" dirty="0" smtClean="0"/>
              <a:t> utiliza duas portas de comunicação para manter o estado da conexão e transmitir os dados via rede.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24" y="3260787"/>
            <a:ext cx="4275411" cy="29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Após inserir as duas portas e protocolos, selecione avançar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943225"/>
            <a:ext cx="4200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marcas as interface </a:t>
            </a:r>
            <a:r>
              <a:rPr lang="pt-BR" dirty="0" err="1" smtClean="0"/>
              <a:t>eth</a:t>
            </a:r>
            <a:r>
              <a:rPr lang="pt-BR" dirty="0" smtClean="0"/>
              <a:t> como confiáveis. Vá até a opção </a:t>
            </a:r>
            <a:r>
              <a:rPr lang="pt-BR" dirty="0" err="1" smtClean="0"/>
              <a:t>eth</a:t>
            </a:r>
            <a:r>
              <a:rPr lang="pt-BR" dirty="0" smtClean="0"/>
              <a:t>, tecle na barra de espaço para marcar a opção, vá até a opção avançar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3416848"/>
            <a:ext cx="4105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Inicie a instalação do pacote de serviços do servidor FTP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88" y="2809519"/>
            <a:ext cx="5033421" cy="21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precisamos selecionar as interfaces que utilizarão as portas que configuramos, isso se chama máscara. Vá até a opção </a:t>
            </a:r>
            <a:r>
              <a:rPr lang="pt-BR" dirty="0" err="1" smtClean="0"/>
              <a:t>eth</a:t>
            </a:r>
            <a:r>
              <a:rPr lang="pt-BR" dirty="0" smtClean="0"/>
              <a:t>, aperte a tecla de espaço, vá até a opção avançar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94" y="3202528"/>
            <a:ext cx="4387576" cy="29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Já terminamos nossa configuração de firewall, agora devemos apenas selecionar fechar e teclar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939913"/>
            <a:ext cx="3857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 até a opção OK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849" y="2638752"/>
            <a:ext cx="5003416" cy="30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Vá até a opção sim para confirmar as alterações que você realizou no firewall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9" y="2901676"/>
            <a:ext cx="3971597" cy="30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8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finalizar, vá até a opção sair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9" y="2737288"/>
            <a:ext cx="3429985" cy="33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habilitar o serviço FTP no modulo de proteção auxiliar do Linux chamado </a:t>
            </a:r>
            <a:r>
              <a:rPr lang="pt-BR" dirty="0" err="1" smtClean="0"/>
              <a:t>Selinux</a:t>
            </a:r>
            <a:r>
              <a:rPr lang="pt-BR" dirty="0" smtClean="0"/>
              <a:t>. Digite o comando abaixo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68" y="3213673"/>
            <a:ext cx="6945965" cy="18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criar um usuário de teste para nosso servidor FTP. Digite o comando abaixo e tecle </a:t>
            </a:r>
            <a:r>
              <a:rPr lang="pt-BR" dirty="0" err="1" smtClean="0"/>
              <a:t>enter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07" y="3470850"/>
            <a:ext cx="5040580" cy="19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adicionar uma senha para nosso usuário de teste, eu utilizei aluno123 veja que o sistema que a senha é fraca, no entanto, digite novamente a mesma senha para confirmar.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37" y="3289546"/>
            <a:ext cx="6177126" cy="26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 o serviço instalado e configurado, agora vamos instalar o programa FTP com o comando abaixo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68" y="3296280"/>
            <a:ext cx="5578694" cy="2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Aceite os termos de download para baixar e instalar o programa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94" y="2802977"/>
            <a:ext cx="4273768" cy="31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Aceite o download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11" y="2663031"/>
            <a:ext cx="4718652" cy="27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Reinicie o serviço, observe que se o seu serviço estava parado ele não conseguirá parar o serviço, apenas iniciar. Por isso, talvez, só apareça um OK na cor verde.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21" y="3345245"/>
            <a:ext cx="5543958" cy="25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vá até sua máquina virtual cliente (Windows), verifique se ele consegue pingar o servidor </a:t>
            </a:r>
            <a:r>
              <a:rPr lang="pt-BR" dirty="0" err="1" smtClean="0"/>
              <a:t>CentOS</a:t>
            </a:r>
            <a:r>
              <a:rPr lang="pt-BR" dirty="0" smtClean="0"/>
              <a:t>, se não conseguir, confira se seu serviço DHCP está sendo executado. Após isso, abra qualquer aba do Windows e digite o endereço do servidor como na imagem abaixo.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06" y="3448297"/>
            <a:ext cx="5181758" cy="28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Quando surgir a janela de </a:t>
            </a:r>
            <a:r>
              <a:rPr lang="pt-BR" dirty="0" err="1" smtClean="0"/>
              <a:t>login</a:t>
            </a:r>
            <a:r>
              <a:rPr lang="pt-BR" dirty="0" smtClean="0"/>
              <a:t>, digite seu usuário de teste que foi criado e sua respectiva senha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04" y="2937120"/>
            <a:ext cx="4287791" cy="34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 tudo deu certo você já é capaz de transferir arquivos da pasta e para a pasta do seu servidor.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Aceite os termos de instalação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36" y="3031084"/>
            <a:ext cx="6600532" cy="20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Vá até o diretório dos arquivos de configuração do servidor FTP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11" y="2707892"/>
            <a:ext cx="4834980" cy="22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Abra o arquivo de configuração com o editor de textos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16" y="2843541"/>
            <a:ext cx="4615576" cy="19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Encontre a linha marcada na cor amarela dentro do arquivo de configuração e altere a permissão para não permitir </a:t>
            </a:r>
            <a:r>
              <a:rPr lang="pt-BR" dirty="0" err="1" smtClean="0"/>
              <a:t>login</a:t>
            </a:r>
            <a:r>
              <a:rPr lang="pt-BR" dirty="0" smtClean="0"/>
              <a:t> anônimo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29" y="2873429"/>
            <a:ext cx="6690085" cy="22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Você só deve alterar de YES para 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49" y="2887553"/>
            <a:ext cx="6148312" cy="17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Salve e saia do arquivo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00" y="2823012"/>
            <a:ext cx="5038482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764</Words>
  <Application>Microsoft Office PowerPoint</Application>
  <PresentationFormat>Widescreen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configuração do servidor FTP</dc:title>
  <dc:creator>DANILO DIONISIA</dc:creator>
  <cp:lastModifiedBy>DANILO DIONISIA</cp:lastModifiedBy>
  <cp:revision>32</cp:revision>
  <dcterms:created xsi:type="dcterms:W3CDTF">2019-02-05T16:04:16Z</dcterms:created>
  <dcterms:modified xsi:type="dcterms:W3CDTF">2019-02-05T17:23:34Z</dcterms:modified>
</cp:coreProperties>
</file>