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0" r:id="rId24"/>
    <p:sldId id="279" r:id="rId25"/>
    <p:sldId id="278" r:id="rId26"/>
    <p:sldId id="277" r:id="rId27"/>
    <p:sldId id="282" r:id="rId28"/>
    <p:sldId id="283" r:id="rId29"/>
    <p:sldId id="284" r:id="rId30"/>
    <p:sldId id="287" r:id="rId31"/>
    <p:sldId id="290" r:id="rId32"/>
    <p:sldId id="285" r:id="rId33"/>
    <p:sldId id="289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2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86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1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B44-F680-4529-8B07-C96F7C9BAE43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6844-33BE-4669-90C8-DED1BA014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Danilo Dionísia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86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Utilizei a senha aluno123, o sistema vai reclamar que é uma senha fácil de quebrar, no entanto, confirme a senha.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54" y="3335556"/>
            <a:ext cx="8166619" cy="19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criar uma senha para o usuário samba dentro do sistema Samba, utilize a mesma senha para evitar problemas de esquecimento.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26" y="3162628"/>
            <a:ext cx="5717655" cy="20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Você vai ter que digitar e a senha e confirmar.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08" y="3175273"/>
            <a:ext cx="4807838" cy="17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dar as permissões para a pasta compartilhada, esse processo serve para controlar o acesso e o uso da pasta.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70" y="3308787"/>
            <a:ext cx="8305260" cy="19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a pasta foi criada pelo usuário root é necessário alterar o proprietário da pasta para que ela seja acessada.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9" y="3252952"/>
            <a:ext cx="8108672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digitar o comando que informa o sistema que as regras deve ser executadas imediatamente pelo samba na pasta compartilhada.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74" y="3744146"/>
            <a:ext cx="9002451" cy="16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até o diretório do Samba para realizar mais algumas configurações.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03" y="3419474"/>
            <a:ext cx="6684981" cy="22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Abra novamente o arquivo de configuração utilizando o editor de textos de sua preferência.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18" y="3301070"/>
            <a:ext cx="5857163" cy="22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0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Vá até o final do arquivo e digite as linhas abaixo. Essas são instruções sobre como essa pasta deve se comportar quando for acessada.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Após terminar a edição salve e saia do arquivo.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72" y="2640229"/>
            <a:ext cx="6137564" cy="24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habilitar o Samba no firewall para que o serviço possa ser acessado por outros computadores via rede local.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80" y="3197279"/>
            <a:ext cx="5291238" cy="18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primeiro passo é instalar o serviço de arquivos compartilhados Samba.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62" y="2912514"/>
            <a:ext cx="6552254" cy="27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Utilizando as setas do teclado, vá até a opção configuração de firewall e utilizando a tecla </a:t>
            </a:r>
            <a:r>
              <a:rPr lang="pt-BR" dirty="0" err="1" smtClean="0"/>
              <a:t>Tab</a:t>
            </a:r>
            <a:r>
              <a:rPr lang="pt-BR" dirty="0" smtClean="0"/>
              <a:t> escolha a opção Executar Ferramenta.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153" y="3140623"/>
            <a:ext cx="3248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Verifique se a opção Habilitado contém uma marcação com o asterisco e acesse a opção Personalizar.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988058"/>
            <a:ext cx="5019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Utilizando as setas do teclado vá até a opção Samba e deixe marcada como na figura. Para marcar a opção Samba utilize a tecla de espaço do teclado.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Após isso, marque a opção Fechar.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06" y="2810039"/>
            <a:ext cx="4518463" cy="26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9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marque a opção OK e tecle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55" y="2928116"/>
            <a:ext cx="5248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Escolha a opção Sim e tecle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95" y="2940269"/>
            <a:ext cx="4219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escolha a opção Sair e tecle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193174"/>
            <a:ext cx="3371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Reinicie o serviço Samba.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06" y="2812994"/>
            <a:ext cx="7216646" cy="20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Verifique se tudo está OK.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4" y="2936546"/>
            <a:ext cx="8256692" cy="21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2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vá até a máquina cliente (Windows), aperte as teclas Windows + R e digite o endereço IP do servidor (</a:t>
            </a:r>
            <a:r>
              <a:rPr lang="pt-BR" dirty="0" err="1" smtClean="0"/>
              <a:t>CentOS</a:t>
            </a:r>
            <a:r>
              <a:rPr lang="pt-BR" dirty="0" smtClean="0"/>
              <a:t>) e tecle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678949"/>
            <a:ext cx="5410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Digite o usuário samba e sua senha.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55" y="3237350"/>
            <a:ext cx="5781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1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Aceite os termos de instalação.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31" y="2932592"/>
            <a:ext cx="4219575" cy="30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Observe que duas pastas surgirão, a pasta samba você não terá acesso, já a pasta compartilhada estará acessível somente para a leitura.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62" y="3392908"/>
            <a:ext cx="8179676" cy="24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9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Tente criar um novo arquivo dentro da pasta e veja que uma mensagem aparecerá na tela.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21" y="2947986"/>
            <a:ext cx="5454868" cy="29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3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que seja possível criar arquivos dentro dessa pasta é necessário alterar as permissões de acesso. Para isso, abra o arquivo de configuração com o editor de textos.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7" y="3558737"/>
            <a:ext cx="7096826" cy="19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0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Altere apenas a linha com as palavras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mask</a:t>
            </a:r>
            <a:r>
              <a:rPr lang="pt-BR" dirty="0" smtClean="0"/>
              <a:t>, deixe como na imagem abaixo.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6" y="3410579"/>
            <a:ext cx="5973774" cy="24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Reinicie o serviço Samba.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06" y="2812994"/>
            <a:ext cx="7216646" cy="20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Verifique se tudo está OK.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4" y="2936546"/>
            <a:ext cx="8256692" cy="21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Tente criar um novo arquivo dentro da pasta e veja que agora você terá as permissões necessárias </a:t>
            </a:r>
            <a:r>
              <a:rPr lang="pt-BR" smtClean="0"/>
              <a:t>e nenhuma </a:t>
            </a:r>
            <a:r>
              <a:rPr lang="pt-BR" dirty="0" smtClean="0"/>
              <a:t>mensagem aparecerá na tela.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21" y="2947986"/>
            <a:ext cx="5454868" cy="29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Após instalar é necessário acessar o diretório que contém o arquivo de configurações do Samba.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6" y="3505364"/>
            <a:ext cx="6193137" cy="20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Abara com seu editor de arquivos preferido, nesse caso, utilizarei o vi.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20" y="3610959"/>
            <a:ext cx="5663525" cy="16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9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 o arquivo aberto no editor, encontre a linha que contém as palavras workgroup e server </a:t>
            </a:r>
            <a:r>
              <a:rPr lang="pt-BR" dirty="0" err="1" smtClean="0"/>
              <a:t>string</a:t>
            </a:r>
            <a:r>
              <a:rPr lang="pt-BR" dirty="0" smtClean="0"/>
              <a:t>. A palavra </a:t>
            </a:r>
            <a:r>
              <a:rPr lang="pt-BR" dirty="0" err="1" smtClean="0"/>
              <a:t>security</a:t>
            </a:r>
            <a:r>
              <a:rPr lang="pt-BR" dirty="0" smtClean="0"/>
              <a:t> é você quem deve digitar logo abaixo de server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Após realizar a edição, salve e saia.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46" y="3371495"/>
            <a:ext cx="8358877" cy="17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é necessário criar uma pasta para ser compartilhada com os outros computadores.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28" y="2922587"/>
            <a:ext cx="7587144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crie um usuário para utilizar o Samba, nesse caso estou criando um usuário chamado samba.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89" y="3420461"/>
            <a:ext cx="6144422" cy="21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do Samba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precisamos adicionar uma senha para o usuário samba que foi criado.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1" y="3122394"/>
            <a:ext cx="5939659" cy="22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7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805</Words>
  <Application>Microsoft Office PowerPoint</Application>
  <PresentationFormat>Widescreen</PresentationFormat>
  <Paragraphs>91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  <vt:lpstr>Instalação e configuração do Samba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DIONISIA</dc:creator>
  <cp:lastModifiedBy>DANILO DIONISIA</cp:lastModifiedBy>
  <cp:revision>28</cp:revision>
  <dcterms:created xsi:type="dcterms:W3CDTF">2019-02-04T11:08:53Z</dcterms:created>
  <dcterms:modified xsi:type="dcterms:W3CDTF">2019-02-04T12:36:53Z</dcterms:modified>
</cp:coreProperties>
</file>