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1" r:id="rId10"/>
    <p:sldId id="259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7008-1CC5-47A1-860E-FB0E5548552A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CB11-21FE-40D3-84AF-0AEFE6D03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Mudar uma cena utilizando um botão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Altere o script conforme a figura abaixo: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31" y="2750698"/>
            <a:ext cx="8170561" cy="2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Altere o script conforme a figura abaixo: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675"/>
            <a:ext cx="10812322" cy="31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Altere o script conforme a figura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5873"/>
            <a:ext cx="10476587" cy="27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Clique no botão, associe o script criado, execute o </a:t>
            </a:r>
            <a:r>
              <a:rPr lang="pt-BR" dirty="0" err="1"/>
              <a:t>Unity</a:t>
            </a:r>
            <a:r>
              <a:rPr lang="pt-BR" dirty="0"/>
              <a:t> para testar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688"/>
            <a:ext cx="3525330" cy="3597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2975609"/>
            <a:ext cx="7122936" cy="31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Crie um novo projeto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1825625"/>
            <a:ext cx="10867292" cy="47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Importe duas imagens para utilizar como fundo da cena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6" y="1825625"/>
            <a:ext cx="9145172" cy="50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Ajuste a cena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13" y="1690688"/>
            <a:ext cx="9714387" cy="46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3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Adicione um botão na cena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21" y="1507808"/>
            <a:ext cx="50051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Altere o texto do botão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5" y="1960098"/>
            <a:ext cx="4978759" cy="37385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09" y="1825625"/>
            <a:ext cx="5041656" cy="47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Salve a cena 1 e crie a cena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19" y="1690688"/>
            <a:ext cx="9986362" cy="49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Salve a cena 2 e adicione as duas cenas ao projeto.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19843" cy="46923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27" y="1690688"/>
            <a:ext cx="692108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Crie um Script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80" y="1551695"/>
            <a:ext cx="7499039" cy="51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75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Mudar uma cena utilizando um botão</vt:lpstr>
      <vt:lpstr>Crie um novo projeto 2D</vt:lpstr>
      <vt:lpstr>Importe duas imagens para utilizar como fundo da cena</vt:lpstr>
      <vt:lpstr>Ajuste a cena 1</vt:lpstr>
      <vt:lpstr>Adicione um botão na cena 1</vt:lpstr>
      <vt:lpstr>Altere o texto do botão</vt:lpstr>
      <vt:lpstr>Salve a cena 1 e crie a cena 2</vt:lpstr>
      <vt:lpstr>Salve a cena 2 e adicione as duas cenas ao projeto.</vt:lpstr>
      <vt:lpstr>Crie um Script C#</vt:lpstr>
      <vt:lpstr>Altere o script conforme a figura abaixo:</vt:lpstr>
      <vt:lpstr>Altere o script conforme a figura abaixo:</vt:lpstr>
      <vt:lpstr>Altere o script conforme a figura abaixo:</vt:lpstr>
      <vt:lpstr>Clique no botão, associe o script criado, execute o Unity para testar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Mudar uma cena utilizando um botão</dc:title>
  <dc:creator>Danilo Dionisia</dc:creator>
  <cp:lastModifiedBy>Danilo Dionisia</cp:lastModifiedBy>
  <cp:revision>6</cp:revision>
  <dcterms:created xsi:type="dcterms:W3CDTF">2017-04-10T14:59:30Z</dcterms:created>
  <dcterms:modified xsi:type="dcterms:W3CDTF">2017-04-10T15:18:24Z</dcterms:modified>
</cp:coreProperties>
</file>