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6D69-2499-4646-BEBD-F038480DA5E3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73A2-7B5A-4ED9-B61F-6E7A4F888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20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6D69-2499-4646-BEBD-F038480DA5E3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73A2-7B5A-4ED9-B61F-6E7A4F888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24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6D69-2499-4646-BEBD-F038480DA5E3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73A2-7B5A-4ED9-B61F-6E7A4F888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71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6D69-2499-4646-BEBD-F038480DA5E3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73A2-7B5A-4ED9-B61F-6E7A4F888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66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6D69-2499-4646-BEBD-F038480DA5E3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73A2-7B5A-4ED9-B61F-6E7A4F888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69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6D69-2499-4646-BEBD-F038480DA5E3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73A2-7B5A-4ED9-B61F-6E7A4F888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63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6D69-2499-4646-BEBD-F038480DA5E3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73A2-7B5A-4ED9-B61F-6E7A4F888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76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6D69-2499-4646-BEBD-F038480DA5E3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73A2-7B5A-4ED9-B61F-6E7A4F888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22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6D69-2499-4646-BEBD-F038480DA5E3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73A2-7B5A-4ED9-B61F-6E7A4F888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50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6D69-2499-4646-BEBD-F038480DA5E3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73A2-7B5A-4ED9-B61F-6E7A4F888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76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6D69-2499-4646-BEBD-F038480DA5E3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73A2-7B5A-4ED9-B61F-6E7A4F888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75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16D69-2499-4646-BEBD-F038480DA5E3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273A2-7B5A-4ED9-B61F-6E7A4F888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3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Como fazer o personagem voltar do outro lado da cena quando a cena termina.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81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Crie um novo projeto 2D no </a:t>
            </a:r>
            <a:r>
              <a:rPr lang="pt-BR" dirty="0" err="1">
                <a:solidFill>
                  <a:schemeClr val="bg1"/>
                </a:solidFill>
              </a:rPr>
              <a:t>Unity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825625"/>
            <a:ext cx="108870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0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Importe uma cena para o fundo do cenário e um personagem qualquer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7" y="2438400"/>
            <a:ext cx="4573632" cy="31139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663" y="2253455"/>
            <a:ext cx="68770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4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Crie um novo script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903" y="1499152"/>
            <a:ext cx="7174955" cy="524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6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Associe o seu script ao jogador e altere a ordem da </a:t>
            </a:r>
            <a:r>
              <a:rPr lang="pt-BR" dirty="0" err="1">
                <a:solidFill>
                  <a:schemeClr val="bg1"/>
                </a:solidFill>
              </a:rPr>
              <a:t>Layer</a:t>
            </a:r>
            <a:r>
              <a:rPr lang="pt-BR" dirty="0">
                <a:solidFill>
                  <a:schemeClr val="bg1"/>
                </a:solidFill>
              </a:rPr>
              <a:t> para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78" y="1825625"/>
            <a:ext cx="3384274" cy="482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0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67" y="0"/>
            <a:ext cx="9301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Continue editando o script dentro do método Update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61" y="2174875"/>
            <a:ext cx="11222877" cy="400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7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Ainda dentro do método Update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97" y="2064164"/>
            <a:ext cx="11547606" cy="352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307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65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Como fazer o personagem voltar do outro lado da cena quando a cena termina.</vt:lpstr>
      <vt:lpstr>Crie um novo projeto 2D no Unity</vt:lpstr>
      <vt:lpstr>Importe uma cena para o fundo do cenário e um personagem qualquer</vt:lpstr>
      <vt:lpstr>Crie um novo script </vt:lpstr>
      <vt:lpstr>Associe o seu script ao jogador e altere a ordem da Layer para 1</vt:lpstr>
      <vt:lpstr>Apresentação do PowerPoint</vt:lpstr>
      <vt:lpstr>Continue editando o script dentro do método Update</vt:lpstr>
      <vt:lpstr>Ainda dentro do método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fazer o personagem voltar do outro lado da cena quando a cena termina.</dc:title>
  <dc:creator>Danilo Dionisia</dc:creator>
  <cp:lastModifiedBy>Danilo Dionisia</cp:lastModifiedBy>
  <cp:revision>7</cp:revision>
  <dcterms:created xsi:type="dcterms:W3CDTF">2017-04-06T14:36:42Z</dcterms:created>
  <dcterms:modified xsi:type="dcterms:W3CDTF">2017-04-10T17:51:02Z</dcterms:modified>
</cp:coreProperties>
</file>