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7" r:id="rId8"/>
    <p:sldId id="261" r:id="rId9"/>
    <p:sldId id="262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BD3E-2951-4BAE-8505-EA800DBDC839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31F3-49A5-41B8-B8C3-E5A3D54B6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52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BD3E-2951-4BAE-8505-EA800DBDC839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31F3-49A5-41B8-B8C3-E5A3D54B6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45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BD3E-2951-4BAE-8505-EA800DBDC839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31F3-49A5-41B8-B8C3-E5A3D54B6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11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BD3E-2951-4BAE-8505-EA800DBDC839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31F3-49A5-41B8-B8C3-E5A3D54B6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86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BD3E-2951-4BAE-8505-EA800DBDC839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31F3-49A5-41B8-B8C3-E5A3D54B6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68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BD3E-2951-4BAE-8505-EA800DBDC839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31F3-49A5-41B8-B8C3-E5A3D54B6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07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BD3E-2951-4BAE-8505-EA800DBDC839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31F3-49A5-41B8-B8C3-E5A3D54B6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58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BD3E-2951-4BAE-8505-EA800DBDC839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31F3-49A5-41B8-B8C3-E5A3D54B6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58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BD3E-2951-4BAE-8505-EA800DBDC839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31F3-49A5-41B8-B8C3-E5A3D54B6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66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BD3E-2951-4BAE-8505-EA800DBDC839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31F3-49A5-41B8-B8C3-E5A3D54B6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61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BD3E-2951-4BAE-8505-EA800DBDC839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31F3-49A5-41B8-B8C3-E5A3D54B6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4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6BD3E-2951-4BAE-8505-EA800DBDC839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231F3-49A5-41B8-B8C3-E5A3D54B6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70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Criando colisões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Danilo </a:t>
            </a:r>
            <a:r>
              <a:rPr lang="pt-BR" dirty="0" err="1" smtClean="0"/>
              <a:t>Dionisia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8664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Criando colisões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Deixe o script do inimigo como</a:t>
            </a:r>
          </a:p>
          <a:p>
            <a:pPr marL="0" indent="0">
              <a:buNone/>
            </a:pPr>
            <a:r>
              <a:rPr lang="pt-BR" dirty="0" smtClean="0"/>
              <a:t>na imagem ao lado.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25" y="1420019"/>
            <a:ext cx="51720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2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Criando colisões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Script do player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712" y="1391444"/>
            <a:ext cx="51339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5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Criando colisões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Adicione esse código </a:t>
            </a:r>
          </a:p>
          <a:p>
            <a:pPr marL="0" indent="0">
              <a:buNone/>
            </a:pPr>
            <a:r>
              <a:rPr lang="pt-BR" dirty="0" smtClean="0"/>
              <a:t>no script que captura </a:t>
            </a:r>
          </a:p>
          <a:p>
            <a:pPr marL="0" indent="0">
              <a:buNone/>
            </a:pPr>
            <a:r>
              <a:rPr lang="pt-BR" dirty="0" smtClean="0"/>
              <a:t>a colisão.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180" y="0"/>
            <a:ext cx="5921085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37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Criando colisões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Execute o Visual Studio e verifique se há algum erro de codificação, se tudo der certo, execute o </a:t>
            </a:r>
            <a:r>
              <a:rPr lang="pt-BR" dirty="0" err="1"/>
              <a:t>U</a:t>
            </a:r>
            <a:r>
              <a:rPr lang="pt-BR" dirty="0" err="1" smtClean="0"/>
              <a:t>nity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2749550"/>
            <a:ext cx="77533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0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Criando colisões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Importe os </a:t>
            </a:r>
            <a:r>
              <a:rPr lang="pt-BR" dirty="0" err="1" smtClean="0"/>
              <a:t>assets</a:t>
            </a:r>
            <a:r>
              <a:rPr lang="pt-BR" dirty="0" smtClean="0"/>
              <a:t> e mova para o cenário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2890838"/>
            <a:ext cx="93154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Criando colisões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Selecione o player, vá até o botão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Component</a:t>
            </a:r>
            <a:r>
              <a:rPr lang="pt-BR" dirty="0" smtClean="0"/>
              <a:t>, </a:t>
            </a:r>
            <a:r>
              <a:rPr lang="pt-BR" dirty="0" err="1" smtClean="0"/>
              <a:t>Physics</a:t>
            </a:r>
            <a:r>
              <a:rPr lang="pt-BR" dirty="0" smtClean="0"/>
              <a:t> 2D e escolha </a:t>
            </a:r>
            <a:r>
              <a:rPr lang="pt-BR" dirty="0" err="1" smtClean="0"/>
              <a:t>Polygon</a:t>
            </a:r>
            <a:r>
              <a:rPr lang="pt-BR" dirty="0" smtClean="0"/>
              <a:t> </a:t>
            </a:r>
            <a:r>
              <a:rPr lang="pt-BR" dirty="0" err="1" smtClean="0"/>
              <a:t>Collider</a:t>
            </a:r>
            <a:r>
              <a:rPr lang="pt-BR" dirty="0" smtClean="0"/>
              <a:t> 2D. Faça no player e no inimigo.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3306762"/>
            <a:ext cx="43434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2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Criando colisões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Deixe o player e o inimigo na </a:t>
            </a:r>
            <a:r>
              <a:rPr lang="pt-BR" dirty="0" err="1" smtClean="0"/>
              <a:t>Layer</a:t>
            </a:r>
            <a:r>
              <a:rPr lang="pt-BR" dirty="0" smtClean="0"/>
              <a:t> 1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896" y="2616200"/>
            <a:ext cx="4020207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5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Criando colisões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Adicione um Box </a:t>
            </a:r>
            <a:r>
              <a:rPr lang="pt-BR" dirty="0" err="1" smtClean="0"/>
              <a:t>Collider</a:t>
            </a:r>
            <a:r>
              <a:rPr lang="pt-BR" dirty="0" smtClean="0"/>
              <a:t> 2D ao seu background e edite para que sirva como chão.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50" y="3305175"/>
            <a:ext cx="67437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6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Criando colisões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Adicione um </a:t>
            </a:r>
            <a:r>
              <a:rPr lang="pt-BR" dirty="0" err="1" smtClean="0"/>
              <a:t>Rigidbody</a:t>
            </a:r>
            <a:r>
              <a:rPr lang="pt-BR" dirty="0" smtClean="0"/>
              <a:t> 2D no player e no inimigo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2690812"/>
            <a:ext cx="27051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8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Criando colisões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Congele o eixo Z do player e do inimigo, dessa forma eles não ficarão girando.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2901950"/>
            <a:ext cx="38481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3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Criando colisões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Adicione uma </a:t>
            </a:r>
            <a:r>
              <a:rPr lang="pt-BR" dirty="0" err="1" smtClean="0"/>
              <a:t>Tag</a:t>
            </a:r>
            <a:r>
              <a:rPr lang="pt-BR" dirty="0" smtClean="0"/>
              <a:t> no inimigo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2715419"/>
            <a:ext cx="2552700" cy="25717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200" y="3248819"/>
            <a:ext cx="4495800" cy="15049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150" y="2124869"/>
            <a:ext cx="25622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6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Criando colisões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Crie os scripts para o player e para o inimigo e já arraste cada script para seu game </a:t>
            </a:r>
            <a:r>
              <a:rPr lang="pt-BR" dirty="0" err="1" smtClean="0"/>
              <a:t>object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5" y="3253581"/>
            <a:ext cx="28384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74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184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Criando colisões</vt:lpstr>
      <vt:lpstr>Criando colisões</vt:lpstr>
      <vt:lpstr>Criando colisões</vt:lpstr>
      <vt:lpstr>Criando colisões</vt:lpstr>
      <vt:lpstr>Criando colisões</vt:lpstr>
      <vt:lpstr>Criando colisões</vt:lpstr>
      <vt:lpstr>Criando colisões</vt:lpstr>
      <vt:lpstr>Criando colisões</vt:lpstr>
      <vt:lpstr>Criando colisões</vt:lpstr>
      <vt:lpstr>Criando colisões</vt:lpstr>
      <vt:lpstr>Criando colisões</vt:lpstr>
      <vt:lpstr>Criando colisões</vt:lpstr>
      <vt:lpstr>Criando colisões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Criando colisões</dc:title>
  <dc:creator>lab</dc:creator>
  <cp:lastModifiedBy>lab</cp:lastModifiedBy>
  <cp:revision>12</cp:revision>
  <dcterms:created xsi:type="dcterms:W3CDTF">2019-02-26T11:46:42Z</dcterms:created>
  <dcterms:modified xsi:type="dcterms:W3CDTF">2019-02-26T12:34:36Z</dcterms:modified>
</cp:coreProperties>
</file>