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048D-D354-43E5-BE1B-5A2DAA495E70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B261-BB32-4697-9ADD-C5A7760BF4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0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048D-D354-43E5-BE1B-5A2DAA495E70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B261-BB32-4697-9ADD-C5A7760BF4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38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048D-D354-43E5-BE1B-5A2DAA495E70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B261-BB32-4697-9ADD-C5A7760BF4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93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048D-D354-43E5-BE1B-5A2DAA495E70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B261-BB32-4697-9ADD-C5A7760BF4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43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048D-D354-43E5-BE1B-5A2DAA495E70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B261-BB32-4697-9ADD-C5A7760BF4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90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048D-D354-43E5-BE1B-5A2DAA495E70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B261-BB32-4697-9ADD-C5A7760BF4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26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048D-D354-43E5-BE1B-5A2DAA495E70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B261-BB32-4697-9ADD-C5A7760BF4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88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048D-D354-43E5-BE1B-5A2DAA495E70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B261-BB32-4697-9ADD-C5A7760BF4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97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048D-D354-43E5-BE1B-5A2DAA495E70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B261-BB32-4697-9ADD-C5A7760BF4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44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048D-D354-43E5-BE1B-5A2DAA495E70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B261-BB32-4697-9ADD-C5A7760BF4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91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048D-D354-43E5-BE1B-5A2DAA495E70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B261-BB32-4697-9ADD-C5A7760BF4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33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A048D-D354-43E5-BE1B-5A2DAA495E70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DB261-BB32-4697-9ADD-C5A7760BF4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9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Contador de vidas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Danilo </a:t>
            </a:r>
            <a:r>
              <a:rPr lang="pt-BR" dirty="0" err="1" smtClean="0"/>
              <a:t>Dionisia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253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Contador de vidas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Clique sobre seu player e arraste seu objeto </a:t>
            </a:r>
            <a:r>
              <a:rPr lang="pt-BR" dirty="0" err="1" smtClean="0"/>
              <a:t>Text</a:t>
            </a:r>
            <a:r>
              <a:rPr lang="pt-BR" dirty="0" smtClean="0"/>
              <a:t> para dentro do seu script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809" y="2994024"/>
            <a:ext cx="2790004" cy="25685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983" y="2971402"/>
            <a:ext cx="4884646" cy="261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8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Contador de vidas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Execute o Visual Studio e seu </a:t>
            </a:r>
            <a:r>
              <a:rPr lang="pt-BR" dirty="0" err="1" smtClean="0"/>
              <a:t>Unity</a:t>
            </a:r>
            <a:r>
              <a:rPr lang="pt-BR" dirty="0" smtClean="0"/>
              <a:t> </a:t>
            </a:r>
            <a:r>
              <a:rPr lang="pt-BR" smtClean="0"/>
              <a:t>para testar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182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Contador de vidas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Pegue o projeto que você criou no tutorial criando colisões e continue...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2836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Contador de vidas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Clique com o botão direito do mouse na lado esquerdo (</a:t>
            </a:r>
            <a:r>
              <a:rPr lang="pt-BR" dirty="0" err="1" smtClean="0"/>
              <a:t>Hierarchy</a:t>
            </a:r>
            <a:r>
              <a:rPr lang="pt-BR" dirty="0" smtClean="0"/>
              <a:t>) e siga os passos da imagem.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862" y="2954504"/>
            <a:ext cx="3470275" cy="359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05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Contador de vidas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Clique no objeto </a:t>
            </a:r>
            <a:r>
              <a:rPr lang="pt-BR" dirty="0" err="1" smtClean="0"/>
              <a:t>Canvas</a:t>
            </a:r>
            <a:r>
              <a:rPr lang="pt-BR" dirty="0"/>
              <a:t> </a:t>
            </a:r>
            <a:r>
              <a:rPr lang="pt-BR" dirty="0" smtClean="0"/>
              <a:t>e altere a propriedade do campo Render </a:t>
            </a:r>
            <a:r>
              <a:rPr lang="pt-BR" dirty="0" err="1" smtClean="0"/>
              <a:t>Mode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775" y="2836069"/>
            <a:ext cx="2686050" cy="22288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399" y="2788580"/>
            <a:ext cx="3236913" cy="223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1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Contador de vidas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Agora arraste a </a:t>
            </a:r>
            <a:r>
              <a:rPr lang="pt-BR" dirty="0" err="1" smtClean="0"/>
              <a:t>Main</a:t>
            </a:r>
            <a:r>
              <a:rPr lang="pt-BR" dirty="0" smtClean="0"/>
              <a:t> </a:t>
            </a:r>
            <a:r>
              <a:rPr lang="pt-BR" dirty="0" err="1" smtClean="0"/>
              <a:t>Camera</a:t>
            </a:r>
            <a:r>
              <a:rPr lang="pt-BR" dirty="0" smtClean="0"/>
              <a:t> para dentro do campo Render </a:t>
            </a:r>
            <a:r>
              <a:rPr lang="pt-BR" dirty="0" err="1" smtClean="0"/>
              <a:t>Camera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321" y="3212306"/>
            <a:ext cx="2801541" cy="186769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287" y="3212306"/>
            <a:ext cx="3709988" cy="185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5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Contador de vidas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Selecione o objeto </a:t>
            </a:r>
            <a:r>
              <a:rPr lang="pt-BR" dirty="0" err="1" smtClean="0"/>
              <a:t>Canvas</a:t>
            </a:r>
            <a:r>
              <a:rPr lang="pt-BR" dirty="0" smtClean="0"/>
              <a:t> e altere a </a:t>
            </a:r>
            <a:r>
              <a:rPr lang="pt-BR" dirty="0" err="1" smtClean="0"/>
              <a:t>Order</a:t>
            </a:r>
            <a:r>
              <a:rPr lang="pt-BR" dirty="0" smtClean="0"/>
              <a:t> in </a:t>
            </a:r>
            <a:r>
              <a:rPr lang="pt-BR" dirty="0" err="1" smtClean="0"/>
              <a:t>Layer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1" y="2936875"/>
            <a:ext cx="2532062" cy="21082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587" y="2736849"/>
            <a:ext cx="3262313" cy="266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1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Contador de vidas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Selecione o campo </a:t>
            </a:r>
            <a:r>
              <a:rPr lang="pt-BR" dirty="0" err="1" smtClean="0"/>
              <a:t>Text</a:t>
            </a:r>
            <a:r>
              <a:rPr lang="pt-BR" dirty="0" smtClean="0"/>
              <a:t> e altere a cor e ajuste como Best Fit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754" y="2743200"/>
            <a:ext cx="3307984" cy="26162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087" y="2743200"/>
            <a:ext cx="3833813" cy="272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3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Contador de vidas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Agora altere o script do player, </a:t>
            </a:r>
          </a:p>
          <a:p>
            <a:pPr marL="0" indent="0">
              <a:buNone/>
            </a:pPr>
            <a:r>
              <a:rPr lang="pt-BR" dirty="0" smtClean="0"/>
              <a:t>escreva o que está dentro </a:t>
            </a:r>
          </a:p>
          <a:p>
            <a:pPr marL="0" indent="0">
              <a:buNone/>
            </a:pPr>
            <a:r>
              <a:rPr lang="pt-BR" dirty="0" smtClean="0"/>
              <a:t>dos quadros vermelhos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662" y="417513"/>
            <a:ext cx="6317235" cy="575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38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Contador de vidas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Escreva o código do quadro vermelho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317" y="2443162"/>
            <a:ext cx="6133365" cy="386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4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158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Contador de vidas</vt:lpstr>
      <vt:lpstr>Contador de vidas</vt:lpstr>
      <vt:lpstr>Contador de vidas</vt:lpstr>
      <vt:lpstr>Contador de vidas</vt:lpstr>
      <vt:lpstr>Contador de vidas</vt:lpstr>
      <vt:lpstr>Contador de vidas</vt:lpstr>
      <vt:lpstr>Contador de vidas</vt:lpstr>
      <vt:lpstr>Contador de vidas</vt:lpstr>
      <vt:lpstr>Contador de vidas</vt:lpstr>
      <vt:lpstr>Contador de vidas</vt:lpstr>
      <vt:lpstr>Contador de vidas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Contador de vidas</dc:title>
  <dc:creator>lab</dc:creator>
  <cp:lastModifiedBy>lab</cp:lastModifiedBy>
  <cp:revision>11</cp:revision>
  <dcterms:created xsi:type="dcterms:W3CDTF">2019-02-26T12:55:07Z</dcterms:created>
  <dcterms:modified xsi:type="dcterms:W3CDTF">2019-02-26T13:34:23Z</dcterms:modified>
</cp:coreProperties>
</file>