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004500" cy="21602700"/>
  <p:notesSz cx="6858000" cy="9144000"/>
  <p:defaultTextStyle>
    <a:defPPr>
      <a:defRPr lang="pt-BR"/>
    </a:defPPr>
    <a:lvl1pPr marL="0" algn="l" defTabSz="329184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1pPr>
    <a:lvl2pPr marL="1645920" algn="l" defTabSz="329184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2pPr>
    <a:lvl3pPr marL="3291840" algn="l" defTabSz="329184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3pPr>
    <a:lvl4pPr marL="4937760" algn="l" defTabSz="329184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4pPr>
    <a:lvl5pPr marL="6583680" algn="l" defTabSz="329184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5pPr>
    <a:lvl6pPr marL="8229600" algn="l" defTabSz="329184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6pPr>
    <a:lvl7pPr marL="9875520" algn="l" defTabSz="329184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7pPr>
    <a:lvl8pPr marL="11521440" algn="l" defTabSz="329184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8pPr>
    <a:lvl9pPr marL="13167360" algn="l" defTabSz="329184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4FF"/>
    <a:srgbClr val="D1FFD1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802" y="1920"/>
      </p:cViewPr>
      <p:guideLst>
        <p:guide orient="horz" pos="6804"/>
        <p:guide pos="11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00339" y="6710840"/>
            <a:ext cx="30603825" cy="463058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0675" y="12241530"/>
            <a:ext cx="25203150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4EB-B577-460A-AAD6-EB31DA6EA716}" type="datetimeFigureOut">
              <a:rPr lang="pt-BR" smtClean="0"/>
              <a:t>22/08/2015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78AA-4CF9-4BB9-B2A1-16A6E4624F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254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4EB-B577-460A-AAD6-EB31DA6EA716}" type="datetimeFigureOut">
              <a:rPr lang="pt-BR" smtClean="0"/>
              <a:t>22/08/2015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78AA-4CF9-4BB9-B2A1-16A6E4624F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3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6103262" y="865112"/>
            <a:ext cx="8101013" cy="1843230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00225" y="865112"/>
            <a:ext cx="23702963" cy="1843230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4EB-B577-460A-AAD6-EB31DA6EA716}" type="datetimeFigureOut">
              <a:rPr lang="pt-BR" smtClean="0"/>
              <a:t>22/08/2015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78AA-4CF9-4BB9-B2A1-16A6E4624F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39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4EB-B577-460A-AAD6-EB31DA6EA716}" type="datetimeFigureOut">
              <a:rPr lang="pt-BR" smtClean="0"/>
              <a:t>22/08/2015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78AA-4CF9-4BB9-B2A1-16A6E4624F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126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4108" y="13881737"/>
            <a:ext cx="30603825" cy="4290537"/>
          </a:xfrm>
        </p:spPr>
        <p:txBody>
          <a:bodyPr anchor="t"/>
          <a:lstStyle>
            <a:lvl1pPr algn="l">
              <a:defRPr sz="144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44108" y="9156148"/>
            <a:ext cx="30603825" cy="4725590"/>
          </a:xfrm>
        </p:spPr>
        <p:txBody>
          <a:bodyPr anchor="b"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4EB-B577-460A-AAD6-EB31DA6EA716}" type="datetimeFigureOut">
              <a:rPr lang="pt-BR" smtClean="0"/>
              <a:t>22/08/2015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78AA-4CF9-4BB9-B2A1-16A6E4624F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01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800226" y="5040632"/>
            <a:ext cx="15901988" cy="14256783"/>
          </a:xfrm>
        </p:spPr>
        <p:txBody>
          <a:bodyPr/>
          <a:lstStyle>
            <a:lvl1pPr>
              <a:defRPr sz="10100"/>
            </a:lvl1pPr>
            <a:lvl2pPr>
              <a:defRPr sz="8600"/>
            </a:lvl2pPr>
            <a:lvl3pPr>
              <a:defRPr sz="72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8302288" y="5040632"/>
            <a:ext cx="15901988" cy="14256783"/>
          </a:xfrm>
        </p:spPr>
        <p:txBody>
          <a:bodyPr/>
          <a:lstStyle>
            <a:lvl1pPr>
              <a:defRPr sz="10100"/>
            </a:lvl1pPr>
            <a:lvl2pPr>
              <a:defRPr sz="8600"/>
            </a:lvl2pPr>
            <a:lvl3pPr>
              <a:defRPr sz="72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4EB-B577-460A-AAD6-EB31DA6EA716}" type="datetimeFigureOut">
              <a:rPr lang="pt-BR" smtClean="0"/>
              <a:t>22/08/2015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78AA-4CF9-4BB9-B2A1-16A6E4624F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3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00225" y="4835606"/>
            <a:ext cx="15908240" cy="2015250"/>
          </a:xfrm>
        </p:spPr>
        <p:txBody>
          <a:bodyPr anchor="b"/>
          <a:lstStyle>
            <a:lvl1pPr marL="0" indent="0">
              <a:buNone/>
              <a:defRPr sz="860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600" b="1"/>
            </a:lvl3pPr>
            <a:lvl4pPr marL="4937760" indent="0">
              <a:buNone/>
              <a:defRPr sz="5800" b="1"/>
            </a:lvl4pPr>
            <a:lvl5pPr marL="6583680" indent="0">
              <a:buNone/>
              <a:defRPr sz="5800" b="1"/>
            </a:lvl5pPr>
            <a:lvl6pPr marL="8229600" indent="0">
              <a:buNone/>
              <a:defRPr sz="5800" b="1"/>
            </a:lvl6pPr>
            <a:lvl7pPr marL="9875520" indent="0">
              <a:buNone/>
              <a:defRPr sz="5800" b="1"/>
            </a:lvl7pPr>
            <a:lvl8pPr marL="11521440" indent="0">
              <a:buNone/>
              <a:defRPr sz="5800" b="1"/>
            </a:lvl8pPr>
            <a:lvl9pPr marL="13167360" indent="0">
              <a:buNone/>
              <a:defRPr sz="58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800225" y="6850856"/>
            <a:ext cx="15908240" cy="12446558"/>
          </a:xfrm>
        </p:spPr>
        <p:txBody>
          <a:bodyPr/>
          <a:lstStyle>
            <a:lvl1pPr>
              <a:defRPr sz="8600"/>
            </a:lvl1pPr>
            <a:lvl2pPr>
              <a:defRPr sz="7200"/>
            </a:lvl2pPr>
            <a:lvl3pPr>
              <a:defRPr sz="66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8289789" y="4835606"/>
            <a:ext cx="15914488" cy="2015250"/>
          </a:xfrm>
        </p:spPr>
        <p:txBody>
          <a:bodyPr anchor="b"/>
          <a:lstStyle>
            <a:lvl1pPr marL="0" indent="0">
              <a:buNone/>
              <a:defRPr sz="860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600" b="1"/>
            </a:lvl3pPr>
            <a:lvl4pPr marL="4937760" indent="0">
              <a:buNone/>
              <a:defRPr sz="5800" b="1"/>
            </a:lvl4pPr>
            <a:lvl5pPr marL="6583680" indent="0">
              <a:buNone/>
              <a:defRPr sz="5800" b="1"/>
            </a:lvl5pPr>
            <a:lvl6pPr marL="8229600" indent="0">
              <a:buNone/>
              <a:defRPr sz="5800" b="1"/>
            </a:lvl6pPr>
            <a:lvl7pPr marL="9875520" indent="0">
              <a:buNone/>
              <a:defRPr sz="5800" b="1"/>
            </a:lvl7pPr>
            <a:lvl8pPr marL="11521440" indent="0">
              <a:buNone/>
              <a:defRPr sz="5800" b="1"/>
            </a:lvl8pPr>
            <a:lvl9pPr marL="13167360" indent="0">
              <a:buNone/>
              <a:defRPr sz="58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8289789" y="6850856"/>
            <a:ext cx="15914488" cy="12446558"/>
          </a:xfrm>
        </p:spPr>
        <p:txBody>
          <a:bodyPr/>
          <a:lstStyle>
            <a:lvl1pPr>
              <a:defRPr sz="8600"/>
            </a:lvl1pPr>
            <a:lvl2pPr>
              <a:defRPr sz="7200"/>
            </a:lvl2pPr>
            <a:lvl3pPr>
              <a:defRPr sz="66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4EB-B577-460A-AAD6-EB31DA6EA716}" type="datetimeFigureOut">
              <a:rPr lang="pt-BR" smtClean="0"/>
              <a:t>22/08/2015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78AA-4CF9-4BB9-B2A1-16A6E4624F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476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4EB-B577-460A-AAD6-EB31DA6EA716}" type="datetimeFigureOut">
              <a:rPr lang="pt-BR" smtClean="0"/>
              <a:t>22/08/2015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78AA-4CF9-4BB9-B2A1-16A6E4624F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83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4EB-B577-460A-AAD6-EB31DA6EA716}" type="datetimeFigureOut">
              <a:rPr lang="pt-BR" smtClean="0"/>
              <a:t>22/08/2015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78AA-4CF9-4BB9-B2A1-16A6E4624F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616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227" y="860108"/>
            <a:ext cx="11845232" cy="3660458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76761" y="860110"/>
            <a:ext cx="20127515" cy="18437306"/>
          </a:xfrm>
        </p:spPr>
        <p:txBody>
          <a:bodyPr/>
          <a:lstStyle>
            <a:lvl1pPr>
              <a:defRPr sz="11500"/>
            </a:lvl1pPr>
            <a:lvl2pPr>
              <a:defRPr sz="10100"/>
            </a:lvl2pPr>
            <a:lvl3pPr>
              <a:defRPr sz="86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00227" y="4520567"/>
            <a:ext cx="11845232" cy="14776848"/>
          </a:xfrm>
        </p:spPr>
        <p:txBody>
          <a:bodyPr/>
          <a:lstStyle>
            <a:lvl1pPr marL="0" indent="0">
              <a:buNone/>
              <a:defRPr sz="5100"/>
            </a:lvl1pPr>
            <a:lvl2pPr marL="1645920" indent="0">
              <a:buNone/>
              <a:defRPr sz="4300"/>
            </a:lvl2pPr>
            <a:lvl3pPr marL="3291840" indent="0">
              <a:buNone/>
              <a:defRPr sz="3700"/>
            </a:lvl3pPr>
            <a:lvl4pPr marL="4937760" indent="0">
              <a:buNone/>
              <a:defRPr sz="3200"/>
            </a:lvl4pPr>
            <a:lvl5pPr marL="6583680" indent="0">
              <a:buNone/>
              <a:defRPr sz="3200"/>
            </a:lvl5pPr>
            <a:lvl6pPr marL="8229600" indent="0">
              <a:buNone/>
              <a:defRPr sz="3200"/>
            </a:lvl6pPr>
            <a:lvl7pPr marL="9875520" indent="0">
              <a:buNone/>
              <a:defRPr sz="3200"/>
            </a:lvl7pPr>
            <a:lvl8pPr marL="11521440" indent="0">
              <a:buNone/>
              <a:defRPr sz="3200"/>
            </a:lvl8pPr>
            <a:lvl9pPr marL="13167360" indent="0">
              <a:buNone/>
              <a:defRPr sz="3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4EB-B577-460A-AAD6-EB31DA6EA716}" type="datetimeFigureOut">
              <a:rPr lang="pt-BR" smtClean="0"/>
              <a:t>22/08/2015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78AA-4CF9-4BB9-B2A1-16A6E4624F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29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7133" y="15121890"/>
            <a:ext cx="21602700" cy="1785225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057133" y="1930242"/>
            <a:ext cx="21602700" cy="12961620"/>
          </a:xfrm>
        </p:spPr>
        <p:txBody>
          <a:bodyPr/>
          <a:lstStyle>
            <a:lvl1pPr marL="0" indent="0">
              <a:buNone/>
              <a:defRPr sz="11500"/>
            </a:lvl1pPr>
            <a:lvl2pPr marL="1645920" indent="0">
              <a:buNone/>
              <a:defRPr sz="10100"/>
            </a:lvl2pPr>
            <a:lvl3pPr marL="3291840" indent="0">
              <a:buNone/>
              <a:defRPr sz="860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057133" y="16907115"/>
            <a:ext cx="21602700" cy="2535315"/>
          </a:xfrm>
        </p:spPr>
        <p:txBody>
          <a:bodyPr/>
          <a:lstStyle>
            <a:lvl1pPr marL="0" indent="0">
              <a:buNone/>
              <a:defRPr sz="5100"/>
            </a:lvl1pPr>
            <a:lvl2pPr marL="1645920" indent="0">
              <a:buNone/>
              <a:defRPr sz="4300"/>
            </a:lvl2pPr>
            <a:lvl3pPr marL="3291840" indent="0">
              <a:buNone/>
              <a:defRPr sz="3700"/>
            </a:lvl3pPr>
            <a:lvl4pPr marL="4937760" indent="0">
              <a:buNone/>
              <a:defRPr sz="3200"/>
            </a:lvl4pPr>
            <a:lvl5pPr marL="6583680" indent="0">
              <a:buNone/>
              <a:defRPr sz="3200"/>
            </a:lvl5pPr>
            <a:lvl6pPr marL="8229600" indent="0">
              <a:buNone/>
              <a:defRPr sz="3200"/>
            </a:lvl6pPr>
            <a:lvl7pPr marL="9875520" indent="0">
              <a:buNone/>
              <a:defRPr sz="3200"/>
            </a:lvl7pPr>
            <a:lvl8pPr marL="11521440" indent="0">
              <a:buNone/>
              <a:defRPr sz="3200"/>
            </a:lvl8pPr>
            <a:lvl9pPr marL="13167360" indent="0">
              <a:buNone/>
              <a:defRPr sz="3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4EB-B577-460A-AAD6-EB31DA6EA716}" type="datetimeFigureOut">
              <a:rPr lang="pt-BR" smtClean="0"/>
              <a:t>22/08/2015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78AA-4CF9-4BB9-B2A1-16A6E4624F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618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800225" y="865110"/>
            <a:ext cx="32404050" cy="3600450"/>
          </a:xfrm>
          <a:prstGeom prst="rect">
            <a:avLst/>
          </a:prstGeom>
        </p:spPr>
        <p:txBody>
          <a:bodyPr vert="horz" lIns="329184" tIns="164592" rIns="329184" bIns="164592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00225" y="5040632"/>
            <a:ext cx="32404050" cy="14256783"/>
          </a:xfrm>
          <a:prstGeom prst="rect">
            <a:avLst/>
          </a:prstGeom>
        </p:spPr>
        <p:txBody>
          <a:bodyPr vert="horz" lIns="329184" tIns="164592" rIns="329184" bIns="164592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800225" y="20022505"/>
            <a:ext cx="8401050" cy="1150145"/>
          </a:xfrm>
          <a:prstGeom prst="rect">
            <a:avLst/>
          </a:prstGeom>
        </p:spPr>
        <p:txBody>
          <a:bodyPr vert="horz" lIns="329184" tIns="164592" rIns="329184" bIns="164592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A4EB-B577-460A-AAD6-EB31DA6EA716}" type="datetimeFigureOut">
              <a:rPr lang="pt-BR" smtClean="0"/>
              <a:t>22/08/2015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301539" y="20022505"/>
            <a:ext cx="11401425" cy="1150145"/>
          </a:xfrm>
          <a:prstGeom prst="rect">
            <a:avLst/>
          </a:prstGeom>
        </p:spPr>
        <p:txBody>
          <a:bodyPr vert="horz" lIns="329184" tIns="164592" rIns="329184" bIns="164592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5803225" y="20022505"/>
            <a:ext cx="8401050" cy="1150145"/>
          </a:xfrm>
          <a:prstGeom prst="rect">
            <a:avLst/>
          </a:prstGeom>
        </p:spPr>
        <p:txBody>
          <a:bodyPr vert="horz" lIns="329184" tIns="164592" rIns="329184" bIns="164592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78AA-4CF9-4BB9-B2A1-16A6E4624F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11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91840" rtl="0" eaLnBrk="1" latinLnBrk="0" hangingPunct="1">
        <a:spcBef>
          <a:spcPct val="0"/>
        </a:spcBef>
        <a:buNone/>
        <a:defRPr sz="1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440" indent="-1234440" algn="l" defTabSz="329184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674621" indent="-1028701" algn="l" defTabSz="3291840" rtl="0" eaLnBrk="1" latinLnBrk="0" hangingPunct="1">
        <a:spcBef>
          <a:spcPct val="20000"/>
        </a:spcBef>
        <a:buFont typeface="Arial" pitchFamily="34" charset="0"/>
        <a:buChar char="–"/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spcBef>
          <a:spcPct val="20000"/>
        </a:spcBef>
        <a:buFont typeface="Arial" pitchFamily="34" charset="0"/>
        <a:buChar char="–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spcBef>
          <a:spcPct val="20000"/>
        </a:spcBef>
        <a:buFont typeface="Arial" pitchFamily="34" charset="0"/>
        <a:buChar char="»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329184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7993138" y="5857559"/>
            <a:ext cx="9865096" cy="4799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7993138" y="6624886"/>
            <a:ext cx="9865096" cy="2232249"/>
          </a:xfrm>
          <a:prstGeom prst="rect">
            <a:avLst/>
          </a:prstGeom>
          <a:solidFill>
            <a:srgbClr val="D1F4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993138" y="5857559"/>
            <a:ext cx="9865096" cy="479977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List&lt;CourseInfo&gt; getCourses()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try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List&lt;CourseInfo&gt; result =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ArrayList&lt;CourseInfo&gt;();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final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List&lt;CourseInfo&gt; courseInfos = getFromStepic(</a:t>
            </a:r>
            <a:r>
              <a:rPr lang="en-US" sz="1400" dirty="0" smtClean="0">
                <a:solidFill>
                  <a:srgbClr val="2A00FF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"courses"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, CoursesContainer.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).courses;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(CourseInfo info : courseInfos)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final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String courseType = info.getType();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(StringUtil.isEmptyOrSpaces(courseType))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continue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final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List&lt;String&gt; typeLanguage = StringUtil.split(courseType, </a:t>
            </a:r>
            <a:r>
              <a:rPr lang="en-US" sz="1400" dirty="0" smtClean="0">
                <a:solidFill>
                  <a:srgbClr val="2A00FF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" 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(typeLanguage.size() == 2 &amp;&amp; PYCHARM_PREFIX.equals(typeLanguage.get(0)))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    result.add(info);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  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result;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catch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(IOException e)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LOG.error(</a:t>
            </a:r>
            <a:r>
              <a:rPr lang="en-US" sz="1400" dirty="0" smtClean="0">
                <a:solidFill>
                  <a:srgbClr val="2A00FF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"Cannot load course list 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+ e.getMessage());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pt-BR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pt-BR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Collections.emptyList();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6490082" y="4846806"/>
            <a:ext cx="11305256" cy="8020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6490082" y="9790597"/>
            <a:ext cx="11305256" cy="2232248"/>
          </a:xfrm>
          <a:prstGeom prst="rect">
            <a:avLst/>
          </a:prstGeom>
          <a:solidFill>
            <a:srgbClr val="D1F4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16490082" y="5614133"/>
            <a:ext cx="11305256" cy="1512168"/>
          </a:xfrm>
          <a:prstGeom prst="rect">
            <a:avLst/>
          </a:prstGeom>
          <a:solidFill>
            <a:srgbClr val="D1FF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6490082" y="9034513"/>
            <a:ext cx="11305256" cy="756084"/>
          </a:xfrm>
          <a:prstGeom prst="rect">
            <a:avLst/>
          </a:prstGeom>
          <a:solidFill>
            <a:srgbClr val="D1FF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490082" y="12022845"/>
            <a:ext cx="11305256" cy="504056"/>
          </a:xfrm>
          <a:prstGeom prst="rect">
            <a:avLst/>
          </a:prstGeom>
          <a:solidFill>
            <a:srgbClr val="D1FF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6490082" y="4846806"/>
            <a:ext cx="11305256" cy="8020657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List&lt;CourseInfo&gt; getCourses()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try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List&lt;CourseInfo&gt; result =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ArrayList&lt;CourseInfo&gt;();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pageNumber = 0;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boolean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hasNext = addCoursesFromStepic(result, pageNumber);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(hasNext)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  pageNumber += 1;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  hasNext = addCoursesFromStepic(result, pageNumber);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result;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catch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(IOException e)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LOG.error(</a:t>
            </a:r>
            <a:r>
              <a:rPr lang="en-US" sz="1400" dirty="0" smtClean="0">
                <a:solidFill>
                  <a:srgbClr val="2A00FF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"Cannot load course list 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+ e.getMessage());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Collections.emptyList();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boolean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addCoursesFromStepic(List&lt;CourseInfo&gt; result,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pageNumber)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throws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IOException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final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String url = pageNumber == 0 ? </a:t>
            </a:r>
            <a:r>
              <a:rPr lang="en-US" sz="1400" dirty="0" smtClean="0">
                <a:solidFill>
                  <a:srgbClr val="2A00FF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"courses"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: </a:t>
            </a:r>
            <a:r>
              <a:rPr lang="en-US" sz="1400" dirty="0" smtClean="0">
                <a:solidFill>
                  <a:srgbClr val="2A00FF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"courses?page="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+ String.valueOf(pageNumber);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final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CoursesContainer 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coursesContainer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= getFromStepic(url, CoursesContainer.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final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List&lt;CourseInfo&gt; courseInfos = coursesContainer.courses;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(CourseInfo info : courseInfos)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final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String courseType = info.getType();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(StringUtil.isEmptyOrSpaces(courseType))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continue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final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List&lt;String&gt; typeLanguage = StringUtil.split(courseType, </a:t>
            </a:r>
            <a:r>
              <a:rPr lang="en-US" sz="1400" dirty="0" smtClean="0">
                <a:solidFill>
                  <a:srgbClr val="2A00FF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" 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(typeLanguage.size() == 2 &amp;&amp; PYCHARM_PREFIX.equals(typeLanguage.get(0)))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  result.add(info);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  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coursesContainer.meta.containsKey(</a:t>
            </a:r>
            <a:r>
              <a:rPr lang="en-US" sz="1400" dirty="0" smtClean="0">
                <a:solidFill>
                  <a:srgbClr val="2A00FF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"has_next"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) &amp;&amp; coursesContainer.meta.get(</a:t>
            </a:r>
            <a:r>
              <a:rPr lang="en-US" sz="1400" dirty="0" smtClean="0">
                <a:solidFill>
                  <a:srgbClr val="2A00FF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"has_next"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) == Boolean.TRUE;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25" name="Seta dobrada 24"/>
          <p:cNvSpPr/>
          <p:nvPr/>
        </p:nvSpPr>
        <p:spPr>
          <a:xfrm flipV="1">
            <a:off x="14833898" y="8785125"/>
            <a:ext cx="1728192" cy="2160243"/>
          </a:xfrm>
          <a:prstGeom prst="bentArrow">
            <a:avLst>
              <a:gd name="adj1" fmla="val 11892"/>
              <a:gd name="adj2" fmla="val 19615"/>
              <a:gd name="adj3" fmla="val 31433"/>
              <a:gd name="adj4" fmla="val 24804"/>
            </a:avLst>
          </a:prstGeom>
          <a:solidFill>
            <a:srgbClr val="D1F4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4491470" y="8590807"/>
            <a:ext cx="914400" cy="266328"/>
          </a:xfrm>
          <a:prstGeom prst="rect">
            <a:avLst/>
          </a:prstGeom>
          <a:solidFill>
            <a:srgbClr val="D1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805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197</Words>
  <Application>Microsoft Office PowerPoint</Application>
  <PresentationFormat>Personalizar</PresentationFormat>
  <Paragraphs>50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danilofs</dc:creator>
  <cp:lastModifiedBy>danilofs</cp:lastModifiedBy>
  <cp:revision>10</cp:revision>
  <dcterms:created xsi:type="dcterms:W3CDTF">2015-08-22T18:38:09Z</dcterms:created>
  <dcterms:modified xsi:type="dcterms:W3CDTF">2015-08-22T19:50:27Z</dcterms:modified>
</cp:coreProperties>
</file>