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7e69a19c4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7e69a19c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7e69a19c4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7e69a19c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7e69a19c4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7e69a19c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7e69a19c4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7e69a19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7e69a19c4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7e69a19c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0"/>
            <a:ext cx="9144000" cy="675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 amt="29000"/>
          </a:blip>
          <a:srcRect b="0" l="35510" r="5057" t="0"/>
          <a:stretch/>
        </p:blipFill>
        <p:spPr>
          <a:xfrm>
            <a:off x="3274675" y="0"/>
            <a:ext cx="5869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 amt="29000"/>
          </a:blip>
          <a:srcRect b="0" l="35510" r="5057" t="0"/>
          <a:stretch/>
        </p:blipFill>
        <p:spPr>
          <a:xfrm>
            <a:off x="3274675" y="0"/>
            <a:ext cx="5869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390525" y="690975"/>
            <a:ext cx="2884200" cy="20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Aulas práticas</a:t>
            </a:r>
            <a:endParaRPr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390525" y="2789125"/>
            <a:ext cx="2801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Disciplina: Administração de Redes de Computadores</a:t>
            </a:r>
            <a:endParaRPr sz="2400"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0" y="39725"/>
            <a:ext cx="3084652" cy="6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Obrigado!</a:t>
            </a:r>
            <a:endParaRPr sz="3000"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Emails para contato: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@aedb.br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</a:t>
            </a:r>
            <a:endParaRPr sz="1400"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35510" r="5057" t="0"/>
          <a:stretch/>
        </p:blipFill>
        <p:spPr>
          <a:xfrm>
            <a:off x="3274675" y="0"/>
            <a:ext cx="5869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0" y="39725"/>
            <a:ext cx="3084652" cy="60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248250" y="913525"/>
            <a:ext cx="777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Grupo: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Aluno (Matrícula)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Requisitos da rede;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Estrutura lógica da rede de dados;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Estrutura física de links, switch e AP;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Estrutura dos servidores;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Estrutura dos laboratórios / administrativo e impressoras;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Orçamento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Digite seu texto aqui Digite seu texto aqui Digite seu texto aqui Digite seu texto aqui Digite seu texto aqui Digite seu texto aqui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Digite seu texto aqui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Digite seu texto aqui Digite seu texto aqui Digite seu texto aqui Digite seu texto aqui Digite seu texto aqui Digite seu texto aqui</a:t>
            </a:r>
            <a:r>
              <a:rPr lang="pt-BR"/>
              <a:t>.</a:t>
            </a:r>
            <a:endParaRPr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Digite seu texto aqui Digite seu texto aqui Digite seu texto aqui Digite seu texto aqui Digite seu texto aqui Digite seu texto aqui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Lógica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Digite seu texto aqui Digite seu texto aqui Digite seu texto aqui Digite seu texto aqui Digite seu texto aqui Digite seu texto aqui Digite seu texto aqui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Digite seu texto aqui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Digite seu texto aqui Digite seu texto aqui Digite seu texto aqui Digite seu texto aqui Digite seu texto aqui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física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Digite seu texto aqui Digite seu texto aqui Digite seu texto aqui Digite seu texto aqui Digite seu texto aqui Digite seu texto aqui Digite seu texto aqui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Digite seu texto aqui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Digite seu texto aqui Digite seu texto aqui Digite seu texto aqui Digite seu texto aqui Digite seu texto aqui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Servidores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Digite seu texto aqui Digite seu texto aqui Digite seu texto aqui Digite seu texto aqui Digite seu texto aqui Digite seu texto aqui Digite seu texto aqui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Digite seu texto aqui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Digite seu texto aqui Digite seu texto aqui Digite seu texto aqui Digite seu texto aqui Digite seu texto aqui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Digite seu texto aqui Digite seu texto aqui Digite seu texto aqui Digite seu texto aqui Digite seu texto aqui Digite seu texto aqui Digite seu texto aqui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Digite seu texto aqui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Digite seu texto aqui Digite seu texto aqui Digite seu texto aqui Digite seu texto aqui Digite seu texto aqui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Orçamento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Digite seu texto aqui Digite seu texto aqui Digite seu texto aqui Digite seu texto aqui Digite seu texto aqui Digite seu texto aqui Digite seu texto aqui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Digite seu texto aqui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Digite seu texto aqui Digite seu texto aqui Digite seu texto aqui Digite seu texto aqui Digite seu texto aqui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