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Sessão </a:t>
            </a:r>
            <a:r>
              <a:rPr lang="en-US"/>
              <a:t>8 - </a:t>
            </a:r>
            <a:r>
              <a:rPr lang="en-US">
                <a:solidFill>
                  <a:srgbClr val="24292E"/>
                </a:solidFill>
              </a:rPr>
              <a:t>Contractarianismo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Geoffrey Brennan &amp; James Buchanan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The Reason of Rules (chap. 4 e 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Perguntas Inconvenientes aos Contractarianistas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outros artigos, Buchanan diz que um dos métodos mais eficientes para garantir que um estado centralizado vá obedecer aos cidadãos é a ameaça da secessão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Estados que podem se fragmentar tendem a dar mais concessões ao poder local e aos indivíduos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dúvida que esse argumento coloca é: qual o limite da secessão? A solução de Buchanan parece ser </a:t>
            </a:r>
            <a:r>
              <a:rPr i="1" lang="en-US" sz="2400"/>
              <a:t>ad hoc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 qualquer estado poderia, teoricamente, separar-se do governo central, poderia uma cidade se separar do estado? E, no limite, poderia qualquer indivíduo se separar de sua cidade? Se isso for verdadeiro, qual a diferença entre Buchanan e Rothbard?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Perguntas Inconvenientes aos Contractarianistas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um artigo chamado </a:t>
            </a:r>
            <a:r>
              <a:rPr i="1" lang="en-US" sz="2400"/>
              <a:t>Before Public Choice</a:t>
            </a:r>
            <a:r>
              <a:rPr lang="en-US" sz="2400"/>
              <a:t> publicado em 1972 em </a:t>
            </a:r>
            <a:r>
              <a:rPr i="1" lang="en-US" sz="2400"/>
              <a:t>Explorations in the Theory of Anarchy</a:t>
            </a:r>
            <a:r>
              <a:rPr lang="en-US" sz="2400"/>
              <a:t>, o próprio James Buchanan afirma que a teoria do contrato social não passa de um mito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suas palavras, “</a:t>
            </a:r>
            <a:r>
              <a:rPr i="1" lang="en-US" sz="2400"/>
              <a:t>the contract is a myth designed in part to rationalise existing institutional structures of society</a:t>
            </a:r>
            <a:r>
              <a:rPr lang="en-US" sz="2400"/>
              <a:t>”. Se o </a:t>
            </a:r>
            <a:r>
              <a:rPr i="1" lang="en-US" sz="2400"/>
              <a:t>próprio autor</a:t>
            </a:r>
            <a:r>
              <a:rPr lang="en-US" sz="2400"/>
              <a:t> afirma que sua teoria é um mito, por qual motivo continuamos a estudá-la? Não podemos simplesmente trocá-la por outro?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Ou ainda: em que sentido um mito vale mais do que uma observação cuidadosa da realidade, como em Ostrom e outros autores que veremos no curso?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Se apenas a unanimidade é aceita, mas ela é virtualmente impossível de se atingir, qual seria a outra alternativa? Estado de natureza ou uma imperfeita ordem civil?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Uma questão que não aparece no texto (embora seja tema de outros escritos de Buchanan), é qual seria o tipo ideal de regime para B&amp;B. Hobbes deixa claro que sua preferência é pela monarquia absolutista. Qual seria a melhor forma de governo?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Indivíduo na Análise Constitucional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Toda teoria social tem em si, explicitamente ou não, alguma afirmação a respeito dos indivíduos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Para B&amp;B, o primeiro axioma é considerar os indivíduos como </a:t>
            </a:r>
            <a:r>
              <a:rPr i="1" lang="en-US" sz="2400"/>
              <a:t>homo economicus</a:t>
            </a:r>
            <a:r>
              <a:rPr lang="en-US" sz="2400"/>
              <a:t>, ou seja, racionais e maximizadores de utilidade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Embora o uso deste modelo de indivíduo seja comum na economia, ele não o é em outras ciências sociais, como já discutimos em outras sessões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Muitas vezes, tomar o </a:t>
            </a:r>
            <a:r>
              <a:rPr i="1" lang="en-US" sz="2400"/>
              <a:t>homo economicus </a:t>
            </a:r>
            <a:r>
              <a:rPr lang="en-US" sz="2400"/>
              <a:t>como ponto de partida é associado ao “imperialismo da economia”, ou seja, o fato de que a economia esteja expandindo seu objeto de pesquisa para outras áreas das humanidades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Indivíduo na Análise Constitucional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B&amp;B afirmam que não há nada de particularmente especial no modelo que assume “o bem comum” ou “ditadores benevolentes”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Este modelo não tem maior validade empírica do que o </a:t>
            </a:r>
            <a:r>
              <a:rPr i="1" lang="en-US" sz="2400"/>
              <a:t>homo economicus</a:t>
            </a:r>
            <a:r>
              <a:rPr lang="en-US" sz="2400"/>
              <a:t>, nem validade moral ou ideológica dada </a:t>
            </a:r>
            <a:r>
              <a:rPr i="1" lang="en-US" sz="2400"/>
              <a:t>a priori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modelo do “indivíduo com interesse público” é apenas uma </a:t>
            </a:r>
            <a:r>
              <a:rPr i="1" lang="en-US" sz="2400"/>
              <a:t>conveniência teórica</a:t>
            </a:r>
            <a:r>
              <a:rPr lang="en-US" sz="2400"/>
              <a:t>, como todos os outros modelos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Para B&amp;B, o uso do </a:t>
            </a:r>
            <a:r>
              <a:rPr i="1" lang="en-US" sz="2400"/>
              <a:t>homo economicus</a:t>
            </a:r>
            <a:r>
              <a:rPr lang="en-US" sz="2400"/>
              <a:t> é justificado apenas por uma questão de validade interna do modelo: os autores acreditam que este axioma ajuda a entender o problema do contrato social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Indivíduo na Análise Constitucional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Simetria de Comportamento/</a:t>
            </a:r>
            <a:r>
              <a:rPr i="1" lang="en-US" sz="2400"/>
              <a:t>Behavioural Symmetry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 teoria econômica, a premissa mais comum é a de que os indivíduos farão tudo o que estiver a seu alcance (muitas vezes, incluindo artimanhas e truques ilegais) para maximizar sua utilidade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alguns exemplos um pouco extremos, uma empresa </a:t>
            </a:r>
            <a:r>
              <a:rPr i="1" lang="en-US" sz="2400"/>
              <a:t>X</a:t>
            </a:r>
            <a:r>
              <a:rPr lang="en-US" sz="2400"/>
              <a:t> pode colocar papelão em alimentos ou inflar sua capacidade de extração de petróleo e recursos minerais para aumentar sua margem de lucro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Consumidores também usam suas habilidades para, dentro de seus limites, aumentar sua utilidade no consumo: barganhas, compras em volume,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Indivíduo na Análise Constitucional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Curiosamente, a análise da troca </a:t>
            </a:r>
            <a:r>
              <a:rPr i="1" lang="en-US" sz="2400"/>
              <a:t>política</a:t>
            </a:r>
            <a:r>
              <a:rPr lang="en-US" sz="2400"/>
              <a:t> raramente assumia que se </a:t>
            </a:r>
            <a:r>
              <a:rPr i="1" lang="en-US" sz="2400"/>
              <a:t>os mesmos indivíduos</a:t>
            </a:r>
            <a:r>
              <a:rPr lang="en-US" sz="2400"/>
              <a:t> do mercado entrassem para funções públicas eles continuariam a agir de modo a maximizar sua utilidade individual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uma ligeira generalização, seria como uma pessoa gananciosa, apenas pelo fato de estar em uma posição pública, tornar-se-ia generosa apenas pelo fato </a:t>
            </a:r>
            <a:r>
              <a:rPr i="1" lang="en-US" sz="2400"/>
              <a:t>do cargo ser político</a:t>
            </a:r>
            <a:r>
              <a:rPr lang="en-US" sz="2400"/>
              <a:t>, voltado para, em teoria, o interesse comum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em um passe de mágica, os vícios morais desapareceriam e teríamos apenas indivíduos altruístas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Public Choice</a:t>
            </a:r>
            <a:r>
              <a:rPr lang="en-US" sz="2400"/>
              <a:t> é pioneira nesse sentido: em ambos os casos, os indivíduos são basicamente </a:t>
            </a:r>
            <a:r>
              <a:rPr i="1" lang="en-US" sz="2400"/>
              <a:t>os mesmos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Indivíduo na Análise Constitucional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burocrata e o político também desejam maximizar sua utilidade individual: receber maiores salários, ganhar votos, obter privilégios e imunidades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B&amp;B afirmam que, se eles não conseguem fazer tudo o que querem no âmbito político é por causa das </a:t>
            </a:r>
            <a:r>
              <a:rPr i="1" lang="en-US" sz="2400"/>
              <a:t>regras que não permitem tais atitudes</a:t>
            </a:r>
            <a:r>
              <a:rPr lang="en-US" sz="2400"/>
              <a:t>, e os mecanismos de </a:t>
            </a:r>
            <a:r>
              <a:rPr i="1" lang="en-US" sz="2400"/>
              <a:t>enforcement</a:t>
            </a:r>
            <a:r>
              <a:rPr lang="en-US" sz="2400"/>
              <a:t> a elas associados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Dessa forma, uma boa definição para o paradigma que Buchanan define é: “indivíduos são maximizadores de oportunidades, mas instituições limitam o escopo de suas ações”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Indivíduo na Análise Constitucional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B&amp;B oferecem algumas respostas para justificar o uso do </a:t>
            </a:r>
            <a:r>
              <a:rPr i="1" lang="en-US" sz="2400"/>
              <a:t>homo economicus</a:t>
            </a:r>
            <a:r>
              <a:rPr lang="en-US" sz="2400"/>
              <a:t> em sua análise, mas, a meu ver, uma aparentemente se destaca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diferentes tipos de interações sociais, pessoas que não cooperam com as outras acabam por forçar os demais a serem não-cooperativos também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pessoas em geral são avessas a riscos: o fato de não ter ganho algo é menos custoso mentalmente do que o fato de ter perdido alguma coisa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Assim, em geral as pessoas preferem não colaborar e não serem </a:t>
            </a:r>
            <a:r>
              <a:rPr i="1" lang="en-US" sz="2400"/>
              <a:t>suckers</a:t>
            </a:r>
            <a:r>
              <a:rPr lang="en-US" sz="2400"/>
              <a:t> nos jogos, do que colaborarem e serem passadas para trás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Tempo, Tentação e Futuro Limitado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Nesta parte do texto, B&amp;B esboçam uma resposta à principal pergunta do modelo Hobbesiano: </a:t>
            </a:r>
            <a:r>
              <a:rPr i="1" lang="en-US" sz="2400"/>
              <a:t>por qual motivo os indivíduos aceitariam abrir mão de parte de sua liberdade e entregá-la a outros?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primeira resposta dada por B&amp;B é a de que </a:t>
            </a:r>
            <a:r>
              <a:rPr i="1" lang="en-US" sz="2400"/>
              <a:t>temporality matters</a:t>
            </a:r>
            <a:r>
              <a:rPr lang="en-US" sz="2400"/>
              <a:t>, ou seja, os indivíduos entendem que ações presentes possuem impactos no futuro. Muitos jogos sociais são jogos continuados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mundo onde todos os indivíduos podem tomar todos os tipos de decisão coloca riscos ao bem-estar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Uma das formas de contornar este risco é com </a:t>
            </a:r>
            <a:r>
              <a:rPr i="1" lang="en-US" sz="2400"/>
              <a:t>precommitments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Tempo, Tentação e Futuro Limitado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Precommitments</a:t>
            </a:r>
            <a:r>
              <a:rPr lang="en-US" sz="2400"/>
              <a:t> acontecem quando os indivíduos voluntariamente abandonam certos tipos de atitudes no futuro, sabendo que elas seriam danosas para si e para outros.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problemas coletivos, o indivíduo tem ainda mais incentivo para formular </a:t>
            </a:r>
            <a:r>
              <a:rPr i="1" lang="en-US" sz="2400"/>
              <a:t>precommitments</a:t>
            </a:r>
            <a:r>
              <a:rPr lang="en-US" sz="2400"/>
              <a:t> para o comportamento alheio, pois este é muito mais imprevisível conforme aumenta o número de pessoas interagindo entre si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Além da incerteza, há também o trade-off entre liberdade e regras; enquanto ele é claro na escolha individual, nem sempre ele existe na escolha social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