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</a:t>
            </a:r>
            <a:r>
              <a:rPr lang="en-US"/>
              <a:t>10 - </a:t>
            </a:r>
            <a:r>
              <a:rPr lang="en-US">
                <a:solidFill>
                  <a:srgbClr val="24292E"/>
                </a:solidFill>
              </a:rPr>
              <a:t>Instituições no Ocidente, Jusnaturalismo e Utilitarismo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David Gauthier - Morals by Agreement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dialoga claramente com Hobbes, mas há um ponto de divergência crucial entre os dois: enquanto o segundo adota o estado como solução para o problema de limitação da liberdade individual, Gauthier afirma que o mecanismo da mão invisível não é opressor e pode oferecer uma solução ótima para o dilema social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diferença entre a solução ótima e a sub-ótima está no </a:t>
            </a:r>
            <a:r>
              <a:rPr i="1" lang="en-US" sz="2400"/>
              <a:t>custo de manutenção da ordem</a:t>
            </a:r>
            <a:r>
              <a:rPr lang="en-US" sz="2400"/>
              <a:t>: enquanto Gauthier afirma que a mão invisível pode fazê-lo, em Hobbes é necessária a perpétua vigilância e punição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não responde de imediato como resolver problemas de dilema do prisioneiro, mas ele depois os configura de um modo algo surpreendente: como </a:t>
            </a:r>
            <a:r>
              <a:rPr i="1" lang="en-US" sz="2400"/>
              <a:t>externalidades negativas do mercado</a:t>
            </a:r>
            <a:r>
              <a:rPr lang="en-US" sz="2400"/>
              <a:t>, ou </a:t>
            </a:r>
            <a:r>
              <a:rPr i="1" lang="en-US" sz="2400"/>
              <a:t>market failures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moral, assim, surge como um mecanismo possível para evitar tais falhas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moral seria a solução ideal pois preserva os princípios da não-coerção, a conjugação dos interesses individuais e coletivos e reduzem o incentivo ao </a:t>
            </a:r>
            <a:r>
              <a:rPr i="1" lang="en-US" sz="2400"/>
              <a:t>free ridership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Pelo que vimos nas aulas anteriores, você acredita que outros autores, como Buchanan, colocariam o mercado como uma área livre de regras?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assume a distribuição de capacidades como mais ou menos equilibrada, assim os resultados também seriam justos. O que aconteceria caso retirássemos esse axioma? Gauthier tem alguma menção a respeito da desigualdade ou apenas da dotação inicial não-coercitiva?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Qual a relação entre o estado de natureza de Gauthier, de Hobbes e de Locke no que tange à guerra e paz?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David Gauthier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Filósofo canadense (1932)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Neo-Hobbesiano 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Morals by Agreement</a:t>
            </a:r>
            <a:r>
              <a:rPr lang="en-US" sz="2400"/>
              <a:t> é seu maior livro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Releitura do contrato social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Oferece uma teoria contratualista da moral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Uma das obra contratualistas mais relevante desde Rawls</a:t>
            </a:r>
          </a:p>
        </p:txBody>
      </p:sp>
      <p:pic>
        <p:nvPicPr>
          <p:cNvPr descr="gauthier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074" y="1804425"/>
            <a:ext cx="2816874" cy="29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Publicado em 1986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Estabelece uma teoria </a:t>
            </a:r>
            <a:r>
              <a:rPr i="1" lang="en-US" sz="2400"/>
              <a:t>rational choice</a:t>
            </a:r>
            <a:r>
              <a:rPr lang="en-US" sz="2400"/>
              <a:t> da moral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tese principal do livro é a de que a moral é uma decisão racional a fim de limitar a maximização da utilidade individual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Ele não oferece uma explicação abrangente para a moralidade, apenas uma teoria normativa para justificá-la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 resumo, o objetivo de Gauthier é explicar a teoria moral como uma parte da teoria de escolha racional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começa com um breve esboço da </a:t>
            </a:r>
            <a:r>
              <a:rPr i="1" lang="en-US" sz="2400"/>
              <a:t>social choice</a:t>
            </a:r>
            <a:r>
              <a:rPr lang="en-US" sz="2400"/>
              <a:t>, a escolha social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 seus termos mais simples, a escolha racional é um mecanismo pelo qual um agente, sabendo os custos e benefícios de suas decisões, resolve tomar determinado curso de ação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situação pode também incluir incerteza caso sejam adotados princípios de probabilidade Bayesiana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Em certos casos, um indivíduo pode racionalmente escolher limitar sua ação em princípios morais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Segundo Gauthier, Rawls afirma que os princípios da justiça são princípios de escolha racional: sob o véu de ignorância, quais seriam as melhores decisões a tomar?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também concorda que decisões morais são, antes de mais nada, decisões de escolha racional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Contudo, ele diz que </a:t>
            </a:r>
            <a:r>
              <a:rPr i="1" lang="en-US" sz="2400"/>
              <a:t>a moral é derivada da escolha racional</a:t>
            </a:r>
            <a:r>
              <a:rPr lang="en-US" sz="2400"/>
              <a:t>, e que seria interessante para o indivíduo adotar este tipo de conduta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Importante: Gauthier combina </a:t>
            </a:r>
            <a:r>
              <a:rPr i="1" lang="en-US" sz="2400"/>
              <a:t>subjetivismo</a:t>
            </a:r>
            <a:r>
              <a:rPr lang="en-US" sz="2400"/>
              <a:t> e </a:t>
            </a:r>
            <a:r>
              <a:rPr i="1" lang="en-US" sz="2400"/>
              <a:t>relativismo</a:t>
            </a:r>
            <a:r>
              <a:rPr lang="en-US" sz="2400"/>
              <a:t>, ou seja, valor subjetivo com ausência de ideais de bem comum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Gauthier assume então uma posição hipotética de contrato social, na qual indivíduos racionais voluntariamente concordariam ou não em estabelecer um grupo de normas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“</a:t>
            </a:r>
            <a:r>
              <a:rPr i="1" lang="en-US" sz="2400"/>
              <a:t>Morality free zone</a:t>
            </a:r>
            <a:r>
              <a:rPr lang="en-US" sz="2400"/>
              <a:t>”: um mercado perfeitamente competitivo para teorias morais, “um habitat familiar para os economistas”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Cada pessoa estaria atuando apenas em seu próprio benefício subjetivo, pois no mercado cada produtor e consumidor busca apenas maximizar a utilidade individual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Neste livre mercado de idéias, a moralidade seria desnecessária: cada indivíduo atuaria sozinho, e o bem-estar coletivo é igual à soma do bem-estar dos indivíduos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Contudo, se para maximizar o bem-estar coletivo é necessário restringir a liberdade individual, é preciso um acordo racional que seja vantajoso para todos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“</a:t>
            </a:r>
            <a:r>
              <a:rPr i="1" lang="en-US" sz="2400"/>
              <a:t>Minimax relative concession</a:t>
            </a:r>
            <a:r>
              <a:rPr lang="en-US" sz="2400"/>
              <a:t>”:  a idéia é como o jogo minimax: o ator deseja minimizar a concessão relativa para ter o maior benefício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“</a:t>
            </a:r>
            <a:r>
              <a:rPr i="1" lang="en-US" sz="2400"/>
              <a:t>Constraints maximisers</a:t>
            </a:r>
            <a:r>
              <a:rPr lang="en-US" sz="2400"/>
              <a:t>”: uma pessoa que está disposta a sacrificar parte de seu benefício espera que os outros também o farão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Aqueles que maximizam os contrangimentos conseguem obter ganhos mais imediatos de outros que também seguem a mesma estratégia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Assim, Gauthier afirma que internalizar comportamentos exteriores que restringem a ação individual é uma estratégia totalmente racional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Morals by Agreement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Uma condição para que este acordo seja aceito é a de que o ganhos não sejam de soma-zero, ou seja, o fato de uma pessoa melhorar não causa danos a outra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teoria não abre nenhuma concessão para deveres e obrigações externos à racionalidade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fim, Gauthier afirma que sua teoria da moralidade por acordo é a segunda melhor escolha após a ditadura de cada um; ao induzir ganhos coletivos, ela maximiza o interesse de todos no longo prazo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