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timurkuran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rgbClr val="000000"/>
                </a:solidFill>
              </a:rPr>
              <a:t>Sessão </a:t>
            </a:r>
            <a:r>
              <a:rPr lang="en-US">
                <a:solidFill>
                  <a:srgbClr val="000000"/>
                </a:solidFill>
              </a:rPr>
              <a:t>12 - Instituições no Terceiro Mundo e o Caso Islâmico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Timur Kuran - </a:t>
            </a:r>
            <a:r>
              <a:rPr lang="en-US" sz="2400">
                <a:solidFill>
                  <a:srgbClr val="24292E"/>
                </a:solidFill>
              </a:rPr>
              <a:t>The Puzzle of the Middle East's Economic Underdevelopment e The Economic Impact of Islamism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Economic Impact of Islamism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Para Kuran, a </a:t>
            </a:r>
            <a:r>
              <a:rPr i="1" lang="en-US" sz="2400"/>
              <a:t>Islamic economics</a:t>
            </a:r>
            <a:r>
              <a:rPr lang="en-US" sz="2400"/>
              <a:t> é parte de um projeto holístico e fundamentalista de expansão do Islã para outras esferas que não aquela da moral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idéia de que a economia deveria ser integrada à fé é moderna, estabelecida no século XX por Abul A'la Mawdudi (1903-1979)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Maududi defendia a “shariarização” do Paquistão e defendia que o Islã era “um sistema completo de conduta”, que abarcava toda a vida individual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Sayyd Qutb (1906-1966), no Egito, tinha pensamento similar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Economic Impact of Islamism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Mas enquanto Qutb era desconfiado do mercado, Maududi era em teoria a favor da economia de mercado, contanto que ela se conformasse dentro dos parâmetros da fé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É importante lembrar que o próprio profeta Maomé era comerciante, então a rigor não existe oposição entre o Islã e o capitalismo </a:t>
            </a:r>
            <a:r>
              <a:rPr i="1" lang="en-US" sz="2400"/>
              <a:t>per se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Mawdudi argumentava que na época de ouro do Islã, “todos eram sujeitos às mesmas leis”, e assim a sociedade funcionava bem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Depois dos califas, a sociedade desvirtuou-se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Economic Impact of Islamism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Era necessário, então, resgatá-la: a idéia de Mawdudi era promover um islamismo próximo dos ensinamentos originais de Maomé e restaurar a moralidade da idade de ouro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Esta é uma interpretação romantizada do passado:  não apenas os califas foram criticados por corrupção, como a economia era muito mais rudimentar, logo mais facilmente manejável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Ao implementar uma solução passada para um problema presente, é difícil que o problema atual seja resolvido de modo satisfatório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Economic Impact of Islamism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Ao mesmo tempo, a nova </a:t>
            </a:r>
            <a:r>
              <a:rPr i="1" lang="en-US" sz="2400"/>
              <a:t>Islamic economics</a:t>
            </a:r>
            <a:r>
              <a:rPr lang="en-US" sz="2400"/>
              <a:t> também lança mão de ferramentas modernas: deseja crescimento econômico, busca estabilidade de preços, etc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Assim, os teóricos econômicos buscam implementar as soluções passadas: quando elas não estão presentes, visam justificar atitudes contemporâneas pelos textos sagrados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teoria é fundamentalista no sentido em que tenta apresentar todos os seus pontos como a partir de uma lei imutável, mas na prática ela também serve a propósitos modernos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Economic Impact of Islamism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 desses propósitos é a própria expansão do fundamentalismo muçulmano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 dos grandes motivos da regulamentação do </a:t>
            </a:r>
            <a:r>
              <a:rPr i="1" lang="en-US" sz="2400"/>
              <a:t>zakat</a:t>
            </a:r>
            <a:r>
              <a:rPr lang="en-US" sz="2400"/>
              <a:t> é justamente seu uso para a expansão de escolas religiosas, as </a:t>
            </a:r>
            <a:r>
              <a:rPr i="1" lang="en-US" sz="2400"/>
              <a:t>madrasas</a:t>
            </a:r>
            <a:r>
              <a:rPr lang="en-US" sz="2400"/>
              <a:t>, que passaram assim a ser financiadas com dinheiro que o estado não possuía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Outra razão é a de que bancos islâmicos passaram a ofertar vagas para membros de comunidades religiosas mais extremas, os quais não teriam chances em um mercado competitivo de trabalho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Economic Impact of Islamism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Embora muitos intelectuais e políticos não concordem com a ligação entre a </a:t>
            </a:r>
            <a:r>
              <a:rPr i="1" lang="en-US" sz="2400"/>
              <a:t>Islamic economics</a:t>
            </a:r>
            <a:r>
              <a:rPr lang="en-US" sz="2400"/>
              <a:t> e o islamismo, eles são levados a suavizar suas posições pelo medo de serem criticados ou perderem votos dos eleitores mais devotos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negócio também é claramente ruim para os banqueiros e empresários, mas estes também são levados a manterem este sistema para evitar serem taxados de infiéis e sofrerem boicotes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Assim, </a:t>
            </a:r>
            <a:r>
              <a:rPr i="1" lang="en-US" sz="2400"/>
              <a:t>mesmo que muitos sejam contra tal prática</a:t>
            </a:r>
            <a:r>
              <a:rPr lang="en-US" sz="2400"/>
              <a:t>, ela continua a acontecer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Islamic Banking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Qual é a função do juro?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juro serve para alocar o risco de perda do capital original no tomador do empréstimo e assim incentivar que ele seja prudente no gasto do capital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No islã -- assim como no cristianismo antigo -- o juro/usura é visto como um enorme pecado pois leva ao materialismo e à ganância, além de desviar recursos “produtivos” para “rentistas”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Os bancos islâmicos invertem a lógica: aceitam perder parte do capital em troca de parte dos eventuais lucros na firma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Islamic Banking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Em uma das formas de empréstimo no Islã, o risco é inteiro do investidor, enquanto na outra ambos compartilham o risco de bancarrota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modo mais engenhoso, entretanto, consiste em pagar por um insumo ou bem em nome do cliente e adicionar “taxa de serviço” ao invés de “juro”,  cobrar um preço altíssimo de antemão e dar um desconto no caso de pagamento em dia para compensar um similar juro por atraso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problema é que este mecanismos serve apenas para </a:t>
            </a:r>
            <a:r>
              <a:rPr i="1" lang="en-US" sz="2400"/>
              <a:t>bens</a:t>
            </a:r>
            <a:r>
              <a:rPr lang="en-US" sz="2400"/>
              <a:t>, não podendo ser usado para fluxo de caixa ou financiamento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Islamic Banking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 por quais motivos os bancos islâmicos tiveram que modificar suas práticas? </a:t>
            </a:r>
            <a:r>
              <a:rPr i="1" lang="en-US" sz="2400"/>
              <a:t>Adverse selection </a:t>
            </a:r>
            <a:r>
              <a:rPr lang="en-US" sz="2400"/>
              <a:t>e </a:t>
            </a:r>
            <a:r>
              <a:rPr i="1" lang="en-US" sz="2400"/>
              <a:t>tax avoidance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eles não cobram juros e dividem os riscos, clientes que tendem a dar calote são mais dispostos a procurar bancos islâmicos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Também, como ambos compartilham lucros e perdas, bancos e empreendedores têm incentivos para dar informações erradas e assim ganhar a maior parte do lucro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Juros embutidos foram a única saída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Zakat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zakat é uma contribuição anual, baseada na renda de cada fiel, e é destinada a obras de caridade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Mencionada explicitamente no Alcorão, é um dos 5 pilares da religião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zakat não teve apenas a função de distribuir renda, se é que atingiram esse objetivo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Ele também serviu como expansão para o estado muçulmano ao permitir que o estado levantasse fundos e fornecesse certos bens públicos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Timur Kuran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Economista turco/americano (1954)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Professor de ciência política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Professor de estudos islâmicos em Duke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Livros sobre islamismo e teoria dos jogos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Tem uma ótima conta no Twitter: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https://twitter.com/timurkuran</a:t>
            </a:r>
            <a:r>
              <a:rPr lang="en-US" sz="2400"/>
              <a:t> </a:t>
            </a:r>
          </a:p>
        </p:txBody>
      </p:sp>
      <p:pic>
        <p:nvPicPr>
          <p:cNvPr descr="Kuran 20150727-P7271094.jp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300" y="1665725"/>
            <a:ext cx="2627775" cy="38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Zakat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Estados como a Arábia Saudita e Paquistão expandiram o zakat também para pessoas jurídicas e outros bens, mas a evasão fiscal é significativa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Os fundos do zakat são insuficientes para aliviar a pobreza nestes países, e também são presa fácil da corrupção oficial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Tanto o oferecimento do zakat por um modelo descentralizado quando a distribuição estatal se mostraram problemáticas: em ambos os casos, favoritismo, propinas e corrupção se tornaram comuns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Islamic Morality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Por fim, Kuran comenta sobre o papel da moralidade e os códigos de conduta islâmicos na economia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a visão coletivista é privilegiada na religião, o incentivo individual para lucro é reduzido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idéia de que o esforço individual é valorizado também não aparece, e o ideal de que o as pessoas devam fazer sacrifícios pessoais e colocar a comunidade primeiro é difundido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 efeito, estes valores são próximos ao ideal socialista de que ao abolir a ganância individual, a sociedade naturalmente se tornaria mais justa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Islamic Morality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Em resumo, Kuran mostra que certos aspectos institucionais do Islã não colaboram para o desenvolvimento de uma cultura capitalista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Assim como na Europa ocidental a mudança econômica veio acompanhada de uma mudança no pensamento, esta modernização também é necessária no mundo muçulmano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implementação da </a:t>
            </a:r>
            <a:r>
              <a:rPr i="1" lang="en-US" sz="2400"/>
              <a:t>Islamic economics</a:t>
            </a:r>
            <a:r>
              <a:rPr lang="en-US" sz="2400"/>
              <a:t> acabou por atrapalhar o estabelecimento de práticas modernas de administração e finanças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 isso, a diferença entre ambos deve continuar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ligar o problema da moral coletivista e a afirmação do esforço individual? O Ocidente também foi capaz de fazê-lo? Que tal pensar no livro de Deirdre McCloskey, </a:t>
            </a:r>
            <a:r>
              <a:rPr i="1" lang="en-US" sz="2400"/>
              <a:t>The Bourgeois Virtues</a:t>
            </a:r>
            <a:r>
              <a:rPr lang="en-US" sz="2400"/>
              <a:t>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Puzzle of the Middle East's Economic Underdevelopment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mundo islâmico nem sempre ficou atrás do Ocidente em termos econômicos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Por séculos, o mundo muçulmano manteve certa paridade, ou reduzida distância, com os padrões de vida encontrados na Europa Ocidental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partir do século XIX, entretanto, começa um longo processo de divergência na trajetória econômica destas duas áreas, e o processo se acentua até os dias de hoje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Quais os motivos do subdesenvolvimento econômico do Oriente Médio?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Puzzle of the Middle East's Economic Underdevelopment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tese principal do livro de Kuran é a de que as instituições islâmicas não originaram condições propícias para o florescimento do capitalismo moderno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Embora nem todas as instituições islâmicas fossem derivadas da Sharia -- havia também a “lei do governante” e o costume -- esta regulava fortemente aspectos da vida financeira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 leis, entretanto, não permaneceram estanques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o Islã tem uma estrutura pouco centralizada, interpretações diferentes eram comuns, mas ainda isso não foi suficiente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Puzzle of the Middle East's Economic Underdevelopment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Kuran argumenta que não foi o conservadorismo ou certo fatalismo inerente aos muçulmanos que provocou o distanciamento do Oriente Médio com a Europa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Kuran afirma que ambas as características também eram prevalentes na Europa dos séculos anteriores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questão principal, diz o autor, </a:t>
            </a:r>
            <a:r>
              <a:rPr i="1" lang="en-US" sz="2400"/>
              <a:t>foi a falta de instituições econômicas e comerciais como as européias</a:t>
            </a:r>
            <a:r>
              <a:rPr lang="en-US" sz="2400"/>
              <a:t>, que permitissem a acumulação e giro de capitais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forma tradicional de assistência social, o </a:t>
            </a:r>
            <a:r>
              <a:rPr i="1" lang="en-US" sz="2400"/>
              <a:t>waqf</a:t>
            </a:r>
            <a:r>
              <a:rPr lang="en-US" sz="2400"/>
              <a:t>, também era menos eficiente do que o estado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Puzzle of the Middle East's Economic Underdevelopment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 instituições que foram transplantadas do Ocidente no século XIX, como as cortes de tipo francês no Egito, não modernizaram a região, </a:t>
            </a:r>
            <a:r>
              <a:rPr i="1" lang="en-US" sz="2400"/>
              <a:t>pelo contrário</a:t>
            </a:r>
            <a:r>
              <a:rPr lang="en-US" sz="2400"/>
              <a:t>: algumas foram usadas de modo estratégico por grupos de interesse justamente para </a:t>
            </a:r>
            <a:r>
              <a:rPr i="1" lang="en-US" sz="2400"/>
              <a:t>frear</a:t>
            </a:r>
            <a:r>
              <a:rPr lang="en-US" sz="2400"/>
              <a:t> o avanço das idéias ocidentais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idéia de modernizar a sociedade nem sempre era sinônimo de </a:t>
            </a:r>
            <a:r>
              <a:rPr i="1" lang="en-US" sz="2400"/>
              <a:t>ocidentalizar</a:t>
            </a:r>
            <a:r>
              <a:rPr lang="en-US" sz="2400"/>
              <a:t> a sociedade islâmica; assim, muitas instituições foram adotadas seletivamente a fim de restringir a entrada de outras idéias mais conflitivas com o paradigma cultural prevalente no Oriente Médio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Puzzle of the Middle East's Economic Underdevelopment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 relações diretas com os europeus também eram problemáticas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Uma das vantagens dos comerciantes estrangeiros perante os islâmicos era que aqueles usavam as leis de seus países de origem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Tal vantagem acabou por acentuar os privilégios dos mercadores europeus pois as instituições eram impessoais, promoviam boa proteção ao direito de propriedade, etc.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Os europeus já transitavam para as </a:t>
            </a:r>
            <a:r>
              <a:rPr i="1" lang="en-US" sz="2400"/>
              <a:t>leis impessoais</a:t>
            </a:r>
            <a:r>
              <a:rPr lang="en-US" sz="2400"/>
              <a:t>, enquanto o Oriente Médio ainda não rompera os vínculos menores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Puzzle of the Middle East's Economic Underdevelopment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 minorias religiosas tiveram um papel muito importante na Europa, mas muito menor no mundo muçulmano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os ditames da Sharia pressupõe que muçulmanos vivam de acordo com a lei islâmica, isso acabou por afetar minorias empreendedoras como os armênios e judeus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Já no caso europeu, tais minorias foram melhor incorporadas aos circuitos financeiros locais, ao menos até as duas guerras mundiais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</a:rPr>
              <a:t>The Economic Impact of Islamism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Neste texto, Kuran dá exemplos mais concretos sobre o impacto da islamização das instituições econômicas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exemplo-chave é o do Paquistão no final dos anos 1970, onde um governo conservador expandiu a esfera de influência da religião na economia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juro foi abolido dos empréstimos bancários; o </a:t>
            </a:r>
            <a:r>
              <a:rPr i="1" lang="en-US" sz="2400"/>
              <a:t>zakat</a:t>
            </a:r>
            <a:r>
              <a:rPr lang="en-US" sz="2400"/>
              <a:t>, a contribuição voluntária para caridade, tornou-se compulsória; maiores regulações foram implementadas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mesmo modelo de </a:t>
            </a:r>
            <a:r>
              <a:rPr i="1" lang="en-US" sz="2400"/>
              <a:t>Islamic economics</a:t>
            </a:r>
            <a:r>
              <a:rPr lang="en-US" sz="2400"/>
              <a:t> existe em países como Arábia Saudita, Malásia, Sudão, etc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