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edstringham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rgbClr val="000000"/>
                </a:solidFill>
              </a:rPr>
              <a:t>Sessão </a:t>
            </a:r>
            <a:r>
              <a:rPr lang="en-US">
                <a:solidFill>
                  <a:srgbClr val="000000"/>
                </a:solidFill>
              </a:rPr>
              <a:t>15 - Comércio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Edward Stringham - Extending the Analysis of Spontaneous Market Order to Governance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e Soberania do Consumidor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Stringham nota que vários autores dizem que a governança é diferente e mais justa pois é provida por terceiros que não são necessariamente interessados no resultado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Primeiro, vimos com lobbies e grupos de interesse que isso nem sempre é verdade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Segundo, se há possibilidade de ganhos mútuos, os parceiros têm motivo para proverem governança privada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“Harmonia de interesses” via mercado, como dizia Bastiat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e Empreendedorismo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 governança privada também abre espaço para formas inovadoras e criativas de provisão de bens públicos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Como os consumidores possuem demandas a serem atendidas, em vários casos há competição e inovação entre provedores para melhor atender as necessidades locais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 isso, o tradicional mecanismo de mercado -- tentativa e erro -- também funciona normalmente para </a:t>
            </a:r>
            <a:r>
              <a:rPr i="1" lang="en-US" sz="2400"/>
              <a:t>club goods</a:t>
            </a:r>
            <a:r>
              <a:rPr lang="en-US" sz="2400"/>
              <a:t> e governança privada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e Empreendedorismo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Um bom exemplo de governança privada são os sites de leilão da internet, como eBay, Amazon e o SilkRoad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 fim de proteger consumidores de eventuais golpes, estas empresas buscam novos mecanismos para aumentar a confiança entre as partes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Enquanto o eBay criou um sistema de ranking onde consumidores passados descrevem suas experiências, o SilkRoad mantinha o dinheiro da transação até a entrega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e Empreendedorismo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Tanto o eBay como o SilkRoad estão resolvendo, de modo privado, o clássico problema de assimetria de informação descrito por Akerlof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Contudo, ao invés de justificarem a existência do estado como mediador de conflitos, os sites buscaram seus próprios meios para resolver controvérsias e fornecer informação crível a ambas as partes do negócio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relacionar a “governança privada” de Stringham com os outros autores que vimos no curso?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Stringham argumenta que a regulação privada funciona bem e não é necessário que o estado intervenha para que normas sejam seguidas. Mas será que o mesmo poderia ser dito caso o estado não estivesse lá? As normas funcionam sem o estado ou </a:t>
            </a:r>
            <a:r>
              <a:rPr i="1" lang="en-US" sz="2400"/>
              <a:t>à sombra do estado</a:t>
            </a:r>
            <a:r>
              <a:rPr lang="en-US" sz="240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Edward Stringham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Economista americano, PhD GMU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Orientando de Peter Boettke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Ligado ao Mises Institute USA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Interessado por anarquia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Autor de </a:t>
            </a:r>
            <a:r>
              <a:rPr i="1" lang="en-US" sz="2400"/>
              <a:t>Private Governance</a:t>
            </a:r>
            <a:r>
              <a:rPr lang="en-US" sz="2400"/>
              <a:t> (OUP)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Interessado por governança do mercado financeiro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Twitter: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https://twitter.com/edstringham</a:t>
            </a:r>
            <a:r>
              <a:rPr lang="en-US" sz="2400"/>
              <a:t> </a:t>
            </a:r>
          </a:p>
        </p:txBody>
      </p:sp>
      <p:pic>
        <p:nvPicPr>
          <p:cNvPr descr="Stringham.jp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075" y="1665725"/>
            <a:ext cx="2119725" cy="28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Contexto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já vimos diversas vezes, há uma ligeira (espero que também amigável!) discussão entre contratualistas e jusnaturalistas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Mas há outra discussão interessante nos liberais, derivada desta primeira: é possível encontrar ordem sem contrato? Como construir governança sem governo? Como atores privados podem eles mesmos criar regras e fazê-las cumprir mesmo sem uma autoridade terceira?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Privada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Economistas austríacos como Menger, Böhm-Bawek, Mises e Hayek todos acreditam como mercado como forma eficiente de alocação de recursos em diversas áreas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Contudo, estes autores também davam ao estado um papel fundamental na ordem de mercado: caberia ao estado manter a propriedade privada e fazer cumprir os contratos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Mises: “estado é uma necessidade absoluta”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Hayek: “ordens planejadas são necessárias”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Privada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Stringham argumenta que em vários casos as regras de mercados foram feitas e mantidas pelo próprio mercado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bolsas de valores dão ótimos exemplos: em Amsterdam, Londres e Nova York, grupos privados se encarregaram de estipular normas de conduta e colocá-las em prática mesmo sem (ou à revelia do) estado local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Ao contrário dos primeiros austríacos, Stringham diz que hoje vários deles levam a sério a idéia de gov. privada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Club Goods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Nos anos 1950, a economia trabalha com dois tipos muito claros de bens: bens públicos e bens privados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Bens públicos são aqueles de consumo não-rival e não-excludente. Ex:  segurança pública, luz de farol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Bens privados são o oposto, com consumo rival e excludentes. São todos os bens que compramos no supermercado, por exemplo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Buchanan, em 1965, cria uma nova categoria: </a:t>
            </a:r>
            <a:r>
              <a:rPr i="1" lang="en-US" sz="2400"/>
              <a:t>club goods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Club Goods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Club goods</a:t>
            </a:r>
            <a:r>
              <a:rPr lang="en-US" sz="2400"/>
              <a:t> são aqueles que podem ser usufruídos por várias pessoas ao mesmo tempo, mas que possui um mecanismo de exclusão. Ex: peça de teatro, transmissão de TV por satélite, piscinas de prédio, etc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Pode-se ampliar a teoria dos </a:t>
            </a:r>
            <a:r>
              <a:rPr i="1" lang="en-US" sz="2400"/>
              <a:t>club goods</a:t>
            </a:r>
            <a:r>
              <a:rPr lang="en-US" sz="2400"/>
              <a:t> e entender </a:t>
            </a:r>
            <a:r>
              <a:rPr i="1" lang="en-US" sz="2400"/>
              <a:t>ambos</a:t>
            </a:r>
            <a:r>
              <a:rPr lang="en-US" sz="2400"/>
              <a:t> bens privados e públicos como casos particulares de </a:t>
            </a:r>
            <a:r>
              <a:rPr i="1" lang="en-US" sz="2400"/>
              <a:t>club goods</a:t>
            </a:r>
            <a:r>
              <a:rPr lang="en-US" sz="2400"/>
              <a:t>: bens privados o consumo é 1 (exclusão de todos), públicos é um clube com exclusão de poucos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e </a:t>
            </a:r>
            <a:r>
              <a:rPr b="1" lang="en-US" sz="3600"/>
              <a:t>Club Goods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Clubes podem ter tamanhos diversos (de associações de bairro a organizações multinacionais como escoteiros), e um indivíduo faz parte de muitos grupos ao mesmo tempo de maneira “policêntrica”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 governança pode ser entendida nesta mesma chave: é um clube onde os atores podem excluir aqueles que não seguem as regras. Exemplos: segurança privada em shoppings, gangues, órgãos de classe, 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Governança e Soberania do Consumidor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Como os clubes são fornecidos de maneira privada, há incentivos para que eles levem </a:t>
            </a:r>
            <a:r>
              <a:rPr i="1" lang="en-US" sz="2400"/>
              <a:t>o consumidor em consideração</a:t>
            </a:r>
            <a:r>
              <a:rPr lang="en-US" sz="2400"/>
              <a:t>. O modo de organização voluntário leva os provedores a criarem regras razoáveis, que sejam aceitas por um bom número de pessoas, para que estas juntem-se a seu clube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Assim, abre-se o caminho para análise econômica da governança com ferramentes da PC, Ostroms, Austríacos, 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