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edstringham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rgbClr val="000000"/>
                </a:solidFill>
              </a:rPr>
              <a:t>Sessão </a:t>
            </a:r>
            <a:r>
              <a:rPr lang="en-US">
                <a:solidFill>
                  <a:srgbClr val="000000"/>
                </a:solidFill>
              </a:rPr>
              <a:t>16 - Comércio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Edward Stringham - Securities Trading in the 17th-century Amsterdam 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The Alternative of Private Regulation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Londres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AIM possui menos regras do que a bolsa formal, o que atrai empresas não só do Reino Unido mas também de outros países do mundo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Por ser mais ágil, ele é favorável a empresas menores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Segundo Stringham, o número de IPOs -- lançamento de ações -- é bastante alto, mas ainda assim o número de golpes e falências é similar aos da bolsa convencional, o que mostra o sucesso da regulação privada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Londres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controle das empresas que devem entrar no AIM é feito pelos </a:t>
            </a:r>
            <a:r>
              <a:rPr i="1" lang="en-US" sz="2400"/>
              <a:t>nominated advisers</a:t>
            </a:r>
            <a:r>
              <a:rPr lang="en-US" sz="2400"/>
              <a:t>, </a:t>
            </a:r>
            <a:r>
              <a:rPr i="1" lang="en-US" sz="2400"/>
              <a:t>nomads</a:t>
            </a:r>
            <a:r>
              <a:rPr lang="en-US" sz="2400"/>
              <a:t>, em geral bancos de investimento ou corretoras especializadas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processo de admissão em geral é mais rápido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Nomads</a:t>
            </a:r>
            <a:r>
              <a:rPr lang="en-US" sz="2400"/>
              <a:t> têm incentivos para fornecer informações precisas acerca do preço de mercado das empresas: é sua reputação que está em jogo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Clientes punem </a:t>
            </a:r>
            <a:r>
              <a:rPr i="1" lang="en-US" sz="2400"/>
              <a:t>nomads</a:t>
            </a:r>
            <a:r>
              <a:rPr lang="en-US" sz="2400"/>
              <a:t> que não são criteriosos o suficiente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Londres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escolha dos </a:t>
            </a:r>
            <a:r>
              <a:rPr i="1" lang="en-US" sz="2400"/>
              <a:t>nomads</a:t>
            </a:r>
            <a:r>
              <a:rPr lang="en-US" sz="2400"/>
              <a:t> é feita pelas firmas, não pela bolsa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Contudo, tanto a bolsa quanto os clientes precisam aprovar os reguladores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Assim, há incentivos para que os </a:t>
            </a:r>
            <a:r>
              <a:rPr i="1" lang="en-US" sz="2400"/>
              <a:t>nomads</a:t>
            </a:r>
            <a:r>
              <a:rPr lang="en-US" sz="2400"/>
              <a:t> forneçam bons serviços e possam se destacar da concorrência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Há um mecanismo de saída para os </a:t>
            </a:r>
            <a:r>
              <a:rPr i="1" lang="en-US" sz="2400"/>
              <a:t>nomads</a:t>
            </a:r>
            <a:r>
              <a:rPr lang="en-US" sz="2400"/>
              <a:t> que não cumprem bem seu papel: a bolsa pode expulsá-los por má conduta ou os investidores podem se recusar a negociar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Londres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Nomads</a:t>
            </a:r>
            <a:r>
              <a:rPr lang="en-US" sz="2400"/>
              <a:t> em geral são empresas de renome em outras áreas do mercado financeiro ou administrativo, assim, o incentivo para prover informação de qualidade é consistente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competição entre os </a:t>
            </a:r>
            <a:r>
              <a:rPr i="1" lang="en-US" sz="2400"/>
              <a:t>nomads</a:t>
            </a:r>
            <a:r>
              <a:rPr lang="en-US" sz="2400"/>
              <a:t> também reduziu os custos de operação dos IPOs, o que torna não só o mercado mais eficiente, mas também aumenta o comércio da bolsa como um todo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competição causa uma “race to the top”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Qual a diferença entre os clubes discutidos nos exemplos e estados?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Quais seriam as condições necessárias (ou suficientes) para a existência de governança privada?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estender a análise da governança privada nas bolsas de valores para situações do terceiro mundo?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Edward Stringham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 americano, PhD GMU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Orientando de Peter Boettke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Ligado ao Mises Institute USA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Interessado por anarquia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Autor de </a:t>
            </a:r>
            <a:r>
              <a:rPr i="1" lang="en-US" sz="2400"/>
              <a:t>Private Governance</a:t>
            </a:r>
            <a:r>
              <a:rPr lang="en-US" sz="2400"/>
              <a:t> (OUP)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Interessado por governança do mercado financeiro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Twitter: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https://twitter.com/edstringham</a:t>
            </a:r>
            <a:r>
              <a:rPr lang="en-US" sz="2400"/>
              <a:t> </a:t>
            </a:r>
          </a:p>
        </p:txBody>
      </p:sp>
      <p:pic>
        <p:nvPicPr>
          <p:cNvPr descr="Stringham.jp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075" y="1665725"/>
            <a:ext cx="2119725" cy="28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Contexto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Stringham segue uma linha próxima à de Peter Leeson e Arthur Grief e argumenta que comunidades auto-interessadas podem firmar seus contratos de modo efetivo baseando-se em mecanismos de reputação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Tais autores discutem a possibilidade de </a:t>
            </a:r>
            <a:r>
              <a:rPr i="1" lang="en-US" sz="2400"/>
              <a:t>governança sem governo</a:t>
            </a:r>
            <a:r>
              <a:rPr lang="en-US" sz="2400"/>
              <a:t>, quando entes privados regulam-se por si mesmos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casos desta sessão são os da bolsa de Amsterdam e da de Londres, as mais antigas do mundo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Amsterdam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Stringham começa o texto discutindo uma afirmação clássica: mercados sem regras não funcionam corretamente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Boa parte do pensamento liberal argumenta que, dada a prevalência do dilema do prisioneiro na vida social, apenas o contrato social pode estabelecer um mecanismo crível de punição para aqueles que não desejam cooperar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Stringham argumenta que a criação e </a:t>
            </a:r>
            <a:r>
              <a:rPr i="1" lang="en-US" sz="2400"/>
              <a:t>enforcement</a:t>
            </a:r>
            <a:r>
              <a:rPr lang="en-US" sz="2400"/>
              <a:t> de regras também é possível em acordos voluntários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Amsterdam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bolsa de Amsterdam é o estudo de caso do autor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Segundo Stringham, os mecanismos que induziam os </a:t>
            </a:r>
            <a:r>
              <a:rPr i="1" lang="en-US" sz="2400"/>
              <a:t>traders</a:t>
            </a:r>
            <a:r>
              <a:rPr lang="en-US" sz="2400"/>
              <a:t> a seguirem as normas na bolsa eram </a:t>
            </a:r>
            <a:r>
              <a:rPr i="1" lang="en-US" sz="2400"/>
              <a:t>a expectativa de repetição das interações</a:t>
            </a:r>
            <a:r>
              <a:rPr lang="en-US" sz="2400"/>
              <a:t> e, com isso, </a:t>
            </a:r>
            <a:r>
              <a:rPr i="1" lang="en-US" sz="2400"/>
              <a:t>a necessidade de se estabelecer uma boa reputação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favor de seu argumento, Stringham afirma que boa parte dos negócios na bolsa era feita de maneira clandestina, ou seja, sem interferência possível do governo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Amsterdam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Gordon Tullock já afirmava que embora dilemas do prisioneiros fossem muito comuns na sociedade, era possível que grupos conseguissem escapar do dilema por outro meios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primeiro dos meios era o pertencimento a pequenos grupos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Grupos menores conseguem manter ordem através de sistemas de responsabilidade coletiva, onde as próprias comunidades identificam os </a:t>
            </a:r>
            <a:r>
              <a:rPr i="1" lang="en-US" sz="2400"/>
              <a:t>defectors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Amsterdam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No caso da bolsa de Amsterdam um mecanismos similar fez com que as regras fossem respeitadas: </a:t>
            </a:r>
            <a:r>
              <a:rPr i="1" lang="en-US" sz="2400"/>
              <a:t>a reputação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No final dos anos 1600, a Companhia das Índias Orientais e das Índias Ocidentais movimentaram muito capital no mercado holandês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Vários instrumentos novos (e ilegais) foram criados à época para expandir os negócios em torno destas duas empresas: opções, derivativos de longo prazo, venda à descoberto, etc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Amsterdam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estes produtos financeiros não eram reconhecidos pelo governo, a reputação dos </a:t>
            </a:r>
            <a:r>
              <a:rPr i="1" lang="en-US" sz="2400"/>
              <a:t>brokers</a:t>
            </a:r>
            <a:r>
              <a:rPr lang="en-US" sz="2400"/>
              <a:t> era a melhor informação disponível aos compradores e vendedores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Embora os judeus fossem muitos no mercado, Stringham argumenta que os laços étnicos não seriam suficientes para coordenar a ação dos operadores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Entrantes precisavam construir sua reputação antes de negociar, e a competitividade incentivava boas práticas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Bolsa de Londres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Mecanismo similar também existe na bolsa de Londres, em especial no </a:t>
            </a:r>
            <a:r>
              <a:rPr i="1" lang="en-US" sz="2400"/>
              <a:t>Alternative Investment Market</a:t>
            </a:r>
            <a:r>
              <a:rPr lang="en-US" sz="2400"/>
              <a:t>, que é controlado basicamente por regulação privada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Por muitos anos as bolsas de valores foram reguladas sem interferência do governo, com os próprios participantes do mercado decidindo e implementando as regras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primeira bolsa formal do mundo é a de Londres, e em 1995 ela abre o AIM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