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witter.com/davidskarbek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rgbClr val="000000"/>
                </a:solidFill>
              </a:rPr>
              <a:t>Sessão </a:t>
            </a:r>
            <a:r>
              <a:rPr lang="en-US">
                <a:solidFill>
                  <a:srgbClr val="000000"/>
                </a:solidFill>
              </a:rPr>
              <a:t>17 - Organizações Ilegais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David Skarbek e Danilo Freire - Prison Gangs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Código dos Presos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primeira causa tem a ver com o forte aumento da população carcerária americana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número de prisões cresceu de 5 em 1950 para 33 em 2012, e a transmissão das normas, sempre dada pessoalmente, fica mais difícil em um ambiente com muitas pessoas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Além disso, como vimos em outros textos, normas funcionam melhor em grupos pequenos, pois em grupos maiores há mais incentivos para não cooperar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Código dos Presos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 grupos nos quais os indivíduos têm apenas informação imperfeita sobre os outros, é mais difícil manter o sistema de responsabilidade comunal e a estratégia de “ser um bom preso” não é mais tão interessante pois o ganho pode ser maior ao não colaborar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Contudo, a demanda por segurança aumentou consideravelmente e as gangues surgiram para solucionar o problema derivado do declínio do código dos presos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Gangues de Rua e de Prisão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Este é um dos argumentos mais interessantes de Skarbek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 o aumento do encarceramento, cresce a chance de que um criminoso seja pego durante a sua trajetória à margem da lei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as cadeias são hoje ambientes mais violentos e com maior diversidade étnica/nacional do que antes, há poucas redes prévias de amizade que possam ser úteis nos presídios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Vale a pena então contratar “um seguro” de antemão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Gangues de Rua e de Prisão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Este seguro consiste em solicitar formalmente filiação, ou ao menos algum tipo de associação, com as gangues prisionais </a:t>
            </a:r>
            <a:r>
              <a:rPr i="1" lang="en-US" sz="2400"/>
              <a:t>mesmo antes</a:t>
            </a:r>
            <a:r>
              <a:rPr lang="en-US" sz="2400"/>
              <a:t> de se entrar na prisão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a chance de ser preso é maior, o benefício de se afiliar a uma gangue passa a ter efeito imediato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Geralmente, esta ligação consiste em fazer contribuições financeiras ou realizar favores para a gangue nas ruas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que acontece caso muitos criminosos sigam este modelo?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Gangues de Rua e de Prisão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gangue consegue projetar seu poder </a:t>
            </a:r>
            <a:r>
              <a:rPr i="1" lang="en-US" sz="2400"/>
              <a:t>para fora</a:t>
            </a:r>
            <a:r>
              <a:rPr lang="en-US" sz="2400"/>
              <a:t> da prisão, e começa a controlar</a:t>
            </a:r>
            <a:r>
              <a:rPr i="1" lang="en-US" sz="2400"/>
              <a:t>, de dentro do presídio</a:t>
            </a:r>
            <a:r>
              <a:rPr lang="en-US" sz="2400"/>
              <a:t>, as ações que acontecem fora dele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 efeito, muitas gangues da prisão hoje controlam o tráfico de drogas nas ruas, como é o caso das gangues americanas, do PCC de SP, do CV do RJ, entre outras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gangues são um exemplo de </a:t>
            </a:r>
            <a:r>
              <a:rPr i="1" lang="en-US" sz="2400"/>
              <a:t>stationary bandit</a:t>
            </a:r>
            <a:r>
              <a:rPr lang="en-US" sz="2400"/>
              <a:t>, em sentido do Mancur Olson, e fornecem bens públicos privadamente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Gangues de Prisão pelo Mundo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problema das gangues não é restrito a alguns países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 América Latina, como as instituições estatais são ineficientes, as gangues tendem a prover boa parte dos bens públicos nas cadeias: comida, regulação do horário de visitas, segurança física, direitos de propriedade, etc. Em casos extremos, como o da Bolívia, gangues fornecem até o patrulhamento dos próprios presos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Gangues de Prisão pelo Mundo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 Escandinávia acontece o oposto: como o estado tem presença forte nos presídios, as gangues possuem pouco poder e baixa capacidade de articulação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Embora elas ainda cometam alguns crimes nas prisões suecas, o número é bastante baixo se comparado aos de outros países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Os EUA ocupam uma posição relativamente intermediária entre ambos os casos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Faz sentido entender o caso das gangues prisionais em uma chave de </a:t>
            </a:r>
            <a:r>
              <a:rPr i="1" lang="en-US" sz="2400"/>
              <a:t>self-enforcement</a:t>
            </a:r>
            <a:r>
              <a:rPr lang="en-US" sz="2400"/>
              <a:t>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Qual é o papel do estado neste tema? É simplesmente o de omissão? Ou há ligações não-exploradas entre ambos os setores legais e ilegais?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David Skarbek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Economista americano, PhD GMU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Orientando de Peter Boettke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Professor do King’s College London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Public Choice Keynote Speaker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APSA Award - Best book political econ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dos autores mais citados em pesquisa sobre prisões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http://twitter.com/davidskarbek</a:t>
            </a:r>
            <a:r>
              <a:rPr lang="en-US" sz="2400"/>
              <a:t> </a:t>
            </a:r>
          </a:p>
        </p:txBody>
      </p:sp>
      <p:pic>
        <p:nvPicPr>
          <p:cNvPr descr="e4ef4c3479e8b0bdedec64f213d0062a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9800" y="1787649"/>
            <a:ext cx="2667000" cy="27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Prison Gangs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As gangues prisionais mudaram a dinâmica dos presídios americanos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Até os anos 1950, não havia gangues de prisão nos EUA, mas já em 1970 elas controlavam boa parte das prisões nacionais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Gangues são responsáveis pela maioria dos crimes na cadeia, como contrabando, estupros, mortes, etc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Contudo, embora violentas e numerosas, as gangues fornecem </a:t>
            </a:r>
            <a:r>
              <a:rPr i="1" lang="en-US" sz="2400"/>
              <a:t>ordem social</a:t>
            </a:r>
            <a:r>
              <a:rPr lang="en-US" sz="2400"/>
              <a:t> às cadeias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Prison Gangs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Gangues oferecem bens públicos por meios privados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Garantia de propriedade privada é o primeiro bem público: em um ambiente onde a posse de todos os bens é incerta, gangues atuam como mediadoras de conflitos e como último recurso no uso da força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Gangues também organizam atividades lucrativas nas prisões, como o comércio de drogas, visitas,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Prison Gangs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Embora bastante associadas aos EUA, gangues prisionais são comuns em outras partes do mundo, como América Latina, Ásia e Europa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Embora o tema tenha ganhado relevância nos últimos anos, o estudo de gangues prisionais ainda é bastante escasso na economia e na ciência política, com poucos autores dando devida atenção a este problema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Skarbek usa escolha racional como ferramenta metodológica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Como as Gangues Operam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 mídia por vezes mostra gangues como organizações divididas por raça, e é o racismo a principal força motora por detrás do surgimento destes grupos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texto argumenta que, na verdade, o papel das gangues é sobretudo comercial: elas existem para facilitar trocar em um ambiente com pouca segurança interpessoal e jurídica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Gangues são parte da literatura de </a:t>
            </a:r>
            <a:r>
              <a:rPr i="1" lang="en-US" sz="2400"/>
              <a:t>self-enforcement</a:t>
            </a:r>
            <a:r>
              <a:rPr lang="en-US" sz="2400"/>
              <a:t>, como grupos piratas, comunidades pobres, investidores, 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Sistema de Responsabilidade Comunal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 dos mecanismos mais eficientes para controlar o comportamento dos membros das gangues é o sistema de responsabilidade comunal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Caso um indivíduo X de um grupo A cometa um crime contra o grupo B, todo o grupo A será punido por B a menos que X seja identificado. Com isso, resolve-se o problema de conhecimento local e informação imperfeita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Tatuagens e outros símbolos identificam os grupos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Sistema de Responsabilidade Comunal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Algumas gangues possuem indivíduos especializados em punir aqueles que descumprem ordens ou ofendem inimigos sem motivo aparente. No PCC de SP, há um grupo chamado de </a:t>
            </a:r>
            <a:r>
              <a:rPr i="1" lang="en-US" sz="2400"/>
              <a:t>disciplinas</a:t>
            </a:r>
            <a:r>
              <a:rPr lang="en-US" sz="2400"/>
              <a:t> criado justamente para resolver este problema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Como os custos de monitoramento são baixos e a punição é crível, os grupos A e B podem fazer trocas entre si pois há menos risco das disputas tornarem-se dilemas do prisioneiro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Dada a escassez de recursos, este sistema é necessário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O Código dos Presos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Até os anos 1950, as prisões americanas eram governadas de acordo com um conjunto de normas informais chamadas de </a:t>
            </a:r>
            <a:r>
              <a:rPr i="1" lang="en-US" sz="2400"/>
              <a:t>convict code</a:t>
            </a:r>
            <a:r>
              <a:rPr lang="en-US" sz="2400"/>
              <a:t>, ou o código dos presidiários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 código contém 5 grupos de normas: não mexa nos assuntos dos outros; não brigue; não explore os demais; seja forte; não confie na administração penitenciária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Nos últimos anos, o </a:t>
            </a:r>
            <a:r>
              <a:rPr i="1" lang="en-US" sz="2400"/>
              <a:t>convict code</a:t>
            </a:r>
            <a:r>
              <a:rPr lang="en-US" sz="2400"/>
              <a:t> perdeu seu papel preponderante nos assuntos dos presos. Por qual motivo?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