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4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b="1" i="0" lang="en-US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O Desenho das Instituições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Mancur Olson - 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Ainda com a extração de renda monopolista, Olson afirma que usar a metáfora do “estado como extração de recursos” é falsa, pois diminui a diferença da segurança como bem público se comparada à anarquia (hobbesiana)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ainda assim, súditos que vivem em uma autocracia ainda pagam altos impostos, estão sujeitos a terem suas posses expropriadas, etc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garantir o lucro no longo prazo?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 problema, o lucro monopolista do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não tende a ocorrer em democracias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 dos motivos é que em uma democracia com dois partidos o governante precisa convencer o eleitor mediano (50%+1) para votar em sua plataforma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Este, em geral, é avesso ao aumento da carga de impostos, assim o governante democrático tem menos lucros do que o ponto ótimo do monopolista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aumento de renda via mercado também é maior nas democracias, o que reduz ainda mais o incentivo do governante aumentar a riqueza por via de extração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democracia, entretanto, não irá distribuir esta renda adicional igualmente entre todos os cidadãos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Lobistas, os quais investem pesadamente em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rent-seeking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tendem a ter lucros proporcionalmente maiores. Mas ainda assim há mais redistribuição do que em ditadura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como mudar o comportamento de um ditador para que ele se torne menos opressor contra o povo?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 boa resposta está nos horizontes para cooperação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o governante absoluto imagina que seu tempo de governo será curto, provavelmente por problemas de sucessão, ele ou ela terá incentivos para extrair o maior montante de renda possível. O oposto é verdadeiro: se o horizonte é longo, é racional ser comedido na taxação dos indivíduos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Explicar a origem do estado é tarefa mais fácil do que a transição de ditadura para democracia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basta vontade popular para que um governante autoritário abandone o posto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dito pelo próprio Olson anteriormente, há enormes problemas de ação coletiva em populações diversas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resposta está então na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ausência de condições para o surgimento do governo autoritário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resposta de Olson está na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divisão de poder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se há fragmentação do poder em diversos centros, há pouca tendência do governo torna-se autoritário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 suma, é o argumento clássico que se encontra desde Montesquieu, no qual a divisão do poder é o principal mecanismo de sustentação da democracia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há uma série de “mini-déspotas” locais, a melhor solução é uma trégua entre eles (contrato hobbesiano de 2o grau?)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 fim, Olson ressalta a correlação entre democracia e desenvolvimento econômico: países livres são, em média, mais ricos do que os autoritários, e assim cria-se mais incentivos para que os governantes sigam as normas e não maximizem diretamente seus ganhos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 lição pode servir para diversos países em transição, pois à época muito se debatia a viabilidade do regime democrático nas antigas repúblicas socialistas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Outro interessante ponto de Olson é a ligação entre riqueza material e democracia. Ela é bastante clara na literatura, mas o eixo de causalidade ainda é controverso para vários autores. É a democracia que causa crescimento econômico, ou crescimento que gera excedente e possibilita o cidadão a exigir mais direitos?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evitar a tirania da maioria dentro da teoria esboçada por Olson?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Mancur Olson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Economista americano (1932-1998)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Logic of Collective Action 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(1965)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Extremamente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influente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Muito citado por autores da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choice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Também importante por seu trabalho como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policy-maker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Center for Institutional Reform in the Informal Sector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ncur_Olson.jp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9450" y="752700"/>
            <a:ext cx="2734550" cy="28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publicou este texto na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American Political Science Review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em 1993, após um tempo de reflexão sobre seu trabalho no think tank que estudava países em transição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artigo tem como fio condutor as duas maiores perguntas teóricas da ciência política moderna: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surgem os estados?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uma ditadura dá lugar a uma democracia?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Nenhuma sociedade funciona bem caso esteja em estado hobbesiano. Este é o primeiro pressuposto de Olson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competição anárquica, segundo o autor, leva ao estado de natureza que já descrevemos diversas vezes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qual seria então a saída? O contrato?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então discute o quão válida seria a saída contratualista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Enquanto ele pode funcionar bem nas sociedades pequenas, nas grandes ele parece inviável. Por qual motivo?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 acordos auto-regulados, segundo Olson, só funcionam em comunidades menores pois os benefícios são maiores do que os custos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Já em sociedades diversas, cada indivíduo sacrifica muito de sua liberdade para ter benefícios pequenos, e ele/ela poderia facilmente adotar estratégias de dilema do prisioneiro e prejudicar seus vizinhos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Assim, Olson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acredita que o estado nasce pela vontade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então traça sua mais famosa distinção teórica: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 versus stationary bandit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bandidos que saqueiam comunidades aleatoriamente, indo de uma para a outra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aqueles que se instalam em uma comunidade e dela extraem renda permanente, como um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warlord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Seriam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 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melhores do que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Olson,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melhores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têm interesse em estimular o crescimento da economia local no longo prazo pois assim seu patrimônio total aumentaria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Já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 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acabam por dar incentivos contrários à população: sabendo que sua renda será em breve apropriada pelos saqueadores, um indivíduo racional não teria incentivo para produzir acima da subsistência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 troca de rendas maiores, 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tem interesse em proteger a população dos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pois assim ele também garante seu lucro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isso, está eliminado o estado de anarquia hobbesiano, não via contrato, mas via dominação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Curiosamente, Olson chama isso de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invisible hand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racionalmente, um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é levado a prover bens públicos para os indivíduos em seus domínios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entende que é possível conciliar o interesse do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 o da população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se fosse este o caso, por que algumas ditaduras extraem quantidades enormes de renda da população?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qual motivo alguns líderes vivem em palácios e gastam em projetos inúteis?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chave é que ditadores querem renda em troca de serviço de proteção…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renda monopolista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