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i="0" lang="en-US" sz="368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680"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b="1" lang="en-US" sz="3680"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-US" sz="368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Instituições no Ocidente, Jusnaturalismo e Utilitarismo </a:t>
            </a:r>
            <a:endParaRPr b="1" sz="368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Harold Berman - 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Conceito de Lei Secular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Revolução Papal trouxe, como vimos, um nova autonomia para o direito eclesiástico, a sistematização do direito canônico e a consolidação de uma esfera autônoma para as leis da igreja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lei secular, entretanto, continuava dispersa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Aos poucos, a lei secular passou a emular certos aspectos do direito canônico, mais desenvolvido à época, uma vez que ela também era vista como derivada, ainda que de modo imperfeito, do direito natural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Conceito de Lei Secular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lei secular continuava a ser mais ligada aos usos e costumes do que a uma doutrina racionalista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conceito de lei natural que surgiu nos séculos 11 e 12 ainda era um tanto fragmentado e reflete uma tentativa de explicar as ordens espontâneas que ditavam os costumes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Berman então lança uma tese inovadora, e polêmica, na qual afirma que o nascimento da ciência política se dá não em uma trajetória que vai de Platão a Maquiavel, mas por disputas derivadas da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of Salisbury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Monge inglês (1120-1180)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Um dos primeiros estudantes da U. de Paris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Pouco versado em autores gregos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Um dos melhores latinistas de seu tempo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Pioneiro no utilitarismo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Famoso por seu </a:t>
            </a:r>
            <a:r>
              <a:rPr i="1" lang="en-US" sz="21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 (1159)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John_of_Salisbury_1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225" y="1417625"/>
            <a:ext cx="2516175" cy="3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primeiro livro de ciência política escrito na Idade Média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Tentativa de sistematizar as conflitantes tendências políticas e jurídicas da época em um tratado que pudesse ser aplicado em situações práticas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contrário da clássica divisão aristotélica das formas de governo (de um, poucos e muitos), na qual as formas são mutuamente excludentes, John via um arranjo na qual as três formas poderiam conviver ao mesmo tempo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Eclético na combinação do direito natural, pensamento aristotélico, estóico e bíblico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dos pontos mais destacados do livro é sua capacidade de trazer diferentes pontos de vista por meio de generalizações abstratas de características comuns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exemplo,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princeps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significava tanto o imperador romano como, posteriormente, os imperadores do império dos francos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John então empregou a palavra apenas como “governante de uma entidade pública”, o que transformava características distintas em variações de um mesmo grupo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Berman afirma que os motivos pelos quais John of Salisbury é o pai fundador da ciência política é por sua distinção entre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governo pela lei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governo pela força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por sua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teoria orgânica da ordem política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paradoxo se dá pela idéia de que um tirano pode governar, se for escolhido por Deus, mas a injustiça de suas leis contradiz a idéia de direito natural divino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era natural aos governantes passarem o poder para seu filho mais velho; os problema de sucessão eram muitos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John propõe que a igreja atue como mediadora de conflitos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John of Salisbury também é pioneiro ao afirmar a idéia, depois presente em vários autores, famosamente em Hobbes, de que o corpo político é único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rei seria a cabeça, o senado o coração, os juízes os olhos, os soldados as mãos,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metáfora explica que a ordem política é natural ao homem, que o governo não seria necessariamente imposto por contrato ou pela força, mas por uma certa “ordem natural das coisas”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Estado de Direito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que o estado secular e a igreja teriam domínios separados traz em si o germe do conceito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Rechsstaat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 estado de direito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Implícito estava o pensamento de que tanto o poder secular quanto o eclesiástico deveriam se coordenar por leis e, também, que internamente seriam governados por sua legislação particular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Dada a Revolução Papal, que enfatizou a lei, e a fragmentação de poder local, ambos tinham incentivos para aceitar regras que limitavam o comportamento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Direito Feudal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Antes do século 11, a Europa era constituída por diversos tribos, ducados, baronatos, etc, organizados em torno de um rei que era também o comandante da igreja e do exército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igreja não era uma entidade autônoma, mas subordinada ao poder político local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império dos francos e demais reinos tinham pouquíssima administração central e o rei e seus duques estavam quase sempre viajando de um lugar para outro para exercer seu domínio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Direito Feudal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Entre os anos 1050 e 1150 o direito feudal sofreu grandes transformações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Objetividade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racionalização dos rituais e mecanismos de vassalagem nos reinos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Universalidade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lei passaria a ser aplicável de modo relativamente uniforme por toda a Europa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Reciprocidade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deveres pessoais passaram a ser codificados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Justiça participativa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vassalos teriam recursos em órgãos superiores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Integração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costumes foram sistematizados em estatutos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Harold Berman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Jurista americano (1918-2007)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Especialista em direito soviético (!) 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Professor da Harvard Law School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Importante obra sobre a lei no Ocidente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Escreveu 25 livros e mais de 400 artigos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i="1" lang="en-US" sz="2120">
                <a:latin typeface="Open Sans"/>
                <a:ea typeface="Open Sans"/>
                <a:cs typeface="Open Sans"/>
                <a:sym typeface="Open Sans"/>
              </a:rPr>
              <a:t>Law and Revolution </a:t>
            </a: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(1983) é seu trabalho mais conhecido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berman.jp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049" y="1665724"/>
            <a:ext cx="2955950" cy="28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do latim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manerium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possui dois significados em inglês: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centro administrativo de uma fazenda, onde fica o dono das terras locais (“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 house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propriedade sob domínio de um senhor, 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the lord of the manor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sobreviveram por vários séculos e se tornaram extintos apenas no século 17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base do feudalismo inglês, domínio sobre o campesinato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8846846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36225"/>
            <a:ext cx="8333825" cy="45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feudalismo inglês possuía um sistema relativamente dual: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um lado, as relações entre os nobres;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outro, as relações entre nobres e camponeses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tornaram a forma principal de produção econômica do feudalismo a partir do século 11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servos tinham obrigações com os senhores, os quais moravam nos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 maior parte do tempo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interdependência entre servos e senhores contribuiu para a objetividade do direito servil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Interpretação marxista do feudalismo: o sistema jurídico foi derivado de luta de classes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expansão econômica da época, pelo término das invasões, trouxe benefícios para os servos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Aumenta o poder de barganha da classe servil pelo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boom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econômico e aumento do comércio na época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Igreja também ajudou, indiretamente, os servos: as relações de senhorio seriam extintas caso o servo entrasse para uma das ordens sagradas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declarar a escravidão não ilegal, mas um pecado, a Igreja abriu caminho para a emancipação total dos servos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Objetividade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as várias taxas e contribuições passaram a ser sistematizadas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Reciprocidade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aos poucos, os direitos e obrigações dos servos e dos senhores foram sendo codificados em documentos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Participação jurídica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servos poderiam também contar uma gama de “funcionários” 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para resolver disputas, uma vez que todos eles tinham poder legal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Integração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lei dos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era costumária e quase sempre não-escrita, mas o crescimento de outras formas de direito logo trariam mudanças na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manorial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possível justificar o sistema de leis no feudalismo como ordem espontânea?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Qual outro conceito que vimos no curso poderia ser aplicado aqui?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Primeiro volume publicado em 1983, o segundo em 2004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primeiro livro, tema desta sessão, discute a formação do direito contemporâneo, cuja data de partida, para o autor, é o século 11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segundo volume trata do efeito da Revolução Protestante na Alemanha e a Revolução Gloriosa sobre a lei; Berman argumenta que ambas foram a origem da separação do direito civil da religião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acordo com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American Political Science Review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“</a:t>
            </a:r>
            <a:r>
              <a:rPr i="1"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may be the most important book on law in our generation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Até o século 11, não havia uma clara separação da esfera jurídica da moral e dos costumes locais no Ocidente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Isso dava-se também pela condição política e econômica da Idade Média: a fragmentação feudal dificultava a unidade do sistema jurídico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mesmo tempo, nos séculos 11 e 12 começam a surgir centros de ensino jurídico na Europa, e as faculdades mais antigas do continente, como a Sapienza, Sorbonne e Oxford estabelecem cursos de direito junto aos de teologia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Surgem então os primeiros corpos sistematizados do direito, como o Direito Romano Canônico, o direito mercantil, o sistema de obrigações inglês e outros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Conflitos internos à igreja e guerras civis entre reinos também estimularam a centralização de normas, pois um sistema unificado facilita a solução de controvérsias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império Carolíngio, depois Sacro Império, colaborou para que a lei local fosse aos poucos se distanciando dos ditos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ecclesia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Papa Gregório promove uma verdadeira revolução jurídica em 1075 ao proclamar o seu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Manifesto Papal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buscar fundamentação no direito canônico para todos os seus artigos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Depois de grandes disputas com senhores feudais, o Papa afirma sua posição de centralidade jurídica e afirma que a Igreja seria então “a corte de toda a Cristandade”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casos de maior relevância estariam todos a julgamento do Papa, que pessoalmente se responsabilizaria por dar-lhes uma decisão final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acordo com Berman, a revolução papal foi: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Total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ela abarcou a política, com a transferência de poder para sua figura; a economia, como mediador das crescentes disputas comerciais; a intelectualidade, pois promoveu uma reorganização do ensino acadêmico até então e deu origem às primeiras universidades modernas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Rápida e violenta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o papa buscou liberar a igreja das amarras do poder político local e conceder-lhe autonomia de decisão em todo o seu domínio. As cruzadas também aparecem, segundo o autor, como relacionadas a essa intenção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Duradoura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revolução teve longa duração e seus movimentos foram sentido por séculos, mas ela também levou algumas gerações para se consolidar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Sua consequência mais profunda, afirma o autor, foi dar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origem ao sistema moderno de estados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no qual a Igreja, paradoxalmente, foi o primeiro deles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Igreja clamou para si as principais características do que hoje se convencionou chamar de estado moderno: dominação inconteste, hierarquia e independência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Obviamente, o “estado” da Igreja não era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secular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2940">
                <a:latin typeface="Open Sans"/>
                <a:ea typeface="Open Sans"/>
                <a:cs typeface="Open Sans"/>
                <a:sym typeface="Open Sans"/>
              </a:rPr>
              <a:t>O Surgimento do Sistema Jurídico Moderno</a:t>
            </a:r>
            <a:endParaRPr sz="36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primeira forma de direito moderno foi o direito canônico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o passar dos séculos, a Igreja havia acumulado um grande número de leis, regulações e outros decretos que estavam subordinados à “lei maior” (a Bíblia) e aos escritos dos primeiros cristãos, mas que formavam entre si um conjunto jurídico descentralizado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partir da Revolução Papal, concentra-se a produção do direito canônico e secular, o que trouxe uma progressiva racionalização das leis e de sua aplicação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