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8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 rot="5400000">
            <a:off x="2308948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geoffrey-hodgson.info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i="0" lang="en-US" sz="4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Sessão 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en-US" sz="2400" u="none" cap="none" strike="noStrike">
                <a:solidFill>
                  <a:srgbClr val="24292E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Geoffrey M. Hodgson - What Are Institutions?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6096400"/>
            <a:ext cx="2537249" cy="7616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Instituições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Instituições possuem: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1) Critérios que distinguem membros de não-membros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2) Princípios de governabilidade e soberania, definindo quais são os mecanismos legítimos de punição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3) Cadeias de comando que demarcam a especialização funcional dos indivíduos na instituição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Discussão com Douglass North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Prêmio Nobel em 1993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Expoente da </a:t>
            </a:r>
            <a:r>
              <a:rPr i="1" lang="en-US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cliometria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Sociedades primitivas e urbanas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Custos de transação, monitoramento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Redes comerciais cada vez mais longas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</a:pPr>
            <a:r>
              <a:rPr i="0" lang="en-US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Especialização organizacional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north.jpg"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7050" y="1948175"/>
            <a:ext cx="2666999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Discussão com Douglass North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Problemas: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North distingue entre instituições e organizações;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Também coloca uma distinção entre organizações formais e informais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Pausa: que tal discutirmos a respeito?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Discussão com Douglass North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Podem as organizações serem definidas como um ator unitário? Se sim, por qual motivo? Se não, qual o problema com essa definição?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James Buchanan e Gordon Tullock (1962) -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Calculus of Consent</a:t>
            </a:r>
            <a:endParaRPr i="1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Não é claro se North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define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organizações como atores unitários ou como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instrumentos analíticos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Discussão com Douglass North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Organizações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são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instituições: elas necessitam de linguagem comum, mecanismos de ação coletiva e solução de controvérsias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Regras são formais e limitações são informais? Na verdade, limitações também são regras, não há distinção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 regras são formais, e instituições são um conjunto sistemático de regras, logo todas as instituições são formais? Será?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Discussão com Douglass North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Regras não são obedecidas somente por serem formais e vice-versa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“Lei que pega” e “lei que não pega”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Instituições informais podem funcionar bem, ou mesmo melhor, do que instituições formais?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Ordem Espontânea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Ordem espontânea: regras informais que funcionam bem embora não sejam formalmente escritas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Common law, economia de mercado, linguagem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Exceto linguagem, todas as instituições necessitam de outras instituições (tais como a linguagem!)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Todas as ordens espontâneas são necessariamente boas? Exemplos de ordens ruins?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Instituições e Agentes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Algumas instituições variam substancialmente de acordo com as preferências dos agentes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Mercados tendem a ser insensíveis às preferências dos agentes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Restrições orçamentárias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Convenções sociais, em contrapartida, podem ser muito sensíveis às preferências individuais. Dilemas do prisioneiro podem se tornar jogos cooperativos sob certas condições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Questões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Organizações que existem fora da legalidade são desprovidas de mecanismos formais de organização?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os liberais podem ter certa vantagem na análise de instituições? Dica: pense no individualismo metodológico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Podem instituições de diferentes níveis ser integradas com sucesso?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"/>
              <a:buFont typeface="Calibri"/>
              <a:buNone/>
            </a:pPr>
            <a:r>
              <a:t/>
            </a:r>
            <a:endParaRPr b="1" i="0" sz="3600" u="none" cap="none" strike="noStrike">
              <a:solidFill>
                <a:srgbClr val="2429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810"/>
              <a:buFont typeface="Arial"/>
              <a:buNone/>
            </a:pPr>
            <a:r>
              <a:rPr b="1" i="0" lang="en-US" sz="3600" u="none" cap="none" strike="noStrike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Geoffrey M. Hodgson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t/>
            </a:r>
            <a:endParaRPr i="0" sz="4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Open Sans"/>
              <a:buChar char="●"/>
            </a:pPr>
            <a:r>
              <a:rPr i="0" lang="en-US" sz="2400" u="none" cap="none" strike="noStrike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Professor da University of Hertfordshire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Open Sans"/>
              <a:buChar char="●"/>
            </a:pPr>
            <a:r>
              <a:rPr i="0" lang="en-US" sz="2400" u="none" cap="none" strike="noStrike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Editor-chefe do Journal of Institutional Economics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Open Sans"/>
              <a:buChar char="●"/>
            </a:pPr>
            <a:r>
              <a:rPr i="0" lang="en-US" sz="2400" u="none" cap="none" strike="noStrike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Mais de 130 artigos científicos publicados em periódicos especializados, a maioria deles sobre instituições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957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24292E"/>
              </a:buClr>
              <a:buSzPct val="100000"/>
              <a:buFont typeface="Open Sans"/>
              <a:buChar char="●"/>
            </a:pPr>
            <a:r>
              <a:rPr i="0" lang="en-US" sz="2400" u="none" cap="none" strike="noStrike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Website: </a:t>
            </a:r>
            <a:r>
              <a:rPr i="0" lang="en-US" sz="2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http://www.geoffrey-hodgson.info/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40"/>
              <a:buFont typeface="Arial"/>
              <a:buNone/>
            </a:pPr>
            <a:r>
              <a:t/>
            </a:r>
            <a:endParaRPr i="0" sz="3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Hodgson </a:t>
            </a:r>
            <a:r>
              <a:rPr b="1" i="0" lang="en-US" sz="3600" u="none" cap="none" strike="noStrike">
                <a:solidFill>
                  <a:srgbClr val="24292E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What Are Institutions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06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Open Sans"/>
              <a:buChar char="•"/>
            </a:pPr>
            <a:r>
              <a:rPr i="0" lang="en-US" sz="196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Introdução concisa porém bem-fundamentada aos principais debates sobre instituições</a:t>
            </a:r>
            <a:endParaRPr i="0" sz="196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Open Sans"/>
              <a:buChar char="•"/>
            </a:pPr>
            <a:r>
              <a:rPr i="0" lang="en-US" sz="196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Traz diferentes perspectivas sobre o que a literatura entende por instituições, organizações, normas e hábitos</a:t>
            </a:r>
            <a:endParaRPr i="0" sz="196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Open Sans"/>
              <a:buChar char="•"/>
            </a:pPr>
            <a:r>
              <a:rPr i="0" lang="en-US" sz="196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Discute algumas definições de instituições dadas por Douglass North</a:t>
            </a:r>
            <a:endParaRPr i="0" sz="196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Open Sans"/>
              <a:buChar char="•"/>
            </a:pPr>
            <a:r>
              <a:rPr i="0" lang="en-US" sz="196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North (1920-2015) é </a:t>
            </a:r>
            <a:r>
              <a:rPr lang="en-US" sz="1960">
                <a:latin typeface="Open Sans"/>
                <a:ea typeface="Open Sans"/>
                <a:cs typeface="Open Sans"/>
                <a:sym typeface="Open Sans"/>
              </a:rPr>
              <a:t>ganhador</a:t>
            </a:r>
            <a:r>
              <a:rPr i="0" lang="en-US" sz="196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do Prêmio Nobel de Economia de 1993 por seu trabalho em economia institucional</a:t>
            </a:r>
            <a:endParaRPr i="0" sz="196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960">
              <a:latin typeface="Open Sans"/>
              <a:ea typeface="Open Sans"/>
              <a:cs typeface="Open Sans"/>
              <a:sym typeface="Open Sans"/>
            </a:endParaRPr>
          </a:p>
          <a:p>
            <a:pPr indent="-35306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Open Sans"/>
              <a:buChar char="•"/>
            </a:pPr>
            <a:r>
              <a:rPr i="0" lang="en-US" sz="196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Analisa também a questão das ordens espontâneas e instituições informais</a:t>
            </a:r>
            <a:endParaRPr sz="2580">
              <a:latin typeface="Open Sans"/>
              <a:ea typeface="Open Sans"/>
              <a:cs typeface="Open Sans"/>
              <a:sym typeface="Open Sans"/>
            </a:endParaRPr>
          </a:p>
          <a:p>
            <a:pPr indent="-1397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"/>
              <a:buFont typeface="Arial"/>
              <a:buNone/>
            </a:pPr>
            <a:r>
              <a:t/>
            </a:r>
            <a:endParaRPr i="0" sz="258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Definindo Instituições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Não há consenso acerca de definição de instituições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conceito em si é secular, porém, como em muitos casos na ciência política e economia (vide capitalismo, democracia, liberalismo, etnicidade, etc), um conceito único ainda não emergiu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Hodgson define instituições como: "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systems of established and prevalent social social rules that structure social interactions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Linguagem, dinheiro, legislação, empresas, organizações domésticas e internacionais, grupos criminosos, todos são exemplos de instituições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Definindo Instituições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Instituições criam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expectativas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e, muitas vezes,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constrangem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 comportamento individual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Entretanto, elas podem ser aliadas da liberdade por esses mesmos motivos. Exemplos?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Regras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Padrões normativos transmitidos socialmente e de uso costumeiro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Podem proibir, autorizar ou exigir certos comportamentos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Pausa: qual a diferença entre regras e instituições, baseado no que vimos até agora? 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5814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Dica: tem a ver com o número!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Regras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Regras institucionais geralmente são codificáveis, embora nem todas os sejam com clareza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Um exemplo de regras não-codificadas é o que Noam Chomsky chama de "gramática universal"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afirma Michael Polanyi, regras também têm algo de tácito, que foge à deliberação constante 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Normas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Tuomela (1995) coloca uma diferença entre regras e normas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ele, normas são comportamentos recíprocos e esperados, enquanto regras exigem algum tipo de punição por uma autoridade (formal ou informal)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Assim, a diferença entre ambos é o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tipo de punição</a:t>
            </a:r>
            <a:endParaRPr i="1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Exemplos? 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Modos à mesa x regras de trânsito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Instituições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457200" y="1665725"/>
            <a:ext cx="82296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material constituinte das instituições é o </a:t>
            </a:r>
            <a:r>
              <a:rPr i="1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hábito</a:t>
            </a: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o costume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Hábitos são construções sociais, sem quaisquer motivações genéticas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Os hábitos são o principal mecanismo pelos quais as instituições modificam as expectativas e comportamentos dos indivíduos</a:t>
            </a:r>
            <a:endParaRPr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06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4671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Mecanismo de retroalimentação: instituição moldam o comportamento dos indivíduos e são dependentes deles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44000"/>
            <a:ext cx="2537249" cy="7616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