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9144000"/>
  <p:notesSz cx="6858000" cy="9144000"/>
  <p:embeddedFontLs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OpenSans-regular.fntdata"/><Relationship Id="rId21" Type="http://schemas.openxmlformats.org/officeDocument/2006/relationships/slide" Target="slides/slide17.xml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0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1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2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3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4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5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6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7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3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4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5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6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7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8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9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 rot="5400000">
            <a:off x="2308948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Sessão </a:t>
            </a:r>
            <a:r>
              <a:rPr b="1" lang="en-US" sz="4000">
                <a:latin typeface="Open Sans"/>
                <a:ea typeface="Open Sans"/>
                <a:cs typeface="Open Sans"/>
                <a:sym typeface="Open Sans"/>
              </a:rPr>
              <a:t>4 - Policentrismo</a:t>
            </a:r>
            <a:endParaRPr b="1" sz="4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5"/>
              <a:buFont typeface="Arial"/>
              <a:buNone/>
            </a:pPr>
            <a:r>
              <a:rPr lang="en-US" sz="2060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Paul Dragos Aligica - Institutionalism and Polycentricity</a:t>
            </a:r>
            <a:endParaRPr sz="237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5"/>
              <a:buFont typeface="Arial"/>
              <a:buNone/>
            </a:pPr>
            <a:r>
              <a:t/>
            </a:r>
            <a:endParaRPr sz="2060"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5"/>
              <a:buFont typeface="Arial"/>
              <a:buNone/>
            </a:pPr>
            <a:r>
              <a:rPr lang="en-US" sz="2060">
                <a:solidFill>
                  <a:srgbClr val="24292E"/>
                </a:solidFill>
                <a:latin typeface="Open Sans"/>
                <a:ea typeface="Open Sans"/>
                <a:cs typeface="Open Sans"/>
                <a:sym typeface="Open Sans"/>
              </a:rPr>
              <a:t>Vincent Ostrom - Polycentricity: The Structural Basis of Self-Governing Systems</a:t>
            </a:r>
            <a:endParaRPr sz="237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0" y="6140575"/>
            <a:ext cx="2374223" cy="71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Policentrismo nos Ostroms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meu ver, o policentrismo pode ser definido em quatro maneiras: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Uma ferramenta de ilustração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, a fim de descrever um problema específico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Uma ferramenta de análise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, que nos permite focar nossa atenção em determinados aspectos das instituições (a mão invisível, por exemplo)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Uma ferramenta de governança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, uma forma de organização da burocracia e do estado em geral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Uma ferramenta normativa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, uma medida de como a democracia deve ser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0" y="6140575"/>
            <a:ext cx="2374223" cy="71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Policentrismo nos Ostroms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Os Ostrom perceberam que agências autônomas nem sempre eram as melhores, e que agências que tinham tarefas sobrepostas tinham bons resultados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Ao competirem e colaborarem entre si, as agências públicas tinham um comportamento similar ao do mercado, onde grupos e indivíduos auto-regulam seu comportamento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Dessa forma, os conceitos de hierarquia de comando e especialização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não são condições necessárias nem suficientes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para uma administração pública que atende às demandas dos cidadãos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0" y="6140575"/>
            <a:ext cx="2374223" cy="71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Policentrismo nos Ostroms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Os Ostroms então lançaram um programa empírico de pesquisa para notar quais seriam tais condições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Eles viram que há uma enorme complementaridade institucional entre agências de diferentes tamanhos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Enquanto algumas agências maiores podem oferecer economia de escala, outras menores conseguem obter conhecimento local e ainda outras médias podem colaborar entre si para realizar tarefas complexas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noção de subsidiariedade está implícita na obra dos Ostrom, mas é necessário dar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um passo além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: não há ordem pré-estabelecida de competências, é preciso descobrir o que cada instituição requer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0" y="6140575"/>
            <a:ext cx="2374223" cy="71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Policentrismo nos Ostroms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695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Analisar as instituições políticas e burocráticas pela ótica do policentrismo também traz vantagens metodológicas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Como comentamos na aula passada, desagregar a unidade de análise nos ajuda a iluminar aspectos que geralmente não são considerados pelos pesquisadores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Por exemplo, é necessário considerar qual o processo de formação de determinada instituição; como ela opera internamente; como ela dialoga com outras organizações similares e diferentes, etc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É um tipo de individualismo metodólogico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0" y="6140575"/>
            <a:ext cx="2374223" cy="71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Exemplo Histórico de Policentrismo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Alexis de Tocqueville afirma que a democracia americana é marcadamente policêntrica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 primeiro ponto é o sistema de freios e contrapesos, que força a fiscalização de uma parte do sistema político pelas demais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 segundo é o federalismo, que distribui competências (e estabelece relações de cooperação e solução de controvérsias) entre diferentes entes federativos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0" y="6140575"/>
            <a:ext cx="2374223" cy="71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lang="en-US" sz="3040">
                <a:latin typeface="Open Sans"/>
                <a:ea typeface="Open Sans"/>
                <a:cs typeface="Open Sans"/>
                <a:sym typeface="Open Sans"/>
              </a:rPr>
              <a:t>Limitações do Conceito de Policentrismo</a:t>
            </a:r>
            <a:endParaRPr sz="3759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581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Ordens policêntricas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não são sinônimas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de ordens espontâneas: em geral, o policentrismo funciona baseado em determinadas regras pré-definidas ou em conjunto com ordens planejadas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Ostrom não discute a fundo o papel dos custos de transação (Ronald Coase) e não oferece uma saída clara para identificar quando estes custos se tornam proibitivos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Por quais motivos uma agência, do mesmo modo que uma firma, preferiria produzir mais serviços internamente ao invés de comprar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todos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os demais no mercado?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Os custos de informação para os cidadãos são altos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8" name="Google Shape;1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0" y="6140575"/>
            <a:ext cx="2374223" cy="71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lang="en-US" sz="3040">
                <a:latin typeface="Open Sans"/>
                <a:ea typeface="Open Sans"/>
                <a:cs typeface="Open Sans"/>
                <a:sym typeface="Open Sans"/>
              </a:rPr>
              <a:t>Limitações do Conceito de Policentrismo</a:t>
            </a:r>
            <a:endParaRPr sz="3759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atribuição de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accountability 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é mais difícil, pois é complicado separar com precisão a zona de influência de cada agência ou unidade federativa. Assim, como cobrar do funcionário ou político responsável?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Como o contexto é muito importante na análise de sistemas policêntricos, não há uma fórmula pronta para qual arranjo é mais funcional do que outro. Assim, existem custos substanciais de experimentação até que uma forma seja encontrada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6" name="Google Shape;1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0" y="6140575"/>
            <a:ext cx="2374223" cy="71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Questões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Existe alguma instituição que você sempre pensou sobre a lógica do monocentrismo que pode se beneficiar com uma análise sob a ótica policêntrica?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Por qual motivo o policentrismo se aproxima do conceito de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rule of law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Há alguma relação normativa entre policentrismo e governança? Todo modelo policêntrico é necessariamente melhor do que a alternativa?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4" name="Google Shape;19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0" y="6140575"/>
            <a:ext cx="2374223" cy="71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Aligica - Institutionalism and Diversity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teoria de Vincent e Elinor Ostrom toma a diversidade institucional não como um problema, mas como uma ferramenta a ser utilizada de modo construtivo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Cada arranjo institucional tem suas utilidades e limitações: é tarefa do pesquisador entender ambas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Para os Ostroms, os arranjos também não são únicos no que se refere a fins: há outras finalidades nas instituições, inclusive nas burocráticas, além do custo-benefício e eficiência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Em resumo, não há fórmula que, a priori, seja melhor do que a outra. É preciso considerar várias questões antes de encontrar a melhor instituição para determinado problema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0" y="6140575"/>
            <a:ext cx="2374223" cy="71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Idealismo e Realismo Institucional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Ao contrário de Wilson, que toma uma posição normativa a respeito de como a burocracia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deve ser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, o programa de pesquisa de Vincent e Elinor Ostrom busca entender como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as instituições são</a:t>
            </a:r>
            <a:endParaRPr i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Se nem todas as instituições rígidas funcionam bem, e instituições de outras formas têm bons resultados, como entender estas diferenças?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pesquisa então deve migrar de um conceito ideal, baseado em princípios e sem contexto para um estudo dos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processos sociais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que justificam as instituições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Como visto na sessão passada: instituições são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fatos sociais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0" y="6140575"/>
            <a:ext cx="2374223" cy="71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Primeira e Segunda Ordens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Análise instituição de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primeira 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segunda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ordens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análise de primeira ordem visa entender como certa instituição resolve problemas políticos, econômicos, jurídicos, etc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É o tipo de pesquisa mais comum nas ciências sociais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Os Ostroms são também interessados nos problemas institucionais de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segunda ordem</a:t>
            </a:r>
            <a:endParaRPr i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análise de segunda ordem se dá em um nível “meta” da pesquisa social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Visa entender quais os tipos de meta arranjos institucionais, em sentido amplo, são mais aptos a resolver determinados problemas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0" y="6140575"/>
            <a:ext cx="2374223" cy="71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Meta Arranjos Institucionais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Há vários tipos de meta arranjos; os mais abrangentes são o mercado e o estado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Dentre estes dois grupos há uma diversidade de arranjos possíveis (democracia, autoritarismo, burocracia centralizada, policentrismo, etc)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teoria de Wilson, por exemplo, argumenta que o melhor meta arranjos institucionais é a democracia centralizada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Princípios democráticos governam a esfera política enquanto o centralismo hierárquico governa a esfera da administração pública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Seria este o único tipo de arranjo possível?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0" y="6140575"/>
            <a:ext cx="2374223" cy="71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Meta Arranjos Institucionais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Seria este o único tipo de arranjo possível?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b="1" lang="en-US" sz="7200">
                <a:latin typeface="Open Sans"/>
                <a:ea typeface="Open Sans"/>
                <a:cs typeface="Open Sans"/>
                <a:sym typeface="Open Sans"/>
              </a:rPr>
              <a:t>NÃO!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0" y="6140575"/>
            <a:ext cx="2374223" cy="71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Policentrismo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 conceito vem de Michael Polanyi em seu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The Logic of Liberty 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(1951) e foi originalmente usado para descrever a comunidade científica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Polanyi afirma que o sucesso da comunidade científica deriva precisamente do fato de não existir uma autoridade central comandando o processo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Os cientistas possuem um objetivo comum (conhecimento), mas são livres para atingir o objetivo do modo que acharem melhor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Polanyi menciona que a idéia de policentrismo pode ser muito útil para preservar a liberdade de expressão e o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rule of law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na sociedade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0" y="6140575"/>
            <a:ext cx="2374223" cy="71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Policentrismo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Para Polanyi, policentrismo também oferece uma chave para o problema do cálculo econômico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 mercado é, em certa medida, uma instituição policêntrica, na qual empreendedores estão constantemente buscando um modo mais eficiente de satisfazer os desejos dos consumidores e obter lucro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 socialismo, assim, seria a transformação de um sistema policêntrico, onde os indivíduos adaptam-se aos outros e a inovação é constante, por um sistema  estritamente monocêntrico de produção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0" y="6140575"/>
            <a:ext cx="2374223" cy="71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Policentrismo nos Ostroms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V. Ostrom define três características para um sistema político policêntrico: 1) diversas unidades independentes entre si; 2) que atuam considerando a ação das demais; 3) por meio de mecanismos de competição, cooperação, conflito e solução de controvérsias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Ostrom cita o mercado, a comunidade científica, a burocracia, a legislação, sistemas políticos com freios e contrapesos e a ordem internacional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Em seu trabalho, ele frequentemente ocupou-se de problemas de escala metropolitana ou regional, onde não há esfera de administração competente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0" y="6140575"/>
            <a:ext cx="2374223" cy="71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