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6</a:t>
            </a:r>
            <a:r>
              <a:rPr b="1" lang="en-US" sz="5000"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b="1" lang="en-US" sz="50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IAD Framework</a:t>
            </a:r>
            <a:endParaRPr b="1" sz="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Elinor Ostrom - An Agenda for the Study of Institutions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soluções mais comuns são as organizadas pelo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estado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 pelo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mercado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solução via estado geralmente funciona da seguinte maneira: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governo é definido por meio de processos constitucionais externos, e impõe licenças ou cotas aos pescadores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punição, aplicam-se multas ou revogação da licença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Problemas identificáveis: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regulation capture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rent-seeking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altos custos de monitoramento, ineficiência,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accountability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apenas por mecanismos oficiais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Solução via mercado: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Privatização e imposição de cotas de produção aos participantes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Como punição, geralmente aplicam-se multas ou apreensão da pescaria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modelo tende a ser mais eficiente na alocação de recursos do que o estado, mas também possui certos problemas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Dependendo do arranjo selecionado, pescadores menores podem ficar excluídos; pouca interação com comunidades locais; vulnerável 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rent-seeking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dentro da empresa reguladora;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accountability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também depende de órgãos do governo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Um terceiro modelo: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community management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Solução favorita de Ostrom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Ela analisou o caso de uma cidade portuária americana e viu que apesar da ausência de mecanismos estatais ou de fórmulas típicas de mercado, os pescadores criaram uma série de mecanismos que permitiram a cooperação no longo prazo e a pesca sustentável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 suas próprias palavras “</a:t>
            </a:r>
            <a:r>
              <a:rPr i="1"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</a:t>
            </a:r>
            <a:r>
              <a:rPr i="1" lang="en-US" sz="24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develop rules for themselves which can be quite different from what is in the textbooks</a:t>
            </a: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da59ecb449399c314f7de4529d37fdc9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149" y="1355850"/>
            <a:ext cx="9143999" cy="4646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th2888_o.jpe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5725"/>
            <a:ext cx="9144000" cy="433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Nível constitucional: as regras foram decididas por consenso, implementadas de acordo com a decisão unânime dos membros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Assim, resolve-se o problema de acesso à informação e de conhecimento das normas, mencionados no começo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Nível de ação coletiva: é um sistema democrático e pluralista, no qual todos os membros da comunidade fiscalizam uns aos outros. Dado o pequeno tamanho do grupo, esse sistema é factível. Não há divisão clara de autoridade, exceto alguma diferença por senioridade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Nível operacional: todos os pescadores se auto-regulam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5 partes da análise individual: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tomadores de decisão: neste caso, são os próprios envolvidos. É um sistema de auto-gestão, onde os pescadores fiscalizam uns aos outros. Assim, não há problemas claros de agente-principal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grupo afetado pela decisão: idem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Eventos, bens ou serviços que os indivíduos que interagem entre si produzem: é um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common-pool resource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um recurso público, peixe para alimentação oriundo de águas coletivas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situação onde os indivíduos tomam decisões: como são todos pescadores, o acesso à informação é bom; tamanho reduzido do grupo, custos de monitoramento baixos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Arranjos institucionais que guiam as decisões individuais: sistema de responsabilidade coletiva com normas curiosas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first time the rules are broken, a bow is tied around the offending lobster trap</a:t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On the second offense, the lobstermen visit the home of the offender to discuss the problem</a:t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On the third offense, the lobstermen break up the trap</a:t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On the fourth offense, it’s possible the lobstermen may destroy the offenders’ boat</a:t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Open Sans"/>
              <a:buChar char="•"/>
            </a:pPr>
            <a:r>
              <a:rPr lang="en-US" sz="24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 sistema é eficiente: tem punição progressiva, imposta pela própria comunidade (informação; legitimidade), externalidades positivas para a comunidade (confiança)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Que tal vocês me darem outro exemplo de instituição, formal ou não, que pode ser analisada por esse método? Dica: pode ser uma excelente pergunta para o ensaio!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E. Ostrom - An Agenda for the Study of Institutions </a:t>
            </a:r>
            <a:r>
              <a:rPr b="1" lang="en-US" sz="3600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(1982)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Ostrom ressalta, de modo similar aos autores que vimos anteriormente, que há uma multiplicidade de sentidos para os termos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instituições, organizações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regras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Regras, para Ostrom, são “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potentially linguistic entities that refer to prescriptions commonly known and used by a set of participants to order repetitive, interdependent relationships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Ou seja, a linguagem é importante; o caráter de prescrição, que muitas vezes envolve punição; para fins continuados e que são atingidos de modo coletivo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9" y="5938899"/>
            <a:ext cx="2829074" cy="8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Regras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Regras afetam o comportamento individual de três maneiras: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Afirmando quais são as ações permitidas, onde as ações residuais são proibidas, ou o contrário;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Regras especificam quais são os limites superiores e inferiores de um resultado ou comportamento específico;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Regras que demandam certas ações ou resultados. Por exemplo, um hospital deve proceder de certa maneira caso o paciente tenha uma doença X, ou um juiz aplica apenas a lei Y para casos com características A, B ou C.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dois primeiros tipos são mais comuns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Regras e Escolha Pública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Ostrom afirma que vários dos autores ligados à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public choice school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tratam as normas como se estas formassem um jogo de mesmo nível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Na realidade, o jogo é multinível e tais níveis influenciam uns aos outros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Ostrom dá três exemplos para mostrar como as regras geram processos de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feedback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entre diferentes níveis:  competição eleitoral (com ou sem burocracia competitiva); decisões de um comitê com distintas regras de votação; regra da maioria com ou sem compartilhamento de informação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Múltiplos Níveis de Análise e Estratégias Distintas de Pesquisa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Ostrom, modesta como sempre, afirma que não tem uma resposta clara para analisar instituições, mas ela tem uma sugestão: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Variáveis de primeira ordem (lembram de Vincent Ostrom?): mercados, estado, arranjos policêntricos civis, organizações mistas,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Variáveis de segunda ordem, entretanto, devem ser entendidas por outros critérios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A Estrutura de 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Sete variáveis: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As posições dos participantes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grupo de participantes em cada situação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conjunto de ações que cada participante pode tomar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resultados derivados de tais ações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 conjunto de funções que transforma ações em resultados coletivos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quantidade de informação disponível para cada membro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Os custos e benefícios associados a cada ação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Regras como Relações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Novamente, sete tipos primários de regras: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Regras posicionais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especificam quais as posições a serem ocupadas e quantos indivíduos integrarão tais posições;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Regras de fronteiras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definem como participantes são escolhidos e como eles saem de suas posições;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Regras de escopo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especificam os resultados esperados de tais ações e seu custo e benefício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Regras de autoridade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determinam o conjunto de atribuições para cada posição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Regras como Relações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Regras de agregação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especificam o modo pelo qual as ações individuais serão organizada a fim de se obter o resultado agregado que se espera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Regras de informação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regulamentam o fluxo de informação e coordenação de um grupo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Regras de </a:t>
            </a:r>
            <a:r>
              <a:rPr b="1" i="1" lang="en-US" sz="2400">
                <a:latin typeface="Open Sans"/>
                <a:ea typeface="Open Sans"/>
                <a:cs typeface="Open Sans"/>
                <a:sym typeface="Open Sans"/>
              </a:rPr>
              <a:t>payoff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 descrevem como os custos e benefícios devem recair sobre os participantes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Estudo de caso: Pescarias e IAD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Pescarias em águas públicas ou internacionais são um dos mais clássicos problemas de ação coletiva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Empresas pesqueiras competem umas com as outras; a colaboração nem sempre é possível ou interessante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Dessa forma, a competição pesqueira se configura como um problema da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tragédia dos comuns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e um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dilema do prisioneiro</a:t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fim de evitar serem </a:t>
            </a:r>
            <a:r>
              <a:rPr i="1" lang="en-US" sz="2400">
                <a:latin typeface="Open Sans"/>
                <a:ea typeface="Open Sans"/>
                <a:cs typeface="Open Sans"/>
                <a:sym typeface="Open Sans"/>
              </a:rPr>
              <a:t>losers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no jogo -- que seu concorrente pesque mais do que eles -- todos os atores têm incentivos para pescarem o maior número possível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•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Contudo, se todos agirem assim, o número de peixes se esgota e o lucro de todos no longo prazo é zero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6474"/>
            <a:ext cx="2270473" cy="68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