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500">
                <a:latin typeface="Open Sans"/>
                <a:ea typeface="Open Sans"/>
                <a:cs typeface="Open Sans"/>
                <a:sym typeface="Open Sans"/>
              </a:rPr>
              <a:t>7 - </a:t>
            </a:r>
            <a:r>
              <a:rPr b="1" lang="en-US" sz="45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Contractarianismo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Geoffrey Brennan &amp; James Buchanan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Reason of Rules (chap. 2 e 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Contrato, Política e Trocas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Não apenas o mercado pode ser definido como um sistema de trocas; para os autores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 política também o é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exemplo de trocas é o contrato social Hobbesiano: em troca de proteção ao direito de propriedade e integridade física, indivíduos estão disposto a oferecer parte de sua liberdade original do estado de natureza. Se o valor subjetivo para o indivíduo é maior no estado civil do que no estado de natureza, a troca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maximiza utilidade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 troca, a política, deve preceder qualquer troca econômica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Contrato, Política e Trocas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governo apenas é legítimo dentro dos parâmetros definidos e aceitos pelos indivíduos no momento do contrato social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Caso o governo resolva, por si mesmo, aumentar seu poder discricionário, ele passa a ser ilegítimo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seu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Segundo Tratado do Governo Civil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Locke é claro ao dizer que os indivíduos conservam seu direito à rebelião caso o soberano atue de maneira contrária à vontade geral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whenever the Legislators endeavor to take away, and destroy the Property of the People, they put themselves into a state of War with the People, who are thereupon absolved from any farther Obedience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Unanimidade e Contractarianismo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que o contrato seja perfeitamente legítimo, é necessário que ele seja adotado por todos os membros de uma comunidade específica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ele seja formulado apenas por alguns, ele seria ilegítimo por ser imposição de uns sobre outros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problema é a dificuldade em se atingir a unanimidade: na prática, ela é quase impossível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 de transação, incentivos para barganha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foco portanto deve ser nas regras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gerais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que tratam de princípios a serem seguidos por todos, não regras que tratam de resultados ou que são aplicadas a problemas específicos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Mito da Benevolência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B&amp;B então avaliam outro paradigma de análise da fundação da sociedade, o que eles chamam de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anticontratualistas</a:t>
            </a:r>
            <a:endParaRPr i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Tanto contratualistas quanto não contratualistas não derivam sua opinião de fatos concretos, mas da interpretação teórica derivada desses fatos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B&amp;B então afirmam que, caso um indivíduo viva sozinho, ele/ela buscarão apenas bens privados, como Robinson Crusoé. Maximização de utilidade 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Já na vida em sociedade a resposta não é simples. Ou o analista assume que o outro não é importante, assim o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homo economicus 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permanece, ou é preciso formular outra hipótese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Mito da Benevolência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axioma dos anticontratualistas é a de que todos os participantes da troca política desejam um bem público (e não um “mal público”, a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 bad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), ou seja, que todos imaginam, internamente, o que é melhor para os outros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Problema: como o valor é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subjetivo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este tipo de cálculo não é necessariamente verdadeiro: apenas um indivíduo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sabe o valor de cada ação política para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apenas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supõe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qual tal utilidade seria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Assim, a posição anticontratualista assume, indiretamente, que existe um bem público definido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priori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externo aos indivíduos e aceito naturalmente por eles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Mito da Benevolência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B&amp;B então argumentam que, moralmente, este ponto não se sustenta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os autores, os anticontratualistas são: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1)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contrários ao individualismo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pois assumem que há um bem público objetivo que não é determinado pelas pessoas, mas por um ente coletivo (“bom para a sociedade”); 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2) 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autoritários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pois justificam que este ponto pode ser atingido de acordo com normas lógicas pré-definidas e, muitas vezes, estabelecidas por estes mesmos pensadores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Há algum paralelo entre as idéias de ordem espontânea e o contractarianismo defendido pelos autores? E entre ordem planejada e o chamado “anticontratualismo”?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trabalho de James Buchanan indica, com bastante ênfase, que ordens autogovernadas são inviáveis pois há uma gama de dilemas do prisioneiro na sociedade. Como conciliar, se for possível, esta visão e a evidência em Elinor Ostrom e outros autores que documentam exemplos de sociedades autogeridas?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James Buchanan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Economista americano (1919-2013)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Maior expoente da Public Choice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Prêmio Nobel em 1986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Constitutional Political Economy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Quasi-member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da 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Autor de centenas de artigos,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	dezenas de livros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Muitos disponíveis no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Liberty Fund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Várias entrevistas no YouTube!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uchanan2.pn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400" y="1632699"/>
            <a:ext cx="2564224" cy="35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Brennan/Buchanan - The Reason of Rules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Diálogo direto com os contratualistas, em especial com Thomas Hobbes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Existe mais de uma forma de escaparmos do estado de natureza? Se sim, quais são elas?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meta principal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Reason of Rules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assinalar quais as condições necessárias para a implementação e obediência às regras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Duas saídas para o estado de natureza: 1) o homem muda de caráter e passa a estimar o próximo; 2) normas constrangem o comportamento egoísta e estimulam atitudes pró-sociais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Brennan/Buchanan - The Reason of Rules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regras podem ser um substituto para ações morais é sabida ao menos desde Adam Smith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B&amp;B ressaltam o mercado como ordem espontânea: não é necessário que os membros sejam altruístas nem que saibam o funcionamento total do mercado para que este seja uma instituição eficiente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Apenas o “contexto constitucional” basta para que o mercado funcione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e, em larga medida, toda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political economy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é baseada na idéia de que é preciso entender a ação coletiva (social) e as instituições as quais fornecem as condições necessárias para coordenação dos indivíduos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Economia Política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Economia Política Constitucional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busca justamente compreender como se dá o momento inicial da fundação das instituições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avanços da abordagem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no tratamento dos problemas políticos é o que convencionalmente chamamos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behavioural symmetry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 é uma idéia muito importante: em geral, a economia assumia que os indivíduos são auto-interessados e maximizadores de utilidade, enquanto a política assumia que os membros do estado são altruístas e direcionados ao interesse público. Será mesmo?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Economia Política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tratar a política como um domínio de indivíduos auto-interessados,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abre um enorme campo de pesquisa: lobismo, burocracia com interesses particulares, políticos egoístas e maximizadores de votos, dilemas da divisão do orçamento, problemas na provisão de bens públicos, e muitas outras perguntas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Crítica muito forte ao paradigma de Wilson de burocracia e à idéia de que o estado sempre visa o bem comum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Market failures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government failures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nem sempre a solução governamental para uma falha de mercado é melhor do que a própria falha. Ela pode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piorar as coisas!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Economia Política Constitucional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B&amp;B são enfáticos ao afirmar que 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only a romantic anarchist thinks there is a natural harmony between persons that will eliminate all conflicts in the absence of rules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”. Ou seja, eles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adotam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uma perspectiva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ancap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os problemas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os autores, situações de dilema do prisioneiro são muito comuns na vida social, o que reduz a possibilidade de arranjos totalmente anárquicos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uma das principais tarefas dos economistas (políticos) seria a de entender quais as melhores regras para, ao mesmo tempo, manter a liberdade dos indivíduos e gerar prosperidade e cooperação social no longo prazo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Contractarianismo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que é contractarianismo?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uma posição filosófica e moral a qual defende que os indivíduos, racionais e auto-interessados, são a única fonte de legitimidade do poder e de valor (subjetivismo)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termo sinônimo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contratualismo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que designa a idéia de contrato social em Hobbes, Locke, Rousseau, Rawls e, também, em Buchanan, Tullock e outros membros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Ser um constitucionalista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é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mesma coisa do que ser um contratualista: pode-se acreditar nas leis apenas pela tradição (Hayek?)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Contractarianismo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o contratualismo, não há modo consistente para afirmar que um indivíduo tenha mais valor do que o outro; assim, todos os membros de uma sociedade devem ser considerados iguais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formação de uma entidade política, dessa forma, se dá pela adesão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unânime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um contrato social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fato histórico de que os estados se formaram por conquista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invalida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posição filosófica contratualista: como se dá a legitimidade?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essa visão, o estado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não surge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 defender supostos direitos naturais, pois ele só existe de acordo com a vontade de seus membros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