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i="0" lang="en-US" sz="358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</a:t>
            </a:r>
            <a:r>
              <a:rPr b="1" lang="en-US" sz="3580">
                <a:latin typeface="Open Sans"/>
                <a:ea typeface="Open Sans"/>
                <a:cs typeface="Open Sans"/>
                <a:sym typeface="Open Sans"/>
              </a:rPr>
              <a:t>10 - </a:t>
            </a:r>
            <a:r>
              <a:rPr b="1" lang="en-US" sz="358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Instituições no Ocidente, Jusnaturalismo e Utilitarismo </a:t>
            </a:r>
            <a:endParaRPr b="1" sz="358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David Gauthier - 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899"/>
            <a:ext cx="2304373" cy="6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Gauthier dialoga claramente com Hobbes, mas há um ponto de divergência crucial entre os dois: enquanto o segundo adota o estado como solução para o problema de limitação da liberdade individual, Gauthier afirma que o mecanismo da mão invisível não é opressor e pode oferecer uma solução ótima para o dilema social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diferença entre a solução ótima e a sub-ótima está no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custo de manutenção da ordem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enquanto Gauthier afirma que a mão invisível pode fazê-lo, em Hobbes é necessária a perpétua vigilância e punição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Gauthier não responde de imediato como resolver problemas de dilema do prisioneiro, mas ele depois os configura de um modo algo surpreendente: como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externalidades negativas do mercado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market failures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moral, assim, surge como um mecanismo possível para evitar tais falhas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moral seria a solução ideal pois preserva os princípios da não-coerção, a conjugação dos interesses individuais e coletivos e reduzem o incentivo ao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free ridership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Pelo que vimos nas aulas anteriores, você acredita que outros autores, como Buchanan, colocariam o mercado como uma área livre de regras?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Gauthier assume a distribuição de capacidades como mais ou menos equilibrada, assim os resultados também seriam justos. O que aconteceria caso retirássemos esse axioma? Gauthier tem alguma menção a respeito da desigualdade ou apenas da dotação inicial não-coercitiva?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Qual a relação entre o estado de natureza de Gauthier, de Hobbes e de Locke no que tange à guerra e paz?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David Gauthier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687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•"/>
            </a:pPr>
            <a:r>
              <a:rPr lang="en-US" sz="2020">
                <a:latin typeface="Open Sans"/>
                <a:ea typeface="Open Sans"/>
                <a:cs typeface="Open Sans"/>
                <a:sym typeface="Open Sans"/>
              </a:rPr>
              <a:t>Filósofo canadense (1932)</a:t>
            </a:r>
            <a:endParaRPr sz="276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•"/>
            </a:pPr>
            <a:r>
              <a:rPr lang="en-US" sz="2020">
                <a:latin typeface="Open Sans"/>
                <a:ea typeface="Open Sans"/>
                <a:cs typeface="Open Sans"/>
                <a:sym typeface="Open Sans"/>
              </a:rPr>
              <a:t>Neo-Hobbesiano </a:t>
            </a:r>
            <a:endParaRPr sz="276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•"/>
            </a:pPr>
            <a:r>
              <a:rPr i="1" lang="en-US" sz="202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r>
              <a:rPr lang="en-US" sz="2020">
                <a:latin typeface="Open Sans"/>
                <a:ea typeface="Open Sans"/>
                <a:cs typeface="Open Sans"/>
                <a:sym typeface="Open Sans"/>
              </a:rPr>
              <a:t> é seu maior livro</a:t>
            </a:r>
            <a:endParaRPr sz="276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•"/>
            </a:pPr>
            <a:r>
              <a:rPr lang="en-US" sz="2020">
                <a:latin typeface="Open Sans"/>
                <a:ea typeface="Open Sans"/>
                <a:cs typeface="Open Sans"/>
                <a:sym typeface="Open Sans"/>
              </a:rPr>
              <a:t>Releitura do contrato social</a:t>
            </a:r>
            <a:endParaRPr sz="276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•"/>
            </a:pPr>
            <a:r>
              <a:rPr lang="en-US" sz="2020">
                <a:latin typeface="Open Sans"/>
                <a:ea typeface="Open Sans"/>
                <a:cs typeface="Open Sans"/>
                <a:sym typeface="Open Sans"/>
              </a:rPr>
              <a:t>Oferece uma teoria contratualista da moral</a:t>
            </a:r>
            <a:endParaRPr sz="276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•"/>
            </a:pPr>
            <a:r>
              <a:rPr lang="en-US" sz="2020">
                <a:latin typeface="Open Sans"/>
                <a:ea typeface="Open Sans"/>
                <a:cs typeface="Open Sans"/>
                <a:sym typeface="Open Sans"/>
              </a:rPr>
              <a:t>Uma das obra contratualistas mais relevantes desde Rawls</a:t>
            </a:r>
            <a:endParaRPr sz="276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gauthier.jp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7124" y="1417625"/>
            <a:ext cx="2816874" cy="297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Publicado em 1986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Estabelece uma teoria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rational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da moral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tese principal do livro é a de que a moral é uma decisão racional a fim de limitar a maximização da utilidade individual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Ele não oferece uma explicação abrangente para a moralidade, apenas uma teoria normativa para justificá-la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resumo, o objetivo de Gauthier é explicar a teoria moral como uma parte da teoria de escolha racional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Gauthier começa com um breve esboço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social choice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 escolha social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seus termos mais simples, a escolha racional é um mecanismo pelo qual um agente, sabendo os custos e benefícios de suas decisões, resolve tomar determinado curso de ação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situação pode também incluir incerteza caso sejam adotados princípios de probabilidade Bayesiana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certos casos, um indivíduo pode racionalmente escolher limitar sua ação em princípios morais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Segundo Gauthier, Rawls afirma que os princípios da justiça são princípios de escolha racional: sob o véu de ignorância, quais seriam as melhores decisões a tomar?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Gauthier também concorda que decisões morais são, antes de mais nada, decisões de escolha racional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Contudo, ele diz que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 moral é derivada da escolha racional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e que seria interessante para o indivíduo adotar este tipo de conduta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Importante: Gauthier combina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subjetivismo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relativismo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ou seja, valor subjetivo com ausência de ideais de bem comum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Gauthier assume então uma posição hipotética de contrato social, na qual indivíduos racionais voluntariamente concordariam ou não em estabelecer um grupo de normas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Morality free zone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”: um mercado perfeitamente competitivo para teorias morais, “um habitat familiar para os economistas”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Cada pessoa estaria atuando apenas em seu próprio benefício subjetivo, pois no mercado cada produtor e consumidor busca apenas maximizar a utilidade individual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Neste livre mercado de idéias, a moralidade seria desnecessária: cada indivíduo atuaria sozinho, e o bem-estar coletivo é igual à soma do bem-estar dos indivíduos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Contudo, se para maximizar o bem-estar coletivo é necessário restringir a liberdade individual, é preciso um acordo racional que seja vantajoso para todos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Minimax relative concession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”:  a idéia é como o jogo minimax: o ator deseja minimizar a concessão relativa para ter o maior benefício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Constraints maximisers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”: uma pessoa que está disposta a sacrificar parte de seu benefício espera que os outros também o farão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Aqueles que maximizam os constrangimentos conseguem obter ganhos mais imediatos de outros que também seguem a mesma estratégia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Gauthier afirma que internalizar comportamentos exteriores que restringem a ação individual é uma estratégia totalmente racional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Morals by Agreement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Uma condição para que este acordo seja aceito é a de que o ganhos não sejam de soma-zero, ou seja, o fato de uma pessoa melhorar não causa danos a outra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teoria não abre nenhuma concessão para deveres e obrigações externos à racionalidade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Por fim, Gauthier afirma que sua teoria da moralidade por acordo é a segunda melhor escolha após a ditadura de cada um; ao induzir ganhos coletivos, ela maximiza o interesse de todos no longo prazo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166299"/>
            <a:ext cx="2304349" cy="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