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embeddedFontLs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0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8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8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 rot="5400000">
            <a:off x="2308948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Sessão 1</a:t>
            </a:r>
            <a:r>
              <a:rPr b="1" lang="en-US" sz="4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b="1" i="0" lang="en-US" sz="4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Organizações Ilegais</a:t>
            </a:r>
            <a:endParaRPr b="1" sz="4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rPr i="0" lang="en-US" sz="24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Danilo Freire - Beasts of Prey or Rational Animals?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rPr i="0" lang="en-US" sz="24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Private Governance in Brazil’s </a:t>
            </a:r>
            <a:r>
              <a:rPr i="1" lang="en-US" sz="24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Jogo do Bicho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61449"/>
            <a:ext cx="2479102" cy="7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Fatores Estruturais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shot_2017-05-08_06-08-10.png" id="138" name="Google Shape;1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925" y="1569725"/>
            <a:ext cx="8626223" cy="44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961449"/>
            <a:ext cx="2479102" cy="7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Estrutura Organizacional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jogo do bicho é dividido em três níveis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Bicheiros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 parte mais visível do jogo, cuidam do recolhimento das apostas e do pagamento aos clientes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Gerentes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coordenam diversos pontos de bicho em uma determinada região e atuam mais ou menos como contadores de uma empresa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Banqueiros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são os financiadores do jogo, trabalham em lugares escondidos chamados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fortalezas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61449"/>
            <a:ext cx="2479102" cy="7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Governança Externa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 estimular a confiança entre apostadores e bicheiros?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Bicheiros usam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costly signalling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ou seja, sinais que são custosos para o emissor, para dar credibilidade ao negócio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primeiro mecanismo é o uso de fórmulas fixas de pagamento. Ao contrário da loteria federal, cada apostador recebe retorno fixo do investimento. Informação perfeita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Uso de números da loteria federal, fiscalizados por todos os interessados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61449"/>
            <a:ext cx="2479102" cy="7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Governança Interna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3528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Problemas de governança interna são comuns em empresas, ainda mais em empresas de ramo ilegal: baixa confiança, risco de violência, etc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3528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Club goods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bens que são coletivos mas que podem ser limitados a não-membros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3528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Primeiro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club good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segurança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3528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Segundo: pequenos empréstimos financeiros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3528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Terceiro: a descarga, um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hedging mechanism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informal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61449"/>
            <a:ext cx="2479102" cy="7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1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State Capture </a:t>
            </a: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Tropical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 o crescimento do jogo do bicho, a loteria ilegal deixa de ser totalmente clandestina e passa a ter membros do poder público e da sociedade civil em seu funcionamento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primeira ligação é com o samba: bicheiros financiam boa parte do Carnaval do Rio e fundaram a LIESA em 1985 para ampliar o carnaval como negócio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Escolas de samba usaram o bicho a seu favor também: com o aumento do carnaval, uma forma privada de investimento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61449"/>
            <a:ext cx="2479102" cy="7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1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State Capture </a:t>
            </a: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Tropical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Outra forma de atrair a sociedade civil foi dar apoio direto à comunidade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apoio resolve dois problemas: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Garante que a comunidade fiscaliza a atuação dos bicheiros para gerentes e banqueiros, resolvendo o problema Hayekiano de informação local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 boa parte dos empregados do bicho vem de comunidades, resolve o problema de agente-principal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61449"/>
            <a:ext cx="2479102" cy="7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1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State Capture </a:t>
            </a: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Tropical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Bicheiros ajudam a prover governança local nas comunidades, mediando disputas e intervindo em pequenos conflitos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 ditadura, militares se apropriaram da renda do jogo do bicho para corrupção e protegiam os bicheiros (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stationary bandits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?)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 democracia, ela serve a políticos para campanhas eleitorais em mais de uma maneira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61449"/>
            <a:ext cx="2479102" cy="7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1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State Capture </a:t>
            </a: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Tropical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 o sistema político brasileiro é muito fragmentado, candidatos são obrigados a procurar fundos por si mesmos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Bicheiros são uma boa fonte de caixa 2 para candidatos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Além disso, bicheiros conseguem mobilizar um bom número de votos em comunidades, o que assegura a seus candidatos um melhor desempenho nas urnas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Tais práticas distorcem o caráter democrático das eleições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61449"/>
            <a:ext cx="2479102" cy="7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 ligações entre bicheiros e traficantes de drogas não foram esclarecidas no texto. Serão eles concorrentes ou complementares na economia local das comunidades?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Quais fatores específicos do Rio de Janeiro fizeram com que os bicheiros tivessem maior destaque naquele estado? Será apenas o fato de ter sido o primeiro?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 se dá a relação entre bicheiros de diferentes estados? Como se coordenam os banqueiros?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61449"/>
            <a:ext cx="2479102" cy="7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Jogo do Bicho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artigo dá uma explicação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rational choice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para uma instituição tipicamente brasileira: o jogo do bicho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jogo do bicho aparece com frequência na história e na literatura brasileira do século XIX, mas ele fora relativamente esquecido durante boa parte do século XX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Nas décadas de 1980 e 1990, há um novo interesse no jogo do bicho como fenômeno brasileiro, sobretudo por autores ligados à antropologia cultural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61449"/>
            <a:ext cx="2479102" cy="7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Jogo do Bicho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Roberto DaMatta e Elena Soarez são os primeiros a analisar o jogo do bicho com ferramentas modernas das ciências sociais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foco dos autores, entretanto, está na parte puramente simbólica do jogo do bicho, como sua relação com os sonhos, a interpretação popular da sorte e do acaso e, em menor medida, no caráter “revolucionário” do jogo como manifestação ilegal popular perante regimes políticos que tentaram, em vão, banir o bicho do país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61449"/>
            <a:ext cx="2479102" cy="7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Jogo do Bicho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Algumas partes importantes do fenômeno do jogo do bicho não estão presente no (ótimo) trabalho pioneiro de DaMatta &amp; Soarez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dos anos 1990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colaboração entre bicheiros, agentes policiais e políticos locais, o que torna o jogo não exatamente um ato “rebelde” da população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caráter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capitalista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do jogo, assinalado posteriormente pelo historiador Felipe Magalhães (2005)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61449"/>
            <a:ext cx="2479102" cy="7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Jogo do Bicho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Uma terceira possibilidade de interpretação, a que uso no texto, é a do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jogo do bicho como instituição racionalmente organizada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A meu ver, ela integraria diversas abordagens ainda pouco ligadas na literatura e traria o foco nos problemas de ação coletiva e de perpetuação do jogo em um ambiente onde a cooperação entre agentes é difícil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bicho é analisado com ferramentas clássicas da teoria econômica institucional e com individualismo metodológico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61449"/>
            <a:ext cx="2479102" cy="7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História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jogo do bicho surge no final da década de 1890, criado pelo Barão de Drummond para capitalizar o Jardim Zoológico por ele criado no bairro de Vila Isabel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jogo é bem-sucedido inicialmente, e o Barão então decide que bilhetes poderiam ser comprados em várias lojas na cidade do Rio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Nasce aí um inesperado mercado ilegal: cambistas compram bilhetes, criam novas modalidades de jogo, etc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61449"/>
            <a:ext cx="2479102" cy="7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História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Cerca de 4 anos depois, o jogo é pela primeira vez criminalizado e torna-se ilegal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Ainda assim, ele sobreviveu: nos anos 60, empregada 1% da mão de obra brasileira, gerava mais empregos do que a Petrobras em 1990 e lucra entre 1.3 e 2.8 bilhões por ano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jogo do bicho é o maior jogo ilegal do mundo e provavelmente um dos mais duradouros, pois ele hoje tem mais de 120 anos ininterruptos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61449"/>
            <a:ext cx="2479102" cy="7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História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duração e o tamanho do jogo do bicho levam a algumas perguntas: 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 uma organização ilegal consegue obter cooperação de seus membros por tanto tempo?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 um jogo que conflita com a moral religiosa do país consegue se tornar “semi-oficial” e ser visto como inofensivo?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Qual a relação entre bicho e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state capture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61449"/>
            <a:ext cx="2479102" cy="7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Uma Instituição Emergente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jogo do bicho é um exemplo de ordem espontânea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Embora originalmente criado pelo Barão, o jogo só se populariza após centenas de vendedores adentrarem neste mercado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jogo pode ser entendido com um processo evolutivo de descoberta empresarial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Empreendedores sem controle central criaram novas versões e levaram o jogo para novos mercados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61449"/>
            <a:ext cx="2479102" cy="7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