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44207" y="486916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" name="Shape 21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88224" y="6363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eoffrey-hodgson.inf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Sessão 2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Geoffrey M. Hodgson - What Are Institutions?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Normas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Tuomela (1995) coloca uma diferença entre regras e normas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Para ele, normas são comportamentos recíprocos e esperados, enquanto regras exigem algum tipo de punição por uma autoridade (formal ou informal)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a diferença entre ambos é o </a:t>
            </a:r>
            <a:r>
              <a:rPr i="1" lang="en-US" sz="2400"/>
              <a:t>tipo de punição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Exemplos?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Modos à mesa x regras de trânsito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Instituições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material constituinte das instituições é o </a:t>
            </a:r>
            <a:r>
              <a:rPr i="1" lang="en-US" sz="2400"/>
              <a:t>hábito</a:t>
            </a:r>
            <a:r>
              <a:rPr lang="en-US" sz="2400"/>
              <a:t>, o costume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Hábitos são construções sociais, sem quaisquer motivações genéticas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Os hábitos são o principal mecanismo pelos quais as instituições modificam as expectativas e comportamentos dos indivíduos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Mecanismo de retroalimentação: instituição moldam o comportamento dos indivíduos e são dependentes deles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Instituições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Instituições possuem: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1) Critérios que distinguem membros de não-membros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2) Princípios de governabilidade e soberania, definindo quais são os mecanismos legítimos de punição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3) Cadeias de comando que demarcam a especialização funcional dos indivíduos na instituição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Prêmio Nobel em 1993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Expoente da </a:t>
            </a:r>
            <a:r>
              <a:rPr i="1" lang="en-US" sz="2400"/>
              <a:t>cliometria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Sociedades primitivas e urbanas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Custos de transação, monitoramento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Redes comerciais cada vez mais longas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Especialização organizacional</a:t>
            </a:r>
          </a:p>
        </p:txBody>
      </p:sp>
      <p:pic>
        <p:nvPicPr>
          <p:cNvPr descr="north.jp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50" y="1948175"/>
            <a:ext cx="2667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Problemas: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North distingue entre instituições e organizações;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Também coloca uma distinção entre organizações formais e informais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Pausa: que tal discutirmos a respeito?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Problemas: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North distingue entre instituições e organizações;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Também coloca uma distinção entre organizações formais e informais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Pausa: que tal discutirmos a respeito?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Podem as organizações serem definidas como um ator unitário? Se sim, por qual motivo? Se não, qual o problema com essa definição?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James Buchanan e Gordon Tullock (1962) - Calculus of Consent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Não é claro se North </a:t>
            </a:r>
            <a:r>
              <a:rPr i="1" lang="en-US" sz="2400"/>
              <a:t>define</a:t>
            </a:r>
            <a:r>
              <a:rPr lang="en-US" sz="2400"/>
              <a:t> organizações como atores unitários ou como </a:t>
            </a:r>
            <a:r>
              <a:rPr i="1" lang="en-US" sz="2400"/>
              <a:t>instrumentos analíticos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Organizações </a:t>
            </a:r>
            <a:r>
              <a:rPr i="1" lang="en-US" sz="2400"/>
              <a:t>são</a:t>
            </a:r>
            <a:r>
              <a:rPr lang="en-US" sz="2400"/>
              <a:t> instituições: elas necessitam de linguagem comum, mecanismos de ação coletiva e solução de controvérsias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Regras são formais e limitações são informais? Na verdade, limitações também são regras, não há distinção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Se regras são formais, e instituições são um conjunto sistemático de regras, logo todas as instituições são formais? Será?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Discussão com Douglass North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Regras não são obedecidas somente por serem formais e vice-versa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“Lei que pega” e “lei que não pega”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Instituições informais podem funcionar bem, ou mesmo melhor, do que instituições formais?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espontânea: regras informais que funcionam bem embora não sejam formalmente escritas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Common law, economia de mercado, linguagem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Exceto linguagem, todas as instituições necessitam de outras instituições (tais como a linguagem!)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Todas as ordens espontâneas são necessariamente boas? Exemplos de ordens ruins?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3600">
              <a:solidFill>
                <a:srgbClr val="24292E"/>
              </a:solidFill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</a:rPr>
              <a:t>Geoffrey M. Hodgson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24292E"/>
                </a:solidFill>
              </a:rPr>
              <a:t>Professor da University of Hertfordshire</a:t>
            </a:r>
          </a:p>
          <a:p>
            <a:pPr indent="-381000" lvl="0" marL="457200" rtl="0"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24292E"/>
                </a:solidFill>
              </a:rPr>
              <a:t>Editor-chefe do Journal of Institutional Economics</a:t>
            </a:r>
          </a:p>
          <a:p>
            <a:pPr indent="-381000" lvl="0" marL="457200" rtl="0"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24292E"/>
                </a:solidFill>
              </a:rPr>
              <a:t>Mais de 130 artigos científicos publicados em periódicos especializados, a maioria deles sobre instituições</a:t>
            </a:r>
          </a:p>
          <a:p>
            <a:pPr indent="-381000" lvl="0" marL="457200" rtl="0"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24292E"/>
                </a:solidFill>
              </a:rPr>
              <a:t>Website: </a:t>
            </a:r>
            <a:r>
              <a:rPr lang="en-US" sz="2400">
                <a:solidFill>
                  <a:srgbClr val="0366D6"/>
                </a:solidFill>
                <a:hlinkClick r:id="rId3"/>
              </a:rPr>
              <a:t>http://www.geoffrey-hodgson.info/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Instituições e Agentes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Algumas instituições variam substancialmente de acordo com as preferências dos agentes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Mercados tendem a ser insensíveis às preferências dos agentes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Restrições orçamentárias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Convenções sociais, em contrapartida, podem ser muito sensíveis às preferências individuais. Dilemas do prisioneiro podem se tornar jogos cooperativos sob certas condições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Questões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Organizações que existem fora da legalidade são desprovidas de mecanismos formais de organização?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Como os liberais podem ter certa vantagem na análise de instituições? Dica: pense no individualismo metodológico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Podem instituições de diferentes níveis ser integradas com sucesso?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b="1" lang="en-US" sz="3600"/>
              <a:t>Hodgson </a:t>
            </a:r>
            <a:r>
              <a:rPr b="1" lang="en-US" sz="3600">
                <a:solidFill>
                  <a:srgbClr val="24292E"/>
                </a:solidFill>
              </a:rPr>
              <a:t>-</a:t>
            </a:r>
            <a:r>
              <a:rPr b="1" lang="en-US" sz="3600"/>
              <a:t> What Are Institutions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Introdução concisa porém bem-fundamentada aos principais debates sobre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Traz diferentes perspectivas sobre o que a literatura entende por instituições, organizações, normas e hábitos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Discute algumas definições de instituições dadas por Douglass North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North (1920-2015) é vencedor do Prêmio Nobel de Economia de 1993 por seu trabalho em economia institucional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Analisa também a questão das ordens espontâneas e instituições informais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Definindo Instituições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Não há consenso acerca de definição de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 conceito em si é secular, porém, como em muitos casos na ciência política e economia (vide capitalismo, democracia, liberalismo, etnicidade, etc), um conceito único ainda não emergiu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Hodgson define instituições como: "</a:t>
            </a:r>
            <a:r>
              <a:rPr i="1" lang="en-US" sz="2400"/>
              <a:t>systems of established and prevalent social social rules that structure social interactions</a:t>
            </a:r>
            <a:r>
              <a:rPr lang="en-US" sz="2400"/>
              <a:t>"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Linguagem, dinheiro, legislação, empresas, organizações domésticas e internacionais, grupos criminosos, todos são exemplos de instituições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Definindo Instituições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Instituições criam </a:t>
            </a:r>
            <a:r>
              <a:rPr i="1" lang="en-US" sz="2400"/>
              <a:t>expectativas</a:t>
            </a:r>
            <a:r>
              <a:rPr lang="en-US" sz="2400"/>
              <a:t> e, muitas vezes, </a:t>
            </a:r>
            <a:r>
              <a:rPr i="1" lang="en-US" sz="2400"/>
              <a:t>constrangem</a:t>
            </a:r>
            <a:r>
              <a:rPr lang="en-US" sz="2400"/>
              <a:t> o comportamento individual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Entretanto, elas podem ser aliadas da liberdade por esses mesmos motivos. Exemplos?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Regras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Padrões normativos transmitidos socialmente e de uso costumeiro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Podem proibir, autorizar ou exigir certos comportamentos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Pausa: qual a diferença entre regras e instituições, baseado no que vimos até agora?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Dica: tem a ver com o número!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Regras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Padrões normativos transmitidos socialmente e de uso costumeiro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Podem proibir, autorizar ou exigir certos comportamentos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Pausa: qual a diferença entre regras e instituições, baseado no que vimos até agora?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Dica: tem a ver com o número!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Regras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Regras institucionais geralmente são codificáveis, embora nem todas os sejam com clareza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Um exemplo de regras não-codificadas é o que Noam Chomsky chama de "gramática universal"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Como afirma Michael Polanyi, regras também têm algo de tácito, que foge à deliberação constante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Normas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Tuomela (1995) coloca uma diferença entre regras e normas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Para ele, normas são comportamentos recíprocos e esperados, enquanto regras exigem algum tipo de punição por uma autoridade (formal ou informal)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Exemplos?</a:t>
            </a:r>
            <a:r>
              <a:rPr lang="en-US" sz="2400"/>
              <a:t>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Modos à mesa x regras de trânsito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