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8b114093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c98b1140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c98b114093_0_4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8b11409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c98b1140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c98b114093_0_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8b11409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98b1140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c98b114093_0_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8b11409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98b1140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c98b114093_0_6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98b114093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c98b1140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c98b114093_0_7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8b11409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c98b1140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c98b114093_0_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98b11409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c98b1140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c98b114093_0_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8b11409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c98b1140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98b114093_0_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8b11409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98b1140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98b114093_0_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8b11409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c98b1140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c98b114093_0_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8b11409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c98b1140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c98b114093_0_3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500">
                <a:latin typeface="Open Sans"/>
                <a:ea typeface="Open Sans"/>
                <a:cs typeface="Open Sans"/>
                <a:sym typeface="Open Sans"/>
              </a:rPr>
              <a:t>8 - </a:t>
            </a:r>
            <a:r>
              <a:rPr b="1" lang="en-US" sz="45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Contratualismo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John Rawls - A Theory of Justice (Seções selecionadas)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Mais ainda, assumimos que os indivíduos também não sabem as circunstâncias da sociedade futura: se ela vai ser uma monarquia ou república, se socialista ou capitalista,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Assumimos também que as pessoas são racionais e não motivadas apenas por inveja, vingança ou ódio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quais tipos de instituições estes indivíduos escolheriam nestas condições?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Liberdade de consciência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sabendo que pode-se ter qualquer fé ou ideologia, uma sociedade escolheria ter liberdade de consciência e credo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termos mais gerais, a tolerância com diferenças de valores e opiniões deve ser uma prioridade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Mas o que fazer com os intolerantes? Eles também não tem o direito de expressar sua intolerância?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Sim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contanto que isso não afete a ordem pública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Justiça política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todo cidadão deve participar do processo político, tanto como eleitor como representante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processo constituinte deve respeitar o véu de ignorância tanto quanto possível: um-eleitor-um-voto, sufrágio universal, carreiras abertas a todos, verificação periódica do sentimento popular (plebiscitos),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Poder coercitivo: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sociedade pode usar a força em causa legítima, quando indivíduos limitam a liberdade de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Questão distributiva: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Rawls, a equidade deve vir acima da eficiência irrestrita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tipo de redistribuição, geralmente feito pelo governo, é recomendável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Impostos sobre herança e doações também são fortemente encorajados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Pergunta: por qual motivo dentro do véu de ignorância?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Justiça entre gerações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os princípios devem ser válidos não apenas para os indivíduos presentes, mas para aqueles que estão por vir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certo nível de poupança e investimentos de longo prazo são desejáveis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os menos favorecidos têm menos capacidade de poupança, transferências de renda são uma maneira de garantir que as gerações futuras tenham iguais oportunidades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Rawls afirma que o primeiro princípio (liberdades civis e políticas) não pode ser invalidado pelo segundo (desigualdade em benefício da maioria). Assim, como Rawls veria uma política que dá isenção de serviço militar obrigatório para universitários com o argumento de que isso aumentaria o crescimento econômico?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Em contraste, como Rawls veria uma política que dá cotas para minorias em partidos políticos, baseada na idéia de que sua representação no Congresso é baixa? E a idéia de salários para políticos?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Pessoas mais altas são melhores jogadores de basquete. Essa diferença é inata. Em geral, bons jogadores de basquete podem ficar muito ricos apenas por loteria genética. Elas deveriam ser tributadas a mais em seus lucros por causa disso?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665725"/>
            <a:ext cx="58884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Filósofo americano (1921-2002)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Mais importante pensador em teoria política normativa dos últimos 50 anos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Revitalizou a teoria contratualista e a justificativa pelo uso legítimo do poder político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Famoso por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Theory of Justice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sua idéia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justice as fairness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825" y="1665737"/>
            <a:ext cx="2095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teoria normativa para as instituições não é a mesma coisa que uma teoria normativa para os indivíduos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sociedade pode ser injusta embora nenhuma instituição por si só o seja -- depende de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efeito agregado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Garantir que todos serão tratados igualmente, por exemplo, pode não ser justo por si só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quais seriam os princípios de justiça que deveriam guiar uma sociedade?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Primeiro princípio: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toda pessoa deve ter direito ao máximo de liberdades básicas possíveis, conquanto elas sejam compatíveis com a mesma liberdade de outrem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Segundo princípio: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desigualdades econômicas e sociais devem ser tidas de modo que elas ambas (a) sejam esperadas para trazer vantagem à maioria (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princípio da diferença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 e (b) são ligadas a posições e cargos abertos para todos (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princípio da igualdade de oportunidades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Dimensões políticas e sociais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Primeiro princípio: liberdade política, de expressão, de reunião, de consciência e garantia de propriedade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Segundo princípio: distribuição de renda, autoridade e responsabilidade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princípio vem antes do segundo em ordem de prioridade; também não se deve infringir o primeiro para obter o segundo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Nenhuma das liberdades é absoluta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tipos de direitos e desigualdades devem ser permitidas na sociedade?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normas sociais e culturais de cada povo podem distorcer o ideal de equidade (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fairness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 da justiça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resolver este problema?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Rawls então traz uma "simulação" do contrato social: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posição original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véu de ignorância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Situação puramente hipotética, mas de grande utilidade para discutir o que é o contrato social e que tipo de justiça uma sociedade deve buscar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Parte-se do estado de natureza de Hobbes: como recursos são escassos, conflitos sociais são inevitáveis e é preferível que as pessoas criem arranjos sociais que promovam a cooperação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conhecimento das pessoas é por definição incompleto, enviesado e parcial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Aqui, Rawls não coloca nenhuma concepção do que é bom ou ruim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priori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sociedade é livre para decidir quais rumos tomar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únicas restrições são as de que estes princípios basilares sejam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gerais, aplicados para todos, públicos, classificados em ordens de preferência e que tenham uma finalidade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princípios devem prevalecer sobre normas sociais e costumes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Rawls - A Theory of Justice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Véu de ignorância: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assuma que ninguém sabe sua posição na sociedade que será criada após o contrato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Nenhuma pessoa sabe qual vai ser sua posição de renda, raça, cor, gênero,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é retirar todos os fatos que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estritamente gerados ao acaso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como circunstâncias sociais, que podem ser usadas em benefício de seus portadores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5985775"/>
            <a:ext cx="2905774" cy="8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